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76" r:id="rId5"/>
    <p:sldId id="10475" r:id="rId6"/>
    <p:sldId id="10476" r:id="rId7"/>
    <p:sldId id="10485" r:id="rId8"/>
    <p:sldId id="10486" r:id="rId9"/>
    <p:sldId id="10487" r:id="rId10"/>
    <p:sldId id="10488" r:id="rId11"/>
    <p:sldId id="10481" r:id="rId12"/>
    <p:sldId id="10482" r:id="rId13"/>
    <p:sldId id="10483" r:id="rId14"/>
    <p:sldId id="10484" r:id="rId15"/>
    <p:sldId id="10489" r:id="rId16"/>
    <p:sldId id="10480" r:id="rId17"/>
    <p:sldId id="4361" r:id="rId18"/>
    <p:sldId id="10490" r:id="rId19"/>
    <p:sldId id="10491" r:id="rId20"/>
    <p:sldId id="10493" r:id="rId21"/>
    <p:sldId id="10477" r:id="rId22"/>
    <p:sldId id="10494" r:id="rId23"/>
    <p:sldId id="10492" r:id="rId24"/>
    <p:sldId id="10496" r:id="rId25"/>
    <p:sldId id="10498" r:id="rId26"/>
    <p:sldId id="10499" r:id="rId27"/>
    <p:sldId id="10500" r:id="rId28"/>
    <p:sldId id="10497" r:id="rId29"/>
    <p:sldId id="10501" r:id="rId30"/>
    <p:sldId id="10503" r:id="rId31"/>
    <p:sldId id="10504" r:id="rId32"/>
    <p:sldId id="10505" r:id="rId33"/>
    <p:sldId id="10506" r:id="rId34"/>
    <p:sldId id="10507" r:id="rId35"/>
    <p:sldId id="10508" r:id="rId36"/>
    <p:sldId id="10509" r:id="rId37"/>
    <p:sldId id="10511" r:id="rId38"/>
    <p:sldId id="10513" r:id="rId39"/>
    <p:sldId id="10502" r:id="rId40"/>
    <p:sldId id="10479" r:id="rId41"/>
    <p:sldId id="10473" r:id="rId42"/>
    <p:sldId id="2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F085CD-EA67-4B29-8F77-62F64AF1D6E9}" v="13" dt="2019-12-13T00:56:26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3" autoAdjust="0"/>
    <p:restoredTop sz="78406" autoAdjust="0"/>
  </p:normalViewPr>
  <p:slideViewPr>
    <p:cSldViewPr snapToGrid="0">
      <p:cViewPr varScale="1">
        <p:scale>
          <a:sx n="145" d="100"/>
          <a:sy n="145" d="100"/>
        </p:scale>
        <p:origin x="48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 Bhupathi" userId="e41c00d7-018b-4b07-8242-ccadeb427c26" providerId="ADAL" clId="{053854B7-8DC1-4A14-829B-AF4CC67FB0C3}"/>
    <pc:docChg chg="undo redo custSel mod addSld delSld modSld sldOrd">
      <pc:chgData name="Shri Bhupathi" userId="e41c00d7-018b-4b07-8242-ccadeb427c26" providerId="ADAL" clId="{053854B7-8DC1-4A14-829B-AF4CC67FB0C3}" dt="2019-12-09T03:11:18.445" v="8223" actId="20577"/>
      <pc:docMkLst>
        <pc:docMk/>
      </pc:docMkLst>
      <pc:sldChg chg="del">
        <pc:chgData name="Shri Bhupathi" userId="e41c00d7-018b-4b07-8242-ccadeb427c26" providerId="ADAL" clId="{053854B7-8DC1-4A14-829B-AF4CC67FB0C3}" dt="2019-12-08T01:11:16.055" v="41" actId="47"/>
        <pc:sldMkLst>
          <pc:docMk/>
          <pc:sldMk cId="1786407938" sldId="257"/>
        </pc:sldMkLst>
      </pc:sldChg>
      <pc:sldChg chg="del">
        <pc:chgData name="Shri Bhupathi" userId="e41c00d7-018b-4b07-8242-ccadeb427c26" providerId="ADAL" clId="{053854B7-8DC1-4A14-829B-AF4CC67FB0C3}" dt="2019-12-08T01:10:10.369" v="34" actId="47"/>
        <pc:sldMkLst>
          <pc:docMk/>
          <pc:sldMk cId="1668097614" sldId="258"/>
        </pc:sldMkLst>
      </pc:sldChg>
      <pc:sldChg chg="add">
        <pc:chgData name="Shri Bhupathi" userId="e41c00d7-018b-4b07-8242-ccadeb427c26" providerId="ADAL" clId="{053854B7-8DC1-4A14-829B-AF4CC67FB0C3}" dt="2019-12-08T01:08:16.878" v="0"/>
        <pc:sldMkLst>
          <pc:docMk/>
          <pc:sldMk cId="226183386" sldId="291"/>
        </pc:sldMkLst>
      </pc:sldChg>
      <pc:sldChg chg="del">
        <pc:chgData name="Shri Bhupathi" userId="e41c00d7-018b-4b07-8242-ccadeb427c26" providerId="ADAL" clId="{053854B7-8DC1-4A14-829B-AF4CC67FB0C3}" dt="2019-12-09T01:33:24.846" v="6321" actId="47"/>
        <pc:sldMkLst>
          <pc:docMk/>
          <pc:sldMk cId="87401406" sldId="3720"/>
        </pc:sldMkLst>
      </pc:sldChg>
      <pc:sldChg chg="modSp del">
        <pc:chgData name="Shri Bhupathi" userId="e41c00d7-018b-4b07-8242-ccadeb427c26" providerId="ADAL" clId="{053854B7-8DC1-4A14-829B-AF4CC67FB0C3}" dt="2019-12-09T01:41:37.412" v="6578" actId="47"/>
        <pc:sldMkLst>
          <pc:docMk/>
          <pc:sldMk cId="265008033" sldId="3721"/>
        </pc:sldMkLst>
        <pc:spChg chg="mod">
          <ac:chgData name="Shri Bhupathi" userId="e41c00d7-018b-4b07-8242-ccadeb427c26" providerId="ADAL" clId="{053854B7-8DC1-4A14-829B-AF4CC67FB0C3}" dt="2019-12-08T16:53:52.811" v="4654" actId="27636"/>
          <ac:spMkLst>
            <pc:docMk/>
            <pc:sldMk cId="265008033" sldId="3721"/>
            <ac:spMk id="2" creationId="{E5244E8A-EE6B-405F-8DE8-3B8D7329580A}"/>
          </ac:spMkLst>
        </pc:spChg>
      </pc:sldChg>
      <pc:sldChg chg="del ord">
        <pc:chgData name="Shri Bhupathi" userId="e41c00d7-018b-4b07-8242-ccadeb427c26" providerId="ADAL" clId="{053854B7-8DC1-4A14-829B-AF4CC67FB0C3}" dt="2019-12-09T01:50:34.887" v="6603" actId="47"/>
        <pc:sldMkLst>
          <pc:docMk/>
          <pc:sldMk cId="908176323" sldId="3727"/>
        </pc:sldMkLst>
      </pc:sldChg>
      <pc:sldChg chg="modSp del">
        <pc:chgData name="Shri Bhupathi" userId="e41c00d7-018b-4b07-8242-ccadeb427c26" providerId="ADAL" clId="{053854B7-8DC1-4A14-829B-AF4CC67FB0C3}" dt="2019-12-09T01:51:52.398" v="6609" actId="47"/>
        <pc:sldMkLst>
          <pc:docMk/>
          <pc:sldMk cId="3780610717" sldId="3728"/>
        </pc:sldMkLst>
        <pc:spChg chg="mod">
          <ac:chgData name="Shri Bhupathi" userId="e41c00d7-018b-4b07-8242-ccadeb427c26" providerId="ADAL" clId="{053854B7-8DC1-4A14-829B-AF4CC67FB0C3}" dt="2019-12-08T16:55:28.620" v="4655" actId="27636"/>
          <ac:spMkLst>
            <pc:docMk/>
            <pc:sldMk cId="3780610717" sldId="3728"/>
            <ac:spMk id="2" creationId="{84ED10A8-01E7-46C5-9C3C-3CE5F86B69EC}"/>
          </ac:spMkLst>
        </pc:spChg>
      </pc:sldChg>
      <pc:sldChg chg="modSp add del">
        <pc:chgData name="Shri Bhupathi" userId="e41c00d7-018b-4b07-8242-ccadeb427c26" providerId="ADAL" clId="{053854B7-8DC1-4A14-829B-AF4CC67FB0C3}" dt="2019-12-09T01:54:30.819" v="6780" actId="47"/>
        <pc:sldMkLst>
          <pc:docMk/>
          <pc:sldMk cId="942775101" sldId="3729"/>
        </pc:sldMkLst>
        <pc:spChg chg="mod">
          <ac:chgData name="Shri Bhupathi" userId="e41c00d7-018b-4b07-8242-ccadeb427c26" providerId="ADAL" clId="{053854B7-8DC1-4A14-829B-AF4CC67FB0C3}" dt="2019-12-09T01:52:12.234" v="6630" actId="27636"/>
          <ac:spMkLst>
            <pc:docMk/>
            <pc:sldMk cId="942775101" sldId="3729"/>
            <ac:spMk id="3" creationId="{6D572A94-1604-45DD-BEC1-D6C9027BAB1A}"/>
          </ac:spMkLst>
        </pc:spChg>
      </pc:sldChg>
      <pc:sldChg chg="add del">
        <pc:chgData name="Shri Bhupathi" userId="e41c00d7-018b-4b07-8242-ccadeb427c26" providerId="ADAL" clId="{053854B7-8DC1-4A14-829B-AF4CC67FB0C3}" dt="2019-12-09T01:55:22.930" v="6787" actId="47"/>
        <pc:sldMkLst>
          <pc:docMk/>
          <pc:sldMk cId="1651185338" sldId="3731"/>
        </pc:sldMkLst>
      </pc:sldChg>
      <pc:sldChg chg="modSp add del">
        <pc:chgData name="Shri Bhupathi" userId="e41c00d7-018b-4b07-8242-ccadeb427c26" providerId="ADAL" clId="{053854B7-8DC1-4A14-829B-AF4CC67FB0C3}" dt="2019-12-09T01:58:47.527" v="6812" actId="47"/>
        <pc:sldMkLst>
          <pc:docMk/>
          <pc:sldMk cId="260927689" sldId="3736"/>
        </pc:sldMkLst>
        <pc:spChg chg="mod">
          <ac:chgData name="Shri Bhupathi" userId="e41c00d7-018b-4b07-8242-ccadeb427c26" providerId="ADAL" clId="{053854B7-8DC1-4A14-829B-AF4CC67FB0C3}" dt="2019-12-09T01:55:16.582" v="6786" actId="27636"/>
          <ac:spMkLst>
            <pc:docMk/>
            <pc:sldMk cId="260927689" sldId="3736"/>
            <ac:spMk id="91" creationId="{9226EE50-90D6-4AB1-809D-AA1029AE2A66}"/>
          </ac:spMkLst>
        </pc:spChg>
      </pc:sldChg>
      <pc:sldChg chg="modSp add del">
        <pc:chgData name="Shri Bhupathi" userId="e41c00d7-018b-4b07-8242-ccadeb427c26" providerId="ADAL" clId="{053854B7-8DC1-4A14-829B-AF4CC67FB0C3}" dt="2019-12-09T02:03:13.889" v="6870" actId="47"/>
        <pc:sldMkLst>
          <pc:docMk/>
          <pc:sldMk cId="562291283" sldId="3739"/>
        </pc:sldMkLst>
        <pc:spChg chg="mod">
          <ac:chgData name="Shri Bhupathi" userId="e41c00d7-018b-4b07-8242-ccadeb427c26" providerId="ADAL" clId="{053854B7-8DC1-4A14-829B-AF4CC67FB0C3}" dt="2019-12-09T01:58:50.903" v="6815" actId="27636"/>
          <ac:spMkLst>
            <pc:docMk/>
            <pc:sldMk cId="562291283" sldId="3739"/>
            <ac:spMk id="64" creationId="{00000000-0000-0000-0000-000000000000}"/>
          </ac:spMkLst>
        </pc:spChg>
      </pc:sldChg>
      <pc:sldChg chg="modSp add del">
        <pc:chgData name="Shri Bhupathi" userId="e41c00d7-018b-4b07-8242-ccadeb427c26" providerId="ADAL" clId="{053854B7-8DC1-4A14-829B-AF4CC67FB0C3}" dt="2019-12-09T02:04:15.601" v="6875" actId="47"/>
        <pc:sldMkLst>
          <pc:docMk/>
          <pc:sldMk cId="573908960" sldId="3740"/>
        </pc:sldMkLst>
        <pc:spChg chg="mod">
          <ac:chgData name="Shri Bhupathi" userId="e41c00d7-018b-4b07-8242-ccadeb427c26" providerId="ADAL" clId="{053854B7-8DC1-4A14-829B-AF4CC67FB0C3}" dt="2019-12-09T02:03:36.415" v="6871" actId="108"/>
          <ac:spMkLst>
            <pc:docMk/>
            <pc:sldMk cId="573908960" sldId="3740"/>
            <ac:spMk id="110" creationId="{6C42ACDB-84B2-43FF-B960-6FE2D463545B}"/>
          </ac:spMkLst>
        </pc:spChg>
      </pc:sldChg>
      <pc:sldChg chg="modSp add del">
        <pc:chgData name="Shri Bhupathi" userId="e41c00d7-018b-4b07-8242-ccadeb427c26" providerId="ADAL" clId="{053854B7-8DC1-4A14-829B-AF4CC67FB0C3}" dt="2019-12-09T02:27:10.471" v="7417" actId="47"/>
        <pc:sldMkLst>
          <pc:docMk/>
          <pc:sldMk cId="2961587666" sldId="3741"/>
        </pc:sldMkLst>
        <pc:spChg chg="mod">
          <ac:chgData name="Shri Bhupathi" userId="e41c00d7-018b-4b07-8242-ccadeb427c26" providerId="ADAL" clId="{053854B7-8DC1-4A14-829B-AF4CC67FB0C3}" dt="2019-12-09T02:27:06.737" v="7416" actId="27636"/>
          <ac:spMkLst>
            <pc:docMk/>
            <pc:sldMk cId="2961587666" sldId="3741"/>
            <ac:spMk id="91" creationId="{9226EE50-90D6-4AB1-809D-AA1029AE2A66}"/>
          </ac:spMkLst>
        </pc:spChg>
      </pc:sldChg>
      <pc:sldChg chg="modSp add del">
        <pc:chgData name="Shri Bhupathi" userId="e41c00d7-018b-4b07-8242-ccadeb427c26" providerId="ADAL" clId="{053854B7-8DC1-4A14-829B-AF4CC67FB0C3}" dt="2019-12-09T02:05:06.165" v="6930" actId="47"/>
        <pc:sldMkLst>
          <pc:docMk/>
          <pc:sldMk cId="4246756087" sldId="3743"/>
        </pc:sldMkLst>
        <pc:spChg chg="mod">
          <ac:chgData name="Shri Bhupathi" userId="e41c00d7-018b-4b07-8242-ccadeb427c26" providerId="ADAL" clId="{053854B7-8DC1-4A14-829B-AF4CC67FB0C3}" dt="2019-12-09T01:58:50.906" v="6816" actId="27636"/>
          <ac:spMkLst>
            <pc:docMk/>
            <pc:sldMk cId="4246756087" sldId="3743"/>
            <ac:spMk id="64" creationId="{00000000-0000-0000-0000-000000000000}"/>
          </ac:spMkLst>
        </pc:spChg>
      </pc:sldChg>
      <pc:sldChg chg="modSp add del">
        <pc:chgData name="Shri Bhupathi" userId="e41c00d7-018b-4b07-8242-ccadeb427c26" providerId="ADAL" clId="{053854B7-8DC1-4A14-829B-AF4CC67FB0C3}" dt="2019-12-09T02:08:29.913" v="7195" actId="47"/>
        <pc:sldMkLst>
          <pc:docMk/>
          <pc:sldMk cId="2709474964" sldId="3744"/>
        </pc:sldMkLst>
        <pc:spChg chg="mod">
          <ac:chgData name="Shri Bhupathi" userId="e41c00d7-018b-4b07-8242-ccadeb427c26" providerId="ADAL" clId="{053854B7-8DC1-4A14-829B-AF4CC67FB0C3}" dt="2019-12-09T01:58:50.909" v="6817" actId="27636"/>
          <ac:spMkLst>
            <pc:docMk/>
            <pc:sldMk cId="2709474964" sldId="3744"/>
            <ac:spMk id="64" creationId="{00000000-0000-0000-0000-000000000000}"/>
          </ac:spMkLst>
        </pc:spChg>
      </pc:sldChg>
      <pc:sldChg chg="del">
        <pc:chgData name="Shri Bhupathi" userId="e41c00d7-018b-4b07-8242-ccadeb427c26" providerId="ADAL" clId="{053854B7-8DC1-4A14-829B-AF4CC67FB0C3}" dt="2019-12-09T01:33:20.519" v="6320" actId="47"/>
        <pc:sldMkLst>
          <pc:docMk/>
          <pc:sldMk cId="3312900918" sldId="4318"/>
        </pc:sldMkLst>
      </pc:sldChg>
      <pc:sldChg chg="modSp add del">
        <pc:chgData name="Shri Bhupathi" userId="e41c00d7-018b-4b07-8242-ccadeb427c26" providerId="ADAL" clId="{053854B7-8DC1-4A14-829B-AF4CC67FB0C3}" dt="2019-12-09T02:02:38.350" v="6847" actId="47"/>
        <pc:sldMkLst>
          <pc:docMk/>
          <pc:sldMk cId="1565660321" sldId="4319"/>
        </pc:sldMkLst>
        <pc:spChg chg="mod">
          <ac:chgData name="Shri Bhupathi" userId="e41c00d7-018b-4b07-8242-ccadeb427c26" providerId="ADAL" clId="{053854B7-8DC1-4A14-829B-AF4CC67FB0C3}" dt="2019-12-09T01:58:50.881" v="6814" actId="27636"/>
          <ac:spMkLst>
            <pc:docMk/>
            <pc:sldMk cId="1565660321" sldId="4319"/>
            <ac:spMk id="64" creationId="{00000000-0000-0000-0000-000000000000}"/>
          </ac:spMkLst>
        </pc:spChg>
      </pc:sldChg>
      <pc:sldChg chg="add">
        <pc:chgData name="Shri Bhupathi" userId="e41c00d7-018b-4b07-8242-ccadeb427c26" providerId="ADAL" clId="{053854B7-8DC1-4A14-829B-AF4CC67FB0C3}" dt="2019-12-08T16:21:36.533" v="4400"/>
        <pc:sldMkLst>
          <pc:docMk/>
          <pc:sldMk cId="1563252833" sldId="4361"/>
        </pc:sldMkLst>
      </pc:sldChg>
      <pc:sldChg chg="add del">
        <pc:chgData name="Shri Bhupathi" userId="e41c00d7-018b-4b07-8242-ccadeb427c26" providerId="ADAL" clId="{053854B7-8DC1-4A14-829B-AF4CC67FB0C3}" dt="2019-12-08T16:23:25.398" v="4404" actId="47"/>
        <pc:sldMkLst>
          <pc:docMk/>
          <pc:sldMk cId="155629175" sldId="4362"/>
        </pc:sldMkLst>
      </pc:sldChg>
      <pc:sldChg chg="add del">
        <pc:chgData name="Shri Bhupathi" userId="e41c00d7-018b-4b07-8242-ccadeb427c26" providerId="ADAL" clId="{053854B7-8DC1-4A14-829B-AF4CC67FB0C3}" dt="2019-12-08T16:29:13.895" v="4534" actId="47"/>
        <pc:sldMkLst>
          <pc:docMk/>
          <pc:sldMk cId="3352503308" sldId="4363"/>
        </pc:sldMkLst>
      </pc:sldChg>
      <pc:sldChg chg="add del">
        <pc:chgData name="Shri Bhupathi" userId="e41c00d7-018b-4b07-8242-ccadeb427c26" providerId="ADAL" clId="{053854B7-8DC1-4A14-829B-AF4CC67FB0C3}" dt="2019-12-08T16:30:23.753" v="4539" actId="47"/>
        <pc:sldMkLst>
          <pc:docMk/>
          <pc:sldMk cId="1988613412" sldId="4364"/>
        </pc:sldMkLst>
      </pc:sldChg>
      <pc:sldChg chg="add del">
        <pc:chgData name="Shri Bhupathi" userId="e41c00d7-018b-4b07-8242-ccadeb427c26" providerId="ADAL" clId="{053854B7-8DC1-4A14-829B-AF4CC67FB0C3}" dt="2019-12-08T16:33:37.356" v="4544" actId="47"/>
        <pc:sldMkLst>
          <pc:docMk/>
          <pc:sldMk cId="3707762328" sldId="4365"/>
        </pc:sldMkLst>
      </pc:sldChg>
      <pc:sldChg chg="del">
        <pc:chgData name="Shri Bhupathi" userId="e41c00d7-018b-4b07-8242-ccadeb427c26" providerId="ADAL" clId="{053854B7-8DC1-4A14-829B-AF4CC67FB0C3}" dt="2019-12-08T17:52:12.547" v="6299" actId="47"/>
        <pc:sldMkLst>
          <pc:docMk/>
          <pc:sldMk cId="1320903036" sldId="4372"/>
        </pc:sldMkLst>
      </pc:sldChg>
      <pc:sldChg chg="del ord modTransition">
        <pc:chgData name="Shri Bhupathi" userId="e41c00d7-018b-4b07-8242-ccadeb427c26" providerId="ADAL" clId="{053854B7-8DC1-4A14-829B-AF4CC67FB0C3}" dt="2019-12-09T01:37:03.691" v="6356" actId="47"/>
        <pc:sldMkLst>
          <pc:docMk/>
          <pc:sldMk cId="1243810997" sldId="4378"/>
        </pc:sldMkLst>
      </pc:sldChg>
      <pc:sldChg chg="addSp delSp modSp add del ord">
        <pc:chgData name="Shri Bhupathi" userId="e41c00d7-018b-4b07-8242-ccadeb427c26" providerId="ADAL" clId="{053854B7-8DC1-4A14-829B-AF4CC67FB0C3}" dt="2019-12-08T02:52:23.121" v="696" actId="47"/>
        <pc:sldMkLst>
          <pc:docMk/>
          <pc:sldMk cId="2754238667" sldId="10472"/>
        </pc:sldMkLst>
        <pc:spChg chg="mod">
          <ac:chgData name="Shri Bhupathi" userId="e41c00d7-018b-4b07-8242-ccadeb427c26" providerId="ADAL" clId="{053854B7-8DC1-4A14-829B-AF4CC67FB0C3}" dt="2019-12-08T02:17:22.041" v="191" actId="20577"/>
          <ac:spMkLst>
            <pc:docMk/>
            <pc:sldMk cId="2754238667" sldId="10472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02:17:25.163" v="192" actId="6549"/>
          <ac:spMkLst>
            <pc:docMk/>
            <pc:sldMk cId="2754238667" sldId="10472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8T02:17:28.074" v="193" actId="478"/>
          <ac:spMkLst>
            <pc:docMk/>
            <pc:sldMk cId="2754238667" sldId="10472"/>
            <ac:spMk id="5" creationId="{3E9CC7B3-F6CE-40B7-8CD8-465FD0EB9050}"/>
          </ac:spMkLst>
        </pc:spChg>
        <pc:spChg chg="add del mod">
          <ac:chgData name="Shri Bhupathi" userId="e41c00d7-018b-4b07-8242-ccadeb427c26" providerId="ADAL" clId="{053854B7-8DC1-4A14-829B-AF4CC67FB0C3}" dt="2019-12-08T02:36:38.090" v="434" actId="478"/>
          <ac:spMkLst>
            <pc:docMk/>
            <pc:sldMk cId="2754238667" sldId="10472"/>
            <ac:spMk id="6" creationId="{327C3319-65EB-4FB7-AE5F-94E758E08E66}"/>
          </ac:spMkLst>
        </pc:spChg>
        <pc:spChg chg="add del mod">
          <ac:chgData name="Shri Bhupathi" userId="e41c00d7-018b-4b07-8242-ccadeb427c26" providerId="ADAL" clId="{053854B7-8DC1-4A14-829B-AF4CC67FB0C3}" dt="2019-12-08T02:36:38.090" v="434" actId="478"/>
          <ac:spMkLst>
            <pc:docMk/>
            <pc:sldMk cId="2754238667" sldId="10472"/>
            <ac:spMk id="10" creationId="{78CCECE0-C2AA-4AD5-8437-1FE3A3565D9D}"/>
          </ac:spMkLst>
        </pc:spChg>
        <pc:spChg chg="add del mod">
          <ac:chgData name="Shri Bhupathi" userId="e41c00d7-018b-4b07-8242-ccadeb427c26" providerId="ADAL" clId="{053854B7-8DC1-4A14-829B-AF4CC67FB0C3}" dt="2019-12-08T02:36:38.090" v="434" actId="478"/>
          <ac:spMkLst>
            <pc:docMk/>
            <pc:sldMk cId="2754238667" sldId="10472"/>
            <ac:spMk id="13" creationId="{B5515BE5-FD37-4AA7-B017-7584A22B2BC3}"/>
          </ac:spMkLst>
        </pc:spChg>
        <pc:picChg chg="add">
          <ac:chgData name="Shri Bhupathi" userId="e41c00d7-018b-4b07-8242-ccadeb427c26" providerId="ADAL" clId="{053854B7-8DC1-4A14-829B-AF4CC67FB0C3}" dt="2019-12-08T02:36:38.649" v="435"/>
          <ac:picMkLst>
            <pc:docMk/>
            <pc:sldMk cId="2754238667" sldId="10472"/>
            <ac:picMk id="17" creationId="{B0B73FB1-EBC8-40DE-B503-73FC24D831FA}"/>
          </ac:picMkLst>
        </pc:picChg>
        <pc:picChg chg="add del">
          <ac:chgData name="Shri Bhupathi" userId="e41c00d7-018b-4b07-8242-ccadeb427c26" providerId="ADAL" clId="{053854B7-8DC1-4A14-829B-AF4CC67FB0C3}" dt="2019-12-08T02:17:30.081" v="194" actId="478"/>
          <ac:picMkLst>
            <pc:docMk/>
            <pc:sldMk cId="2754238667" sldId="10472"/>
            <ac:picMk id="1026" creationId="{79D021A0-4E56-4C55-B252-41F5292D7E78}"/>
          </ac:picMkLst>
        </pc:picChg>
        <pc:picChg chg="add del mod">
          <ac:chgData name="Shri Bhupathi" userId="e41c00d7-018b-4b07-8242-ccadeb427c26" providerId="ADAL" clId="{053854B7-8DC1-4A14-829B-AF4CC67FB0C3}" dt="2019-12-08T02:25:47.634" v="418" actId="478"/>
          <ac:picMkLst>
            <pc:docMk/>
            <pc:sldMk cId="2754238667" sldId="10472"/>
            <ac:picMk id="5122" creationId="{920E0AEE-73CC-4B86-BCEE-D20D2AB44C5C}"/>
          </ac:picMkLst>
        </pc:picChg>
        <pc:picChg chg="add del mod">
          <ac:chgData name="Shri Bhupathi" userId="e41c00d7-018b-4b07-8242-ccadeb427c26" providerId="ADAL" clId="{053854B7-8DC1-4A14-829B-AF4CC67FB0C3}" dt="2019-12-08T02:36:38.090" v="434" actId="478"/>
          <ac:picMkLst>
            <pc:docMk/>
            <pc:sldMk cId="2754238667" sldId="10472"/>
            <ac:picMk id="5124" creationId="{08DDDCA0-CDE9-4501-AB21-96908F8DF7FE}"/>
          </ac:picMkLst>
        </pc:pic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7" creationId="{EA725C55-2A74-4216-B80E-08DC05F5516D}"/>
          </ac:cxnSpMkLst>
        </pc:cxn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9" creationId="{762C6F2E-0435-44A5-84BC-A0586CF77857}"/>
          </ac:cxnSpMkLst>
        </pc:cxn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11" creationId="{803D6A63-6A21-45FF-ABA4-94BA4F2D7E23}"/>
          </ac:cxnSpMkLst>
        </pc:cxn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12" creationId="{EC4E32B7-4AD4-43F0-93BA-3EACAA6B505D}"/>
          </ac:cxnSpMkLst>
        </pc:cxnChg>
      </pc:sldChg>
      <pc:sldChg chg="addSp delSp modSp add mod modTransition setBg">
        <pc:chgData name="Shri Bhupathi" userId="e41c00d7-018b-4b07-8242-ccadeb427c26" providerId="ADAL" clId="{053854B7-8DC1-4A14-829B-AF4CC67FB0C3}" dt="2019-12-08T15:59:43.863" v="4394"/>
        <pc:sldMkLst>
          <pc:docMk/>
          <pc:sldMk cId="1970723143" sldId="10473"/>
        </pc:sldMkLst>
        <pc:spChg chg="del">
          <ac:chgData name="Shri Bhupathi" userId="e41c00d7-018b-4b07-8242-ccadeb427c26" providerId="ADAL" clId="{053854B7-8DC1-4A14-829B-AF4CC67FB0C3}" dt="2019-12-08T01:08:56.584" v="6" actId="478"/>
          <ac:spMkLst>
            <pc:docMk/>
            <pc:sldMk cId="1970723143" sldId="10473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1:09:00.294" v="7" actId="478"/>
          <ac:spMkLst>
            <pc:docMk/>
            <pc:sldMk cId="1970723143" sldId="10473"/>
            <ac:spMk id="3" creationId="{4306056B-13B8-4A4A-B8ED-F9AB0A8E22A0}"/>
          </ac:spMkLst>
        </pc:spChg>
        <pc:spChg chg="del mod">
          <ac:chgData name="Shri Bhupathi" userId="e41c00d7-018b-4b07-8242-ccadeb427c26" providerId="ADAL" clId="{053854B7-8DC1-4A14-829B-AF4CC67FB0C3}" dt="2019-12-08T01:09:58.959" v="20" actId="26606"/>
          <ac:spMkLst>
            <pc:docMk/>
            <pc:sldMk cId="1970723143" sldId="10473"/>
            <ac:spMk id="5" creationId="{3E9CC7B3-F6CE-40B7-8CD8-465FD0EB9050}"/>
          </ac:spMkLst>
        </pc:spChg>
        <pc:spChg chg="add mod">
          <ac:chgData name="Shri Bhupathi" userId="e41c00d7-018b-4b07-8242-ccadeb427c26" providerId="ADAL" clId="{053854B7-8DC1-4A14-829B-AF4CC67FB0C3}" dt="2019-12-08T01:10:03.338" v="33" actId="20577"/>
          <ac:spMkLst>
            <pc:docMk/>
            <pc:sldMk cId="1970723143" sldId="10473"/>
            <ac:spMk id="6" creationId="{AB8014A3-B33A-43D3-B0FF-3285AA838251}"/>
          </ac:spMkLst>
        </pc:spChg>
        <pc:spChg chg="add mod">
          <ac:chgData name="Shri Bhupathi" userId="e41c00d7-018b-4b07-8242-ccadeb427c26" providerId="ADAL" clId="{053854B7-8DC1-4A14-829B-AF4CC67FB0C3}" dt="2019-12-08T01:10:59.199" v="40" actId="207"/>
          <ac:spMkLst>
            <pc:docMk/>
            <pc:sldMk cId="1970723143" sldId="10473"/>
            <ac:spMk id="8" creationId="{2C9D0AA6-0719-448E-BF1A-FB2ABA09ABC9}"/>
          </ac:spMkLst>
        </pc:spChg>
        <pc:spChg chg="add">
          <ac:chgData name="Shri Bhupathi" userId="e41c00d7-018b-4b07-8242-ccadeb427c26" providerId="ADAL" clId="{053854B7-8DC1-4A14-829B-AF4CC67FB0C3}" dt="2019-12-08T01:09:58.959" v="20" actId="26606"/>
          <ac:spMkLst>
            <pc:docMk/>
            <pc:sldMk cId="1970723143" sldId="10473"/>
            <ac:spMk id="15" creationId="{3CD9DF72-87A3-404E-A828-84CBF11A8303}"/>
          </ac:spMkLst>
        </pc:spChg>
        <pc:picChg chg="add mod ord">
          <ac:chgData name="Shri Bhupathi" userId="e41c00d7-018b-4b07-8242-ccadeb427c26" providerId="ADAL" clId="{053854B7-8DC1-4A14-829B-AF4CC67FB0C3}" dt="2019-12-08T01:10:18.179" v="35" actId="14100"/>
          <ac:picMkLst>
            <pc:docMk/>
            <pc:sldMk cId="1970723143" sldId="10473"/>
            <ac:picMk id="10" creationId="{D90B5006-7395-4658-B8DD-17662BF5AF11}"/>
          </ac:picMkLst>
        </pc:picChg>
        <pc:picChg chg="add del">
          <ac:chgData name="Shri Bhupathi" userId="e41c00d7-018b-4b07-8242-ccadeb427c26" providerId="ADAL" clId="{053854B7-8DC1-4A14-829B-AF4CC67FB0C3}" dt="2019-12-08T01:09:16.706" v="10" actId="478"/>
          <ac:picMkLst>
            <pc:docMk/>
            <pc:sldMk cId="1970723143" sldId="10473"/>
            <ac:picMk id="1026" creationId="{79D021A0-4E56-4C55-B252-41F5292D7E78}"/>
          </ac:picMkLst>
        </pc:picChg>
        <pc:cxnChg chg="add">
          <ac:chgData name="Shri Bhupathi" userId="e41c00d7-018b-4b07-8242-ccadeb427c26" providerId="ADAL" clId="{053854B7-8DC1-4A14-829B-AF4CC67FB0C3}" dt="2019-12-08T01:09:58.959" v="20" actId="26606"/>
          <ac:cxnSpMkLst>
            <pc:docMk/>
            <pc:sldMk cId="1970723143" sldId="10473"/>
            <ac:cxnSpMk id="17" creationId="{20E3A342-4D61-4E3F-AF90-1AB42AEB96CC}"/>
          </ac:cxnSpMkLst>
        </pc:cxnChg>
      </pc:sldChg>
      <pc:sldChg chg="delSp modSp add del setBg delDesignElem">
        <pc:chgData name="Shri Bhupathi" userId="e41c00d7-018b-4b07-8242-ccadeb427c26" providerId="ADAL" clId="{053854B7-8DC1-4A14-829B-AF4CC67FB0C3}" dt="2019-12-08T02:12:20.092" v="48" actId="47"/>
        <pc:sldMkLst>
          <pc:docMk/>
          <pc:sldMk cId="2312430291" sldId="10474"/>
        </pc:sldMkLst>
        <pc:spChg chg="mod">
          <ac:chgData name="Shri Bhupathi" userId="e41c00d7-018b-4b07-8242-ccadeb427c26" providerId="ADAL" clId="{053854B7-8DC1-4A14-829B-AF4CC67FB0C3}" dt="2019-12-08T01:14:50.330" v="47" actId="207"/>
          <ac:spMkLst>
            <pc:docMk/>
            <pc:sldMk cId="2312430291" sldId="10474"/>
            <ac:spMk id="6" creationId="{AB8014A3-B33A-43D3-B0FF-3285AA838251}"/>
          </ac:spMkLst>
        </pc:spChg>
        <pc:spChg chg="mod">
          <ac:chgData name="Shri Bhupathi" userId="e41c00d7-018b-4b07-8242-ccadeb427c26" providerId="ADAL" clId="{053854B7-8DC1-4A14-829B-AF4CC67FB0C3}" dt="2019-12-08T01:14:34.038" v="45" actId="207"/>
          <ac:spMkLst>
            <pc:docMk/>
            <pc:sldMk cId="2312430291" sldId="10474"/>
            <ac:spMk id="8" creationId="{2C9D0AA6-0719-448E-BF1A-FB2ABA09ABC9}"/>
          </ac:spMkLst>
        </pc:spChg>
        <pc:spChg chg="del">
          <ac:chgData name="Shri Bhupathi" userId="e41c00d7-018b-4b07-8242-ccadeb427c26" providerId="ADAL" clId="{053854B7-8DC1-4A14-829B-AF4CC67FB0C3}" dt="2019-12-08T01:13:47.968" v="43"/>
          <ac:spMkLst>
            <pc:docMk/>
            <pc:sldMk cId="2312430291" sldId="10474"/>
            <ac:spMk id="15" creationId="{3CD9DF72-87A3-404E-A828-84CBF11A8303}"/>
          </ac:spMkLst>
        </pc:spChg>
        <pc:cxnChg chg="del">
          <ac:chgData name="Shri Bhupathi" userId="e41c00d7-018b-4b07-8242-ccadeb427c26" providerId="ADAL" clId="{053854B7-8DC1-4A14-829B-AF4CC67FB0C3}" dt="2019-12-08T01:13:47.968" v="43"/>
          <ac:cxnSpMkLst>
            <pc:docMk/>
            <pc:sldMk cId="2312430291" sldId="10474"/>
            <ac:cxnSpMk id="17" creationId="{20E3A342-4D61-4E3F-AF90-1AB42AEB96CC}"/>
          </ac:cxnSpMkLst>
        </pc:cxnChg>
      </pc:sldChg>
      <pc:sldChg chg="addSp delSp modSp add del ord setBg delDesignElem">
        <pc:chgData name="Shri Bhupathi" userId="e41c00d7-018b-4b07-8242-ccadeb427c26" providerId="ADAL" clId="{053854B7-8DC1-4A14-829B-AF4CC67FB0C3}" dt="2019-12-08T02:26:25.121" v="433" actId="47"/>
        <pc:sldMkLst>
          <pc:docMk/>
          <pc:sldMk cId="2961040473" sldId="10474"/>
        </pc:sldMkLst>
        <pc:spChg chg="add del mod">
          <ac:chgData name="Shri Bhupathi" userId="e41c00d7-018b-4b07-8242-ccadeb427c26" providerId="ADAL" clId="{053854B7-8DC1-4A14-829B-AF4CC67FB0C3}" dt="2019-12-08T02:14:55.579" v="137" actId="478"/>
          <ac:spMkLst>
            <pc:docMk/>
            <pc:sldMk cId="2961040473" sldId="10474"/>
            <ac:spMk id="3" creationId="{21634337-5219-465A-B3FD-CAD14F126C7A}"/>
          </ac:spMkLst>
        </pc:spChg>
        <pc:spChg chg="add del mod">
          <ac:chgData name="Shri Bhupathi" userId="e41c00d7-018b-4b07-8242-ccadeb427c26" providerId="ADAL" clId="{053854B7-8DC1-4A14-829B-AF4CC67FB0C3}" dt="2019-12-08T02:14:53.514" v="136" actId="478"/>
          <ac:spMkLst>
            <pc:docMk/>
            <pc:sldMk cId="2961040473" sldId="10474"/>
            <ac:spMk id="5" creationId="{BCAF3943-E4E9-4D13-9F8C-688900809DCF}"/>
          </ac:spMkLst>
        </pc:spChg>
        <pc:spChg chg="del">
          <ac:chgData name="Shri Bhupathi" userId="e41c00d7-018b-4b07-8242-ccadeb427c26" providerId="ADAL" clId="{053854B7-8DC1-4A14-829B-AF4CC67FB0C3}" dt="2019-12-08T02:12:35.249" v="51" actId="478"/>
          <ac:spMkLst>
            <pc:docMk/>
            <pc:sldMk cId="2961040473" sldId="10474"/>
            <ac:spMk id="6" creationId="{AB8014A3-B33A-43D3-B0FF-3285AA838251}"/>
          </ac:spMkLst>
        </pc:spChg>
        <pc:spChg chg="add mod">
          <ac:chgData name="Shri Bhupathi" userId="e41c00d7-018b-4b07-8242-ccadeb427c26" providerId="ADAL" clId="{053854B7-8DC1-4A14-829B-AF4CC67FB0C3}" dt="2019-12-08T02:16:57.543" v="162" actId="207"/>
          <ac:spMkLst>
            <pc:docMk/>
            <pc:sldMk cId="2961040473" sldId="10474"/>
            <ac:spMk id="7" creationId="{2BB01D19-374C-411B-B853-F43F803778C4}"/>
          </ac:spMkLst>
        </pc:spChg>
        <pc:spChg chg="del">
          <ac:chgData name="Shri Bhupathi" userId="e41c00d7-018b-4b07-8242-ccadeb427c26" providerId="ADAL" clId="{053854B7-8DC1-4A14-829B-AF4CC67FB0C3}" dt="2019-12-08T02:12:35.249" v="51" actId="478"/>
          <ac:spMkLst>
            <pc:docMk/>
            <pc:sldMk cId="2961040473" sldId="10474"/>
            <ac:spMk id="8" creationId="{2C9D0AA6-0719-448E-BF1A-FB2ABA09ABC9}"/>
          </ac:spMkLst>
        </pc:spChg>
        <pc:spChg chg="del">
          <ac:chgData name="Shri Bhupathi" userId="e41c00d7-018b-4b07-8242-ccadeb427c26" providerId="ADAL" clId="{053854B7-8DC1-4A14-829B-AF4CC67FB0C3}" dt="2019-12-08T02:12:29.647" v="50"/>
          <ac:spMkLst>
            <pc:docMk/>
            <pc:sldMk cId="2961040473" sldId="10474"/>
            <ac:spMk id="15" creationId="{3CD9DF72-87A3-404E-A828-84CBF11A8303}"/>
          </ac:spMkLst>
        </pc:spChg>
        <pc:picChg chg="add del">
          <ac:chgData name="Shri Bhupathi" userId="e41c00d7-018b-4b07-8242-ccadeb427c26" providerId="ADAL" clId="{053854B7-8DC1-4A14-829B-AF4CC67FB0C3}" dt="2019-12-08T02:12:44.737" v="54" actId="478"/>
          <ac:picMkLst>
            <pc:docMk/>
            <pc:sldMk cId="2961040473" sldId="10474"/>
            <ac:picMk id="10" creationId="{D90B5006-7395-4658-B8DD-17662BF5AF11}"/>
          </ac:picMkLst>
        </pc:picChg>
        <pc:picChg chg="add mod">
          <ac:chgData name="Shri Bhupathi" userId="e41c00d7-018b-4b07-8242-ccadeb427c26" providerId="ADAL" clId="{053854B7-8DC1-4A14-829B-AF4CC67FB0C3}" dt="2019-12-08T02:15:19.973" v="141" actId="1076"/>
          <ac:picMkLst>
            <pc:docMk/>
            <pc:sldMk cId="2961040473" sldId="10474"/>
            <ac:picMk id="13" creationId="{376540EF-B54B-46BD-AC5C-D95187755F8A}"/>
          </ac:picMkLst>
        </pc:picChg>
        <pc:picChg chg="add del mod">
          <ac:chgData name="Shri Bhupathi" userId="e41c00d7-018b-4b07-8242-ccadeb427c26" providerId="ADAL" clId="{053854B7-8DC1-4A14-829B-AF4CC67FB0C3}" dt="2019-12-08T02:16:51.466" v="142" actId="478"/>
          <ac:picMkLst>
            <pc:docMk/>
            <pc:sldMk cId="2961040473" sldId="10474"/>
            <ac:picMk id="2050" creationId="{577C2346-9988-4E80-B838-CE3FA2A92DA5}"/>
          </ac:picMkLst>
        </pc:picChg>
        <pc:cxnChg chg="del">
          <ac:chgData name="Shri Bhupathi" userId="e41c00d7-018b-4b07-8242-ccadeb427c26" providerId="ADAL" clId="{053854B7-8DC1-4A14-829B-AF4CC67FB0C3}" dt="2019-12-08T02:12:29.647" v="50"/>
          <ac:cxnSpMkLst>
            <pc:docMk/>
            <pc:sldMk cId="2961040473" sldId="10474"/>
            <ac:cxnSpMk id="17" creationId="{20E3A342-4D61-4E3F-AF90-1AB42AEB96CC}"/>
          </ac:cxnSpMkLst>
        </pc:cxnChg>
      </pc:sldChg>
      <pc:sldChg chg="addSp delSp modSp add modTransition modAnim">
        <pc:chgData name="Shri Bhupathi" userId="e41c00d7-018b-4b07-8242-ccadeb427c26" providerId="ADAL" clId="{053854B7-8DC1-4A14-829B-AF4CC67FB0C3}" dt="2019-12-08T05:41:01.773" v="3720"/>
        <pc:sldMkLst>
          <pc:docMk/>
          <pc:sldMk cId="2229099540" sldId="10475"/>
        </pc:sldMkLst>
        <pc:spChg chg="mod">
          <ac:chgData name="Shri Bhupathi" userId="e41c00d7-018b-4b07-8242-ccadeb427c26" providerId="ADAL" clId="{053854B7-8DC1-4A14-829B-AF4CC67FB0C3}" dt="2019-12-08T02:49:57.921" v="694" actId="20577"/>
          <ac:spMkLst>
            <pc:docMk/>
            <pc:sldMk cId="2229099540" sldId="10475"/>
            <ac:spMk id="2" creationId="{48E4DB47-97FE-41A2-A813-25630FF179C5}"/>
          </ac:spMkLst>
        </pc:spChg>
        <pc:spChg chg="del mod">
          <ac:chgData name="Shri Bhupathi" userId="e41c00d7-018b-4b07-8242-ccadeb427c26" providerId="ADAL" clId="{053854B7-8DC1-4A14-829B-AF4CC67FB0C3}" dt="2019-12-08T05:28:42.745" v="3663" actId="478"/>
          <ac:spMkLst>
            <pc:docMk/>
            <pc:sldMk cId="2229099540" sldId="10475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8T04:03:45.649" v="2105" actId="20577"/>
          <ac:spMkLst>
            <pc:docMk/>
            <pc:sldMk cId="2229099540" sldId="10475"/>
            <ac:spMk id="4" creationId="{8F274813-D4FC-42F3-A8E0-FB74EAAA3EE1}"/>
          </ac:spMkLst>
        </pc:spChg>
        <pc:spChg chg="mod">
          <ac:chgData name="Shri Bhupathi" userId="e41c00d7-018b-4b07-8242-ccadeb427c26" providerId="ADAL" clId="{053854B7-8DC1-4A14-829B-AF4CC67FB0C3}" dt="2019-12-08T03:07:08.666" v="780" actId="404"/>
          <ac:spMkLst>
            <pc:docMk/>
            <pc:sldMk cId="2229099540" sldId="10475"/>
            <ac:spMk id="5" creationId="{3E9CC7B3-F6CE-40B7-8CD8-465FD0EB9050}"/>
          </ac:spMkLst>
        </pc:spChg>
        <pc:spChg chg="add mod">
          <ac:chgData name="Shri Bhupathi" userId="e41c00d7-018b-4b07-8242-ccadeb427c26" providerId="ADAL" clId="{053854B7-8DC1-4A14-829B-AF4CC67FB0C3}" dt="2019-12-08T04:04:33.785" v="2170" actId="20577"/>
          <ac:spMkLst>
            <pc:docMk/>
            <pc:sldMk cId="2229099540" sldId="10475"/>
            <ac:spMk id="8" creationId="{B1D07E2C-2E3E-4FA0-8E7F-20C125716349}"/>
          </ac:spMkLst>
        </pc:spChg>
        <pc:spChg chg="add mod">
          <ac:chgData name="Shri Bhupathi" userId="e41c00d7-018b-4b07-8242-ccadeb427c26" providerId="ADAL" clId="{053854B7-8DC1-4A14-829B-AF4CC67FB0C3}" dt="2019-12-08T04:05:16.649" v="2230" actId="20577"/>
          <ac:spMkLst>
            <pc:docMk/>
            <pc:sldMk cId="2229099540" sldId="10475"/>
            <ac:spMk id="9" creationId="{5AAA391C-D9D6-4A3B-AF41-97AD609B66E3}"/>
          </ac:spMkLst>
        </pc:spChg>
        <pc:picChg chg="del">
          <ac:chgData name="Shri Bhupathi" userId="e41c00d7-018b-4b07-8242-ccadeb427c26" providerId="ADAL" clId="{053854B7-8DC1-4A14-829B-AF4CC67FB0C3}" dt="2019-12-08T02:44:08.954" v="437" actId="478"/>
          <ac:picMkLst>
            <pc:docMk/>
            <pc:sldMk cId="2229099540" sldId="10475"/>
            <ac:picMk id="1026" creationId="{79D021A0-4E56-4C55-B252-41F5292D7E78}"/>
          </ac:picMkLst>
        </pc:picChg>
        <pc:picChg chg="add mod">
          <ac:chgData name="Shri Bhupathi" userId="e41c00d7-018b-4b07-8242-ccadeb427c26" providerId="ADAL" clId="{053854B7-8DC1-4A14-829B-AF4CC67FB0C3}" dt="2019-12-08T02:44:21.565" v="441" actId="14100"/>
          <ac:picMkLst>
            <pc:docMk/>
            <pc:sldMk cId="2229099540" sldId="10475"/>
            <ac:picMk id="6146" creationId="{2A9F8815-46DA-4C64-A8D2-4AC3378C4CC5}"/>
          </ac:picMkLst>
        </pc:picChg>
      </pc:sldChg>
      <pc:sldChg chg="addSp delSp modSp add modTransition modAnim modNotesTx">
        <pc:chgData name="Shri Bhupathi" userId="e41c00d7-018b-4b07-8242-ccadeb427c26" providerId="ADAL" clId="{053854B7-8DC1-4A14-829B-AF4CC67FB0C3}" dt="2019-12-08T05:41:05.728" v="3721"/>
        <pc:sldMkLst>
          <pc:docMk/>
          <pc:sldMk cId="33817616" sldId="10476"/>
        </pc:sldMkLst>
        <pc:spChg chg="mod">
          <ac:chgData name="Shri Bhupathi" userId="e41c00d7-018b-4b07-8242-ccadeb427c26" providerId="ADAL" clId="{053854B7-8DC1-4A14-829B-AF4CC67FB0C3}" dt="2019-12-08T03:02:53.177" v="745" actId="20577"/>
          <ac:spMkLst>
            <pc:docMk/>
            <pc:sldMk cId="33817616" sldId="10476"/>
            <ac:spMk id="2" creationId="{6FF097F0-24CB-4D4C-B836-745D81A5335F}"/>
          </ac:spMkLst>
        </pc:spChg>
        <pc:spChg chg="del">
          <ac:chgData name="Shri Bhupathi" userId="e41c00d7-018b-4b07-8242-ccadeb427c26" providerId="ADAL" clId="{053854B7-8DC1-4A14-829B-AF4CC67FB0C3}" dt="2019-12-08T03:02:35.787" v="698" actId="478"/>
          <ac:spMkLst>
            <pc:docMk/>
            <pc:sldMk cId="33817616" sldId="10476"/>
            <ac:spMk id="3" creationId="{B538F173-4784-4CE3-98AC-225495B35AA4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6" creationId="{27B922CE-F34B-4DE0-9EBD-75FC3FBEA7A8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7" creationId="{27E05D04-6372-4EE3-BEC4-F5425C277415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8" creationId="{24C279D1-E1F6-40E8-8608-42EEC78B1674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9" creationId="{135BD895-AA77-4982-8590-C4C1A435E248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0" creationId="{240B6B56-74D3-41EE-B2D3-9A7DAA0AE748}"/>
          </ac:spMkLst>
        </pc:spChg>
        <pc:spChg chg="mod topLvl">
          <ac:chgData name="Shri Bhupathi" userId="e41c00d7-018b-4b07-8242-ccadeb427c26" providerId="ADAL" clId="{053854B7-8DC1-4A14-829B-AF4CC67FB0C3}" dt="2019-12-08T05:31:48.194" v="3674" actId="20577"/>
          <ac:spMkLst>
            <pc:docMk/>
            <pc:sldMk cId="33817616" sldId="10476"/>
            <ac:spMk id="21" creationId="{6AC9FBAB-C0DB-4983-AD81-37602ABBDD42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2" creationId="{69355F36-E374-4843-A4F6-EDA7C8BB596C}"/>
          </ac:spMkLst>
        </pc:spChg>
        <pc:spChg chg="mod topLvl">
          <ac:chgData name="Shri Bhupathi" userId="e41c00d7-018b-4b07-8242-ccadeb427c26" providerId="ADAL" clId="{053854B7-8DC1-4A14-829B-AF4CC67FB0C3}" dt="2019-12-08T05:06:07.970" v="3559" actId="20577"/>
          <ac:spMkLst>
            <pc:docMk/>
            <pc:sldMk cId="33817616" sldId="10476"/>
            <ac:spMk id="23" creationId="{8146DB27-6B66-4873-AB93-7948680CE143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4" creationId="{E0B475EB-BC92-4E51-B00D-F8FA17657247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5" creationId="{57EFD779-92A9-4266-868D-EA686791ACCB}"/>
          </ac:spMkLst>
        </pc:spChg>
        <pc:grpChg chg="add del mod">
          <ac:chgData name="Shri Bhupathi" userId="e41c00d7-018b-4b07-8242-ccadeb427c26" providerId="ADAL" clId="{053854B7-8DC1-4A14-829B-AF4CC67FB0C3}" dt="2019-12-08T04:20:06.941" v="3171" actId="165"/>
          <ac:grpSpMkLst>
            <pc:docMk/>
            <pc:sldMk cId="33817616" sldId="10476"/>
            <ac:grpSpMk id="4" creationId="{AA0E790B-00FD-434F-9BB1-01C776C8EA02}"/>
          </ac:grpSpMkLst>
        </pc:grpChg>
        <pc:grpChg chg="mod topLvl">
          <ac:chgData name="Shri Bhupathi" userId="e41c00d7-018b-4b07-8242-ccadeb427c26" providerId="ADAL" clId="{053854B7-8DC1-4A14-829B-AF4CC67FB0C3}" dt="2019-12-08T04:20:06.941" v="3171" actId="165"/>
          <ac:grpSpMkLst>
            <pc:docMk/>
            <pc:sldMk cId="33817616" sldId="10476"/>
            <ac:grpSpMk id="5" creationId="{6F26A126-9699-4A0A-A1B8-A7A6218B05CC}"/>
          </ac:grpSpMkLst>
        </pc:grp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6" creationId="{46F98359-7E83-470E-8DDB-F23F3360B7CC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7" creationId="{C823AF57-9FC2-46B1-AE7F-0A4D1774E5D2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8" creationId="{347898CB-74F6-4F65-8223-B5B135B17514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9" creationId="{CBC4FCD9-70E8-4CB7-AE1A-0552F21EE003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0" creationId="{4C945C53-B30C-45CA-AA72-D1B3D75D0A83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1" creationId="{50E3AAAD-018F-428C-9597-6B774472FC2C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2" creationId="{82ED9301-9818-4906-B275-223DCB11A77B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3" creationId="{B5741F96-70B0-4473-A936-72D24894E395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4" creationId="{888B0810-713E-461E-91DD-2D3050FB0A32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5" creationId="{FE1CBE62-EB6C-43A1-A6A5-2759E85214BA}"/>
          </ac:cxnSpMkLst>
        </pc:cxnChg>
      </pc:sldChg>
      <pc:sldChg chg="addSp delSp modSp add ord modTransition modAnim">
        <pc:chgData name="Shri Bhupathi" userId="e41c00d7-018b-4b07-8242-ccadeb427c26" providerId="ADAL" clId="{053854B7-8DC1-4A14-829B-AF4CC67FB0C3}" dt="2019-12-08T17:49:37.622" v="6252" actId="20577"/>
        <pc:sldMkLst>
          <pc:docMk/>
          <pc:sldMk cId="3377361046" sldId="10477"/>
        </pc:sldMkLst>
        <pc:spChg chg="mod">
          <ac:chgData name="Shri Bhupathi" userId="e41c00d7-018b-4b07-8242-ccadeb427c26" providerId="ADAL" clId="{053854B7-8DC1-4A14-829B-AF4CC67FB0C3}" dt="2019-12-08T17:49:37.622" v="6252" actId="20577"/>
          <ac:spMkLst>
            <pc:docMk/>
            <pc:sldMk cId="3377361046" sldId="10477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4:27:55.849" v="3212" actId="478"/>
          <ac:spMkLst>
            <pc:docMk/>
            <pc:sldMk cId="3377361046" sldId="10477"/>
            <ac:spMk id="3" creationId="{4306056B-13B8-4A4A-B8ED-F9AB0A8E22A0}"/>
          </ac:spMkLst>
        </pc:spChg>
        <pc:spChg chg="add del">
          <ac:chgData name="Shri Bhupathi" userId="e41c00d7-018b-4b07-8242-ccadeb427c26" providerId="ADAL" clId="{053854B7-8DC1-4A14-829B-AF4CC67FB0C3}" dt="2019-12-08T04:34:29.426" v="3251" actId="478"/>
          <ac:spMkLst>
            <pc:docMk/>
            <pc:sldMk cId="3377361046" sldId="10477"/>
            <ac:spMk id="4" creationId="{9CE0508C-9F80-4E70-A99E-0FD255CD9B30}"/>
          </ac:spMkLst>
        </pc:spChg>
        <pc:spChg chg="del">
          <ac:chgData name="Shri Bhupathi" userId="e41c00d7-018b-4b07-8242-ccadeb427c26" providerId="ADAL" clId="{053854B7-8DC1-4A14-829B-AF4CC67FB0C3}" dt="2019-12-08T04:28:00.217" v="3214" actId="478"/>
          <ac:spMkLst>
            <pc:docMk/>
            <pc:sldMk cId="3377361046" sldId="10477"/>
            <ac:spMk id="5" creationId="{3E9CC7B3-F6CE-40B7-8CD8-465FD0EB9050}"/>
          </ac:spMkLst>
        </pc:spChg>
        <pc:spChg chg="add del">
          <ac:chgData name="Shri Bhupathi" userId="e41c00d7-018b-4b07-8242-ccadeb427c26" providerId="ADAL" clId="{053854B7-8DC1-4A14-829B-AF4CC67FB0C3}" dt="2019-12-08T04:34:44.697" v="3253" actId="478"/>
          <ac:spMkLst>
            <pc:docMk/>
            <pc:sldMk cId="3377361046" sldId="10477"/>
            <ac:spMk id="6" creationId="{A11C66F1-D5AE-480D-871A-E15079D523C7}"/>
          </ac:spMkLst>
        </pc:spChg>
        <pc:grpChg chg="add del mod">
          <ac:chgData name="Shri Bhupathi" userId="e41c00d7-018b-4b07-8242-ccadeb427c26" providerId="ADAL" clId="{053854B7-8DC1-4A14-829B-AF4CC67FB0C3}" dt="2019-12-08T04:52:49.583" v="3391" actId="165"/>
          <ac:grpSpMkLst>
            <pc:docMk/>
            <pc:sldMk cId="3377361046" sldId="10477"/>
            <ac:grpSpMk id="7" creationId="{69CD47EA-65D2-4214-9503-44100BD064A7}"/>
          </ac:grpSpMkLst>
        </pc:grpChg>
        <pc:grpChg chg="add del mod">
          <ac:chgData name="Shri Bhupathi" userId="e41c00d7-018b-4b07-8242-ccadeb427c26" providerId="ADAL" clId="{053854B7-8DC1-4A14-829B-AF4CC67FB0C3}" dt="2019-12-08T04:52:49.583" v="3391" actId="165"/>
          <ac:grpSpMkLst>
            <pc:docMk/>
            <pc:sldMk cId="3377361046" sldId="10477"/>
            <ac:grpSpMk id="8" creationId="{7F3A69AD-F5E2-4C9C-85E3-5EF7807BA5B4}"/>
          </ac:grpSpMkLst>
        </pc:grpChg>
        <pc:grpChg chg="add del mod">
          <ac:chgData name="Shri Bhupathi" userId="e41c00d7-018b-4b07-8242-ccadeb427c26" providerId="ADAL" clId="{053854B7-8DC1-4A14-829B-AF4CC67FB0C3}" dt="2019-12-08T04:52:49.583" v="3391" actId="165"/>
          <ac:grpSpMkLst>
            <pc:docMk/>
            <pc:sldMk cId="3377361046" sldId="10477"/>
            <ac:grpSpMk id="9" creationId="{918398A3-FF23-4E84-B740-B95A16C9DC08}"/>
          </ac:grpSpMkLst>
        </pc:grpChg>
        <pc:picChg chg="add mod">
          <ac:chgData name="Shri Bhupathi" userId="e41c00d7-018b-4b07-8242-ccadeb427c26" providerId="ADAL" clId="{053854B7-8DC1-4A14-829B-AF4CC67FB0C3}" dt="2019-12-08T04:50:48.026" v="3371" actId="571"/>
          <ac:picMkLst>
            <pc:docMk/>
            <pc:sldMk cId="3377361046" sldId="10477"/>
            <ac:picMk id="26" creationId="{2214DDCA-D142-4DA6-AC39-8E7277E59BA3}"/>
          </ac:picMkLst>
        </pc:picChg>
        <pc:picChg chg="add mod">
          <ac:chgData name="Shri Bhupathi" userId="e41c00d7-018b-4b07-8242-ccadeb427c26" providerId="ADAL" clId="{053854B7-8DC1-4A14-829B-AF4CC67FB0C3}" dt="2019-12-08T04:50:48.026" v="3371" actId="571"/>
          <ac:picMkLst>
            <pc:docMk/>
            <pc:sldMk cId="3377361046" sldId="10477"/>
            <ac:picMk id="27" creationId="{B3004E46-A25E-4998-9762-B5B7A9E848CA}"/>
          </ac:picMkLst>
        </pc:picChg>
        <pc:picChg chg="add mod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1026" creationId="{06754762-6A4F-4489-9274-0AA09BD3808C}"/>
          </ac:picMkLst>
        </pc:picChg>
        <pc:picChg chg="del">
          <ac:chgData name="Shri Bhupathi" userId="e41c00d7-018b-4b07-8242-ccadeb427c26" providerId="ADAL" clId="{053854B7-8DC1-4A14-829B-AF4CC67FB0C3}" dt="2019-12-08T04:27:57.425" v="3213" actId="478"/>
          <ac:picMkLst>
            <pc:docMk/>
            <pc:sldMk cId="3377361046" sldId="10477"/>
            <ac:picMk id="6146" creationId="{2A9F8815-46DA-4C64-A8D2-4AC3378C4CC5}"/>
          </ac:picMkLst>
        </pc:picChg>
        <pc:picChg chg="add del mod">
          <ac:chgData name="Shri Bhupathi" userId="e41c00d7-018b-4b07-8242-ccadeb427c26" providerId="ADAL" clId="{053854B7-8DC1-4A14-829B-AF4CC67FB0C3}" dt="2019-12-08T04:30:06.249" v="3217" actId="478"/>
          <ac:picMkLst>
            <pc:docMk/>
            <pc:sldMk cId="3377361046" sldId="10477"/>
            <ac:picMk id="8194" creationId="{D42525A3-8499-4E41-8286-09C66238164A}"/>
          </ac:picMkLst>
        </pc:picChg>
        <pc:picChg chg="add del mod">
          <ac:chgData name="Shri Bhupathi" userId="e41c00d7-018b-4b07-8242-ccadeb427c26" providerId="ADAL" clId="{053854B7-8DC1-4A14-829B-AF4CC67FB0C3}" dt="2019-12-08T04:47:37.466" v="3327" actId="478"/>
          <ac:picMkLst>
            <pc:docMk/>
            <pc:sldMk cId="3377361046" sldId="10477"/>
            <ac:picMk id="8196" creationId="{31B99FD7-9FF2-49EB-B684-F89C3626671E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198" creationId="{3F67B713-53FE-43E3-8930-485C8E204C8D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00" creationId="{BC2D1CF7-50F1-4D99-8861-A892DF564D33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02" creationId="{6A53F3B8-007E-41AF-ABE4-A89AA903AF25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04" creationId="{1CB18CBD-6FD2-40F2-B80C-C390B5420C22}"/>
          </ac:picMkLst>
        </pc:picChg>
        <pc:picChg chg="add mod topLvl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8210" creationId="{1746A1A2-CA0D-4C88-A09F-A51212B1F208}"/>
          </ac:picMkLst>
        </pc:picChg>
        <pc:picChg chg="add mod topLvl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8212" creationId="{A1BAF5D4-91C5-4315-9E0F-A16F4120B380}"/>
          </ac:picMkLst>
        </pc:picChg>
        <pc:picChg chg="add mod topLvl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8214" creationId="{E92C0141-C651-4C2D-9B9D-61A17B22B1DB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16" creationId="{F1810015-81AF-44B9-A919-426D3BFEA699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18" creationId="{B1A85014-D73A-41E1-B1B2-27CA200FEFAC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20" creationId="{282DB23F-9871-40D3-97DE-21B2368EB8A8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22" creationId="{DC404076-94DF-42F6-91A5-1AB882AAEB97}"/>
          </ac:picMkLst>
        </pc:picChg>
        <pc:picChg chg="add del">
          <ac:chgData name="Shri Bhupathi" userId="e41c00d7-018b-4b07-8242-ccadeb427c26" providerId="ADAL" clId="{053854B7-8DC1-4A14-829B-AF4CC67FB0C3}" dt="2019-12-08T04:46:25.185" v="3319" actId="478"/>
          <ac:picMkLst>
            <pc:docMk/>
            <pc:sldMk cId="3377361046" sldId="10477"/>
            <ac:picMk id="8224" creationId="{67D71F99-F62D-4785-A287-18E40000589C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26" creationId="{6924225F-991D-42A5-8AF5-279E1167EF7F}"/>
          </ac:picMkLst>
        </pc:picChg>
        <pc:picChg chg="add del mod">
          <ac:chgData name="Shri Bhupathi" userId="e41c00d7-018b-4b07-8242-ccadeb427c26" providerId="ADAL" clId="{053854B7-8DC1-4A14-829B-AF4CC67FB0C3}" dt="2019-12-08T04:51:25.970" v="3375" actId="478"/>
          <ac:picMkLst>
            <pc:docMk/>
            <pc:sldMk cId="3377361046" sldId="10477"/>
            <ac:picMk id="8228" creationId="{B2225FF3-A3AE-421F-B61C-5D6604AC1395}"/>
          </ac:picMkLst>
        </pc:picChg>
        <pc:picChg chg="add mod">
          <ac:chgData name="Shri Bhupathi" userId="e41c00d7-018b-4b07-8242-ccadeb427c26" providerId="ADAL" clId="{053854B7-8DC1-4A14-829B-AF4CC67FB0C3}" dt="2019-12-08T04:52:31.532" v="3390" actId="1076"/>
          <ac:picMkLst>
            <pc:docMk/>
            <pc:sldMk cId="3377361046" sldId="10477"/>
            <ac:picMk id="8230" creationId="{289E7AEB-4DE9-44F7-8130-A2F10F49A85A}"/>
          </ac:picMkLst>
        </pc:picChg>
        <pc:picChg chg="add del">
          <ac:chgData name="Shri Bhupathi" userId="e41c00d7-018b-4b07-8242-ccadeb427c26" providerId="ADAL" clId="{053854B7-8DC1-4A14-829B-AF4CC67FB0C3}" dt="2019-12-08T04:51:46.041" v="3380"/>
          <ac:picMkLst>
            <pc:docMk/>
            <pc:sldMk cId="3377361046" sldId="10477"/>
            <ac:picMk id="8232" creationId="{FF3FF9DC-2FEE-44DD-B27A-36D5083D9900}"/>
          </ac:picMkLst>
        </pc:picChg>
        <pc:picChg chg="add mod">
          <ac:chgData name="Shri Bhupathi" userId="e41c00d7-018b-4b07-8242-ccadeb427c26" providerId="ADAL" clId="{053854B7-8DC1-4A14-829B-AF4CC67FB0C3}" dt="2019-12-08T04:51:57.843" v="3383" actId="1076"/>
          <ac:picMkLst>
            <pc:docMk/>
            <pc:sldMk cId="3377361046" sldId="10477"/>
            <ac:picMk id="8234" creationId="{238F8295-E5F7-461A-AE33-B54EAAC4AE11}"/>
          </ac:picMkLst>
        </pc:picChg>
        <pc:picChg chg="add mod">
          <ac:chgData name="Shri Bhupathi" userId="e41c00d7-018b-4b07-8242-ccadeb427c26" providerId="ADAL" clId="{053854B7-8DC1-4A14-829B-AF4CC67FB0C3}" dt="2019-12-08T04:52:23.995" v="3388" actId="1076"/>
          <ac:picMkLst>
            <pc:docMk/>
            <pc:sldMk cId="3377361046" sldId="10477"/>
            <ac:picMk id="8236" creationId="{61B2A7EC-45E6-4C46-A9C4-201D7951512E}"/>
          </ac:picMkLst>
        </pc:picChg>
      </pc:sldChg>
      <pc:sldChg chg="addSp delSp modSp add del delAnim modAnim">
        <pc:chgData name="Shri Bhupathi" userId="e41c00d7-018b-4b07-8242-ccadeb427c26" providerId="ADAL" clId="{053854B7-8DC1-4A14-829B-AF4CC67FB0C3}" dt="2019-12-08T05:03:18.701" v="3484" actId="47"/>
        <pc:sldMkLst>
          <pc:docMk/>
          <pc:sldMk cId="323495252" sldId="10478"/>
        </pc:sldMkLst>
        <pc:spChg chg="mod">
          <ac:chgData name="Shri Bhupathi" userId="e41c00d7-018b-4b07-8242-ccadeb427c26" providerId="ADAL" clId="{053854B7-8DC1-4A14-829B-AF4CC67FB0C3}" dt="2019-12-08T05:03:11.097" v="3483" actId="20577"/>
          <ac:spMkLst>
            <pc:docMk/>
            <pc:sldMk cId="323495252" sldId="10478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4:57:47.033" v="3450" actId="478"/>
          <ac:spMkLst>
            <pc:docMk/>
            <pc:sldMk cId="323495252" sldId="10478"/>
            <ac:spMk id="3" creationId="{4306056B-13B8-4A4A-B8ED-F9AB0A8E22A0}"/>
          </ac:spMkLst>
        </pc:spChg>
        <pc:spChg chg="add del mod">
          <ac:chgData name="Shri Bhupathi" userId="e41c00d7-018b-4b07-8242-ccadeb427c26" providerId="ADAL" clId="{053854B7-8DC1-4A14-829B-AF4CC67FB0C3}" dt="2019-12-08T05:03:03.400" v="3474" actId="478"/>
          <ac:spMkLst>
            <pc:docMk/>
            <pc:sldMk cId="323495252" sldId="10478"/>
            <ac:spMk id="4" creationId="{0F451BF5-3121-4255-9C47-F6664B8FEFEC}"/>
          </ac:spMkLst>
        </pc:spChg>
        <pc:spChg chg="del">
          <ac:chgData name="Shri Bhupathi" userId="e41c00d7-018b-4b07-8242-ccadeb427c26" providerId="ADAL" clId="{053854B7-8DC1-4A14-829B-AF4CC67FB0C3}" dt="2019-12-08T04:57:28.745" v="3445" actId="478"/>
          <ac:spMkLst>
            <pc:docMk/>
            <pc:sldMk cId="323495252" sldId="10478"/>
            <ac:spMk id="5" creationId="{3E9CC7B3-F6CE-40B7-8CD8-465FD0EB9050}"/>
          </ac:spMkLst>
        </pc:spChg>
        <pc:spChg chg="add del mod">
          <ac:chgData name="Shri Bhupathi" userId="e41c00d7-018b-4b07-8242-ccadeb427c26" providerId="ADAL" clId="{053854B7-8DC1-4A14-829B-AF4CC67FB0C3}" dt="2019-12-08T05:03:03.400" v="3474" actId="478"/>
          <ac:spMkLst>
            <pc:docMk/>
            <pc:sldMk cId="323495252" sldId="10478"/>
            <ac:spMk id="9" creationId="{6C9F6103-D5CC-40C7-B0BC-BF2DAAB2D6D1}"/>
          </ac:spMkLst>
        </pc:spChg>
        <pc:picChg chg="del">
          <ac:chgData name="Shri Bhupathi" userId="e41c00d7-018b-4b07-8242-ccadeb427c26" providerId="ADAL" clId="{053854B7-8DC1-4A14-829B-AF4CC67FB0C3}" dt="2019-12-08T04:57:28.745" v="3445" actId="478"/>
          <ac:picMkLst>
            <pc:docMk/>
            <pc:sldMk cId="323495252" sldId="10478"/>
            <ac:picMk id="6146" creationId="{2A9F8815-46DA-4C64-A8D2-4AC3378C4CC5}"/>
          </ac:picMkLst>
        </pc:picChg>
        <pc:picChg chg="add del">
          <ac:chgData name="Shri Bhupathi" userId="e41c00d7-018b-4b07-8242-ccadeb427c26" providerId="ADAL" clId="{053854B7-8DC1-4A14-829B-AF4CC67FB0C3}" dt="2019-12-08T04:57:34.898" v="3447" actId="478"/>
          <ac:picMkLst>
            <pc:docMk/>
            <pc:sldMk cId="323495252" sldId="10478"/>
            <ac:picMk id="7170" creationId="{E3BF3498-832C-4068-81B2-8E9F16672332}"/>
          </ac:picMkLst>
        </pc:picChg>
        <pc:picChg chg="add del mod">
          <ac:chgData name="Shri Bhupathi" userId="e41c00d7-018b-4b07-8242-ccadeb427c26" providerId="ADAL" clId="{053854B7-8DC1-4A14-829B-AF4CC67FB0C3}" dt="2019-12-08T05:03:00.090" v="3473" actId="478"/>
          <ac:picMkLst>
            <pc:docMk/>
            <pc:sldMk cId="323495252" sldId="10478"/>
            <ac:picMk id="7172" creationId="{86426F65-5C90-427F-A30B-74664417930E}"/>
          </ac:picMkLst>
        </pc:picChg>
      </pc:sldChg>
      <pc:sldChg chg="add del modTransition modAnim">
        <pc:chgData name="Shri Bhupathi" userId="e41c00d7-018b-4b07-8242-ccadeb427c26" providerId="ADAL" clId="{053854B7-8DC1-4A14-829B-AF4CC67FB0C3}" dt="2019-12-09T03:09:10.851" v="8154" actId="47"/>
        <pc:sldMkLst>
          <pc:docMk/>
          <pc:sldMk cId="3754992325" sldId="10479"/>
        </pc:sldMkLst>
      </pc:sldChg>
      <pc:sldChg chg="addSp delSp modSp add ord modTransition delAnim modAnim">
        <pc:chgData name="Shri Bhupathi" userId="e41c00d7-018b-4b07-8242-ccadeb427c26" providerId="ADAL" clId="{053854B7-8DC1-4A14-829B-AF4CC67FB0C3}" dt="2019-12-08T15:59:25.285" v="4390"/>
        <pc:sldMkLst>
          <pc:docMk/>
          <pc:sldMk cId="1103036803" sldId="10480"/>
        </pc:sldMkLst>
        <pc:spChg chg="mod">
          <ac:chgData name="Shri Bhupathi" userId="e41c00d7-018b-4b07-8242-ccadeb427c26" providerId="ADAL" clId="{053854B7-8DC1-4A14-829B-AF4CC67FB0C3}" dt="2019-12-08T15:33:09.425" v="3873" actId="20577"/>
          <ac:spMkLst>
            <pc:docMk/>
            <pc:sldMk cId="1103036803" sldId="10480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5:34:03.935" v="3979" actId="20577"/>
          <ac:spMkLst>
            <pc:docMk/>
            <pc:sldMk cId="1103036803" sldId="10480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8T15:43:04.227" v="4205" actId="164"/>
          <ac:spMkLst>
            <pc:docMk/>
            <pc:sldMk cId="1103036803" sldId="10480"/>
            <ac:spMk id="4" creationId="{0EB2FAC1-E63D-4DDC-BC1F-8E0465813E7B}"/>
          </ac:spMkLst>
        </pc:spChg>
        <pc:spChg chg="del">
          <ac:chgData name="Shri Bhupathi" userId="e41c00d7-018b-4b07-8242-ccadeb427c26" providerId="ADAL" clId="{053854B7-8DC1-4A14-829B-AF4CC67FB0C3}" dt="2019-12-08T05:03:50.821" v="3557" actId="478"/>
          <ac:spMkLst>
            <pc:docMk/>
            <pc:sldMk cId="1103036803" sldId="10480"/>
            <ac:spMk id="4" creationId="{8F274813-D4FC-42F3-A8E0-FB74EAAA3EE1}"/>
          </ac:spMkLst>
        </pc:spChg>
        <pc:spChg chg="del">
          <ac:chgData name="Shri Bhupathi" userId="e41c00d7-018b-4b07-8242-ccadeb427c26" providerId="ADAL" clId="{053854B7-8DC1-4A14-829B-AF4CC67FB0C3}" dt="2019-12-08T05:03:47.914" v="3556" actId="478"/>
          <ac:spMkLst>
            <pc:docMk/>
            <pc:sldMk cId="1103036803" sldId="10480"/>
            <ac:spMk id="5" creationId="{3E9CC7B3-F6CE-40B7-8CD8-465FD0EB9050}"/>
          </ac:spMkLst>
        </pc:spChg>
        <pc:spChg chg="add mod">
          <ac:chgData name="Shri Bhupathi" userId="e41c00d7-018b-4b07-8242-ccadeb427c26" providerId="ADAL" clId="{053854B7-8DC1-4A14-829B-AF4CC67FB0C3}" dt="2019-12-08T15:43:04.227" v="4205" actId="164"/>
          <ac:spMkLst>
            <pc:docMk/>
            <pc:sldMk cId="1103036803" sldId="10480"/>
            <ac:spMk id="5" creationId="{6F7AC6BB-2B4C-42F4-889E-C6D71C89E48B}"/>
          </ac:spMkLst>
        </pc:spChg>
        <pc:spChg chg="add mod">
          <ac:chgData name="Shri Bhupathi" userId="e41c00d7-018b-4b07-8242-ccadeb427c26" providerId="ADAL" clId="{053854B7-8DC1-4A14-829B-AF4CC67FB0C3}" dt="2019-12-08T15:42:51.912" v="4195" actId="164"/>
          <ac:spMkLst>
            <pc:docMk/>
            <pc:sldMk cId="1103036803" sldId="10480"/>
            <ac:spMk id="6" creationId="{35EC3641-F958-4842-8353-FB55F19860CA}"/>
          </ac:spMkLst>
        </pc:spChg>
        <pc:spChg chg="add mod">
          <ac:chgData name="Shri Bhupathi" userId="e41c00d7-018b-4b07-8242-ccadeb427c26" providerId="ADAL" clId="{053854B7-8DC1-4A14-829B-AF4CC67FB0C3}" dt="2019-12-08T15:42:51.912" v="4195" actId="164"/>
          <ac:spMkLst>
            <pc:docMk/>
            <pc:sldMk cId="1103036803" sldId="10480"/>
            <ac:spMk id="7" creationId="{5E2C08F1-2708-41FE-9BC2-D6E8239C709C}"/>
          </ac:spMkLst>
        </pc:spChg>
        <pc:spChg chg="add mod">
          <ac:chgData name="Shri Bhupathi" userId="e41c00d7-018b-4b07-8242-ccadeb427c26" providerId="ADAL" clId="{053854B7-8DC1-4A14-829B-AF4CC67FB0C3}" dt="2019-12-08T15:42:45.848" v="4194" actId="164"/>
          <ac:spMkLst>
            <pc:docMk/>
            <pc:sldMk cId="1103036803" sldId="10480"/>
            <ac:spMk id="8" creationId="{6452408B-675F-4A2B-8922-3549B4A61CC5}"/>
          </ac:spMkLst>
        </pc:spChg>
        <pc:spChg chg="del">
          <ac:chgData name="Shri Bhupathi" userId="e41c00d7-018b-4b07-8242-ccadeb427c26" providerId="ADAL" clId="{053854B7-8DC1-4A14-829B-AF4CC67FB0C3}" dt="2019-12-08T05:03:50.821" v="3557" actId="478"/>
          <ac:spMkLst>
            <pc:docMk/>
            <pc:sldMk cId="1103036803" sldId="10480"/>
            <ac:spMk id="8" creationId="{B1D07E2C-2E3E-4FA0-8E7F-20C125716349}"/>
          </ac:spMkLst>
        </pc:spChg>
        <pc:spChg chg="del">
          <ac:chgData name="Shri Bhupathi" userId="e41c00d7-018b-4b07-8242-ccadeb427c26" providerId="ADAL" clId="{053854B7-8DC1-4A14-829B-AF4CC67FB0C3}" dt="2019-12-08T05:03:50.821" v="3557" actId="478"/>
          <ac:spMkLst>
            <pc:docMk/>
            <pc:sldMk cId="1103036803" sldId="10480"/>
            <ac:spMk id="9" creationId="{5AAA391C-D9D6-4A3B-AF41-97AD609B66E3}"/>
          </ac:spMkLst>
        </pc:spChg>
        <pc:spChg chg="add mod">
          <ac:chgData name="Shri Bhupathi" userId="e41c00d7-018b-4b07-8242-ccadeb427c26" providerId="ADAL" clId="{053854B7-8DC1-4A14-829B-AF4CC67FB0C3}" dt="2019-12-08T15:42:45.848" v="4194" actId="164"/>
          <ac:spMkLst>
            <pc:docMk/>
            <pc:sldMk cId="1103036803" sldId="10480"/>
            <ac:spMk id="9" creationId="{F62CB921-5D1B-481D-8943-9D3C093075A4}"/>
          </ac:spMkLst>
        </pc:spChg>
        <pc:spChg chg="add mod">
          <ac:chgData name="Shri Bhupathi" userId="e41c00d7-018b-4b07-8242-ccadeb427c26" providerId="ADAL" clId="{053854B7-8DC1-4A14-829B-AF4CC67FB0C3}" dt="2019-12-08T15:43:04.227" v="4205" actId="164"/>
          <ac:spMkLst>
            <pc:docMk/>
            <pc:sldMk cId="1103036803" sldId="10480"/>
            <ac:spMk id="10" creationId="{C44B969A-4709-4B21-8736-2B646F137D49}"/>
          </ac:spMkLst>
        </pc:spChg>
        <pc:spChg chg="add mod">
          <ac:chgData name="Shri Bhupathi" userId="e41c00d7-018b-4b07-8242-ccadeb427c26" providerId="ADAL" clId="{053854B7-8DC1-4A14-829B-AF4CC67FB0C3}" dt="2019-12-08T15:42:51.912" v="4195" actId="164"/>
          <ac:spMkLst>
            <pc:docMk/>
            <pc:sldMk cId="1103036803" sldId="10480"/>
            <ac:spMk id="11" creationId="{2E6CD9E3-2CBF-40D9-8C40-F889BDA84823}"/>
          </ac:spMkLst>
        </pc:spChg>
        <pc:spChg chg="add mod">
          <ac:chgData name="Shri Bhupathi" userId="e41c00d7-018b-4b07-8242-ccadeb427c26" providerId="ADAL" clId="{053854B7-8DC1-4A14-829B-AF4CC67FB0C3}" dt="2019-12-08T15:42:45.848" v="4194" actId="164"/>
          <ac:spMkLst>
            <pc:docMk/>
            <pc:sldMk cId="1103036803" sldId="10480"/>
            <ac:spMk id="12" creationId="{7C138DF8-64B1-4021-B11C-758D39FCEDCF}"/>
          </ac:spMkLst>
        </pc:spChg>
        <pc:spChg chg="add mod">
          <ac:chgData name="Shri Bhupathi" userId="e41c00d7-018b-4b07-8242-ccadeb427c26" providerId="ADAL" clId="{053854B7-8DC1-4A14-829B-AF4CC67FB0C3}" dt="2019-12-08T15:33:36.417" v="3945" actId="571"/>
          <ac:spMkLst>
            <pc:docMk/>
            <pc:sldMk cId="1103036803" sldId="10480"/>
            <ac:spMk id="13" creationId="{1FDDC369-66EC-465B-8E22-E429138B5D08}"/>
          </ac:spMkLst>
        </pc:spChg>
        <pc:spChg chg="add mod">
          <ac:chgData name="Shri Bhupathi" userId="e41c00d7-018b-4b07-8242-ccadeb427c26" providerId="ADAL" clId="{053854B7-8DC1-4A14-829B-AF4CC67FB0C3}" dt="2019-12-08T15:33:36.417" v="3945" actId="571"/>
          <ac:spMkLst>
            <pc:docMk/>
            <pc:sldMk cId="1103036803" sldId="10480"/>
            <ac:spMk id="14" creationId="{E4E9FC0A-B8FB-44BF-B0D6-7D7FF21DFFCD}"/>
          </ac:spMkLst>
        </pc:spChg>
        <pc:spChg chg="add mod">
          <ac:chgData name="Shri Bhupathi" userId="e41c00d7-018b-4b07-8242-ccadeb427c26" providerId="ADAL" clId="{053854B7-8DC1-4A14-829B-AF4CC67FB0C3}" dt="2019-12-08T15:33:36.417" v="3945" actId="571"/>
          <ac:spMkLst>
            <pc:docMk/>
            <pc:sldMk cId="1103036803" sldId="10480"/>
            <ac:spMk id="15" creationId="{78A14835-229B-4E4D-9C6E-7D45033E6BB2}"/>
          </ac:spMkLst>
        </pc:spChg>
        <pc:grpChg chg="add mod">
          <ac:chgData name="Shri Bhupathi" userId="e41c00d7-018b-4b07-8242-ccadeb427c26" providerId="ADAL" clId="{053854B7-8DC1-4A14-829B-AF4CC67FB0C3}" dt="2019-12-08T15:43:11.959" v="4213" actId="1036"/>
          <ac:grpSpMkLst>
            <pc:docMk/>
            <pc:sldMk cId="1103036803" sldId="10480"/>
            <ac:grpSpMk id="16" creationId="{A0F9C3EF-AB2F-4791-AEDC-90ECE25739E3}"/>
          </ac:grpSpMkLst>
        </pc:grpChg>
        <pc:grpChg chg="add mod">
          <ac:chgData name="Shri Bhupathi" userId="e41c00d7-018b-4b07-8242-ccadeb427c26" providerId="ADAL" clId="{053854B7-8DC1-4A14-829B-AF4CC67FB0C3}" dt="2019-12-08T15:43:11.959" v="4213" actId="1036"/>
          <ac:grpSpMkLst>
            <pc:docMk/>
            <pc:sldMk cId="1103036803" sldId="10480"/>
            <ac:grpSpMk id="17" creationId="{DA1B0822-94BC-4D96-A4C4-8150111B8FB7}"/>
          </ac:grpSpMkLst>
        </pc:grpChg>
        <pc:grpChg chg="add mod">
          <ac:chgData name="Shri Bhupathi" userId="e41c00d7-018b-4b07-8242-ccadeb427c26" providerId="ADAL" clId="{053854B7-8DC1-4A14-829B-AF4CC67FB0C3}" dt="2019-12-08T15:43:08.231" v="4210" actId="1036"/>
          <ac:grpSpMkLst>
            <pc:docMk/>
            <pc:sldMk cId="1103036803" sldId="10480"/>
            <ac:grpSpMk id="18" creationId="{59E2A7F7-A012-4146-AEDB-302AC1ECD770}"/>
          </ac:grpSpMkLst>
        </pc:grpChg>
        <pc:picChg chg="add del mod">
          <ac:chgData name="Shri Bhupathi" userId="e41c00d7-018b-4b07-8242-ccadeb427c26" providerId="ADAL" clId="{053854B7-8DC1-4A14-829B-AF4CC67FB0C3}" dt="2019-12-08T13:42:21.066" v="3790" actId="478"/>
          <ac:picMkLst>
            <pc:docMk/>
            <pc:sldMk cId="1103036803" sldId="10480"/>
            <ac:picMk id="10" creationId="{F8E6B417-1CFB-48C2-AD21-6AEB72F2D332}"/>
          </ac:picMkLst>
        </pc:picChg>
        <pc:picChg chg="del">
          <ac:chgData name="Shri Bhupathi" userId="e41c00d7-018b-4b07-8242-ccadeb427c26" providerId="ADAL" clId="{053854B7-8DC1-4A14-829B-AF4CC67FB0C3}" dt="2019-12-08T05:03:47.914" v="3556" actId="478"/>
          <ac:picMkLst>
            <pc:docMk/>
            <pc:sldMk cId="1103036803" sldId="10480"/>
            <ac:picMk id="6146" creationId="{2A9F8815-46DA-4C64-A8D2-4AC3378C4CC5}"/>
          </ac:picMkLst>
        </pc:picChg>
      </pc:sldChg>
      <pc:sldChg chg="addSp delSp modSp add modTransition modAnim">
        <pc:chgData name="Shri Bhupathi" userId="e41c00d7-018b-4b07-8242-ccadeb427c26" providerId="ADAL" clId="{053854B7-8DC1-4A14-829B-AF4CC67FB0C3}" dt="2019-12-09T02:22:28.154" v="7414" actId="14100"/>
        <pc:sldMkLst>
          <pc:docMk/>
          <pc:sldMk cId="1720385556" sldId="10481"/>
        </pc:sldMkLst>
        <pc:spChg chg="del">
          <ac:chgData name="Shri Bhupathi" userId="e41c00d7-018b-4b07-8242-ccadeb427c26" providerId="ADAL" clId="{053854B7-8DC1-4A14-829B-AF4CC67FB0C3}" dt="2019-12-08T05:07:42.432" v="3561" actId="478"/>
          <ac:spMkLst>
            <pc:docMk/>
            <pc:sldMk cId="1720385556" sldId="10481"/>
            <ac:spMk id="2" creationId="{8848B619-A830-435D-8FAC-10317B6021DC}"/>
          </ac:spMkLst>
        </pc:spChg>
        <pc:spChg chg="del">
          <ac:chgData name="Shri Bhupathi" userId="e41c00d7-018b-4b07-8242-ccadeb427c26" providerId="ADAL" clId="{053854B7-8DC1-4A14-829B-AF4CC67FB0C3}" dt="2019-12-08T05:07:42.432" v="3561" actId="478"/>
          <ac:spMkLst>
            <pc:docMk/>
            <pc:sldMk cId="1720385556" sldId="10481"/>
            <ac:spMk id="3" creationId="{BA8E1430-6328-4E6C-B010-A08F37BECCC9}"/>
          </ac:spMkLst>
        </pc:spChg>
        <pc:picChg chg="add mod">
          <ac:chgData name="Shri Bhupathi" userId="e41c00d7-018b-4b07-8242-ccadeb427c26" providerId="ADAL" clId="{053854B7-8DC1-4A14-829B-AF4CC67FB0C3}" dt="2019-12-09T02:22:28.154" v="7414" actId="14100"/>
          <ac:picMkLst>
            <pc:docMk/>
            <pc:sldMk cId="1720385556" sldId="10481"/>
            <ac:picMk id="9218" creationId="{AFA3C51B-0DDE-4F16-8A6F-590E91BABC5D}"/>
          </ac:picMkLst>
        </pc:picChg>
        <pc:picChg chg="add mod">
          <ac:chgData name="Shri Bhupathi" userId="e41c00d7-018b-4b07-8242-ccadeb427c26" providerId="ADAL" clId="{053854B7-8DC1-4A14-829B-AF4CC67FB0C3}" dt="2019-12-09T02:22:25.229" v="7413" actId="14100"/>
          <ac:picMkLst>
            <pc:docMk/>
            <pc:sldMk cId="1720385556" sldId="10481"/>
            <ac:picMk id="9220" creationId="{8FAD430A-F63C-4655-BE0E-31EA9FA23BAE}"/>
          </ac:picMkLst>
        </pc:picChg>
        <pc:picChg chg="add del mod">
          <ac:chgData name="Shri Bhupathi" userId="e41c00d7-018b-4b07-8242-ccadeb427c26" providerId="ADAL" clId="{053854B7-8DC1-4A14-829B-AF4CC67FB0C3}" dt="2019-12-08T05:15:19.344" v="3583" actId="478"/>
          <ac:picMkLst>
            <pc:docMk/>
            <pc:sldMk cId="1720385556" sldId="10481"/>
            <ac:picMk id="9222" creationId="{9F6A7A41-3585-483E-ABAB-8EC84C730ABC}"/>
          </ac:picMkLst>
        </pc:picChg>
        <pc:picChg chg="add del mod">
          <ac:chgData name="Shri Bhupathi" userId="e41c00d7-018b-4b07-8242-ccadeb427c26" providerId="ADAL" clId="{053854B7-8DC1-4A14-829B-AF4CC67FB0C3}" dt="2019-12-09T02:22:22.126" v="7412" actId="478"/>
          <ac:picMkLst>
            <pc:docMk/>
            <pc:sldMk cId="1720385556" sldId="10481"/>
            <ac:picMk id="9224" creationId="{ABDE64EE-796B-48B4-8CF7-D75C71D55827}"/>
          </ac:picMkLst>
        </pc:picChg>
        <pc:picChg chg="add mod">
          <ac:chgData name="Shri Bhupathi" userId="e41c00d7-018b-4b07-8242-ccadeb427c26" providerId="ADAL" clId="{053854B7-8DC1-4A14-829B-AF4CC67FB0C3}" dt="2019-12-08T05:18:14.867" v="3605" actId="167"/>
          <ac:picMkLst>
            <pc:docMk/>
            <pc:sldMk cId="1720385556" sldId="10481"/>
            <ac:picMk id="9226" creationId="{272FB613-C6F3-4EA4-B71C-A711FEC63152}"/>
          </ac:picMkLst>
        </pc:picChg>
      </pc:sldChg>
      <pc:sldChg chg="modSp add modTransition modAnim">
        <pc:chgData name="Shri Bhupathi" userId="e41c00d7-018b-4b07-8242-ccadeb427c26" providerId="ADAL" clId="{053854B7-8DC1-4A14-829B-AF4CC67FB0C3}" dt="2019-12-08T05:42:15.750" v="3731"/>
        <pc:sldMkLst>
          <pc:docMk/>
          <pc:sldMk cId="2695480620" sldId="10482"/>
        </pc:sldMkLst>
        <pc:spChg chg="mod">
          <ac:chgData name="Shri Bhupathi" userId="e41c00d7-018b-4b07-8242-ccadeb427c26" providerId="ADAL" clId="{053854B7-8DC1-4A14-829B-AF4CC67FB0C3}" dt="2019-12-08T05:31:42.866" v="3673" actId="20577"/>
          <ac:spMkLst>
            <pc:docMk/>
            <pc:sldMk cId="2695480620" sldId="10482"/>
            <ac:spMk id="21" creationId="{6AC9FBAB-C0DB-4983-AD81-37602ABBDD42}"/>
          </ac:spMkLst>
        </pc:spChg>
      </pc:sldChg>
      <pc:sldChg chg="addSp delSp modSp add ord modTransition delAnim modAnim">
        <pc:chgData name="Shri Bhupathi" userId="e41c00d7-018b-4b07-8242-ccadeb427c26" providerId="ADAL" clId="{053854B7-8DC1-4A14-829B-AF4CC67FB0C3}" dt="2019-12-08T13:39:25.317" v="3781"/>
        <pc:sldMkLst>
          <pc:docMk/>
          <pc:sldMk cId="1314327476" sldId="10483"/>
        </pc:sldMkLst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4" creationId="{8F274813-D4FC-42F3-A8E0-FB74EAAA3EE1}"/>
          </ac:spMkLst>
        </pc:spChg>
        <pc:spChg chg="del">
          <ac:chgData name="Shri Bhupathi" userId="e41c00d7-018b-4b07-8242-ccadeb427c26" providerId="ADAL" clId="{053854B7-8DC1-4A14-829B-AF4CC67FB0C3}" dt="2019-12-08T05:20:20.898" v="3618" actId="478"/>
          <ac:spMkLst>
            <pc:docMk/>
            <pc:sldMk cId="1314327476" sldId="10483"/>
            <ac:spMk id="5" creationId="{3E9CC7B3-F6CE-40B7-8CD8-465FD0EB9050}"/>
          </ac:spMkLst>
        </pc:spChg>
        <pc:spChg chg="add del mod">
          <ac:chgData name="Shri Bhupathi" userId="e41c00d7-018b-4b07-8242-ccadeb427c26" providerId="ADAL" clId="{053854B7-8DC1-4A14-829B-AF4CC67FB0C3}" dt="2019-12-08T05:20:29.234" v="3621" actId="478"/>
          <ac:spMkLst>
            <pc:docMk/>
            <pc:sldMk cId="1314327476" sldId="10483"/>
            <ac:spMk id="7" creationId="{286CC719-5107-4A2C-A827-11F4D8E217EB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8" creationId="{B1D07E2C-2E3E-4FA0-8E7F-20C125716349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9" creationId="{5AAA391C-D9D6-4A3B-AF41-97AD609B66E3}"/>
          </ac:spMkLst>
        </pc:spChg>
        <pc:picChg chg="del">
          <ac:chgData name="Shri Bhupathi" userId="e41c00d7-018b-4b07-8242-ccadeb427c26" providerId="ADAL" clId="{053854B7-8DC1-4A14-829B-AF4CC67FB0C3}" dt="2019-12-08T05:20:27.442" v="3620" actId="478"/>
          <ac:picMkLst>
            <pc:docMk/>
            <pc:sldMk cId="1314327476" sldId="10483"/>
            <ac:picMk id="6146" creationId="{2A9F8815-46DA-4C64-A8D2-4AC3378C4CC5}"/>
          </ac:picMkLst>
        </pc:picChg>
        <pc:picChg chg="add mod">
          <ac:chgData name="Shri Bhupathi" userId="e41c00d7-018b-4b07-8242-ccadeb427c26" providerId="ADAL" clId="{053854B7-8DC1-4A14-829B-AF4CC67FB0C3}" dt="2019-12-08T05:20:47.129" v="3626" actId="14100"/>
          <ac:picMkLst>
            <pc:docMk/>
            <pc:sldMk cId="1314327476" sldId="10483"/>
            <ac:picMk id="12290" creationId="{54957D31-038B-4E90-937B-0120057E2826}"/>
          </ac:picMkLst>
        </pc:picChg>
        <pc:picChg chg="add mod">
          <ac:chgData name="Shri Bhupathi" userId="e41c00d7-018b-4b07-8242-ccadeb427c26" providerId="ADAL" clId="{053854B7-8DC1-4A14-829B-AF4CC67FB0C3}" dt="2019-12-08T05:22:20.871" v="3634" actId="167"/>
          <ac:picMkLst>
            <pc:docMk/>
            <pc:sldMk cId="1314327476" sldId="10483"/>
            <ac:picMk id="12292" creationId="{BFF695EE-3F57-42C3-82C0-4CFEEBA01F3B}"/>
          </ac:picMkLst>
        </pc:picChg>
        <pc:picChg chg="add mod">
          <ac:chgData name="Shri Bhupathi" userId="e41c00d7-018b-4b07-8242-ccadeb427c26" providerId="ADAL" clId="{053854B7-8DC1-4A14-829B-AF4CC67FB0C3}" dt="2019-12-08T05:23:24.670" v="3642" actId="167"/>
          <ac:picMkLst>
            <pc:docMk/>
            <pc:sldMk cId="1314327476" sldId="10483"/>
            <ac:picMk id="12294" creationId="{A7A80AAB-AC10-4BEE-B4C1-CE206477A6A1}"/>
          </ac:picMkLst>
        </pc:picChg>
        <pc:picChg chg="add mod">
          <ac:chgData name="Shri Bhupathi" userId="e41c00d7-018b-4b07-8242-ccadeb427c26" providerId="ADAL" clId="{053854B7-8DC1-4A14-829B-AF4CC67FB0C3}" dt="2019-12-08T05:25:06.696" v="3652" actId="1076"/>
          <ac:picMkLst>
            <pc:docMk/>
            <pc:sldMk cId="1314327476" sldId="10483"/>
            <ac:picMk id="12296" creationId="{F53D07DF-14AE-4C73-A150-4FEF6C3EC9A5}"/>
          </ac:picMkLst>
        </pc:picChg>
        <pc:picChg chg="add mod">
          <ac:chgData name="Shri Bhupathi" userId="e41c00d7-018b-4b07-8242-ccadeb427c26" providerId="ADAL" clId="{053854B7-8DC1-4A14-829B-AF4CC67FB0C3}" dt="2019-12-08T05:25:31.605" v="3657" actId="167"/>
          <ac:picMkLst>
            <pc:docMk/>
            <pc:sldMk cId="1314327476" sldId="10483"/>
            <ac:picMk id="12298" creationId="{240FBD7C-F466-4005-8638-06E930942D2B}"/>
          </ac:picMkLst>
        </pc:picChg>
      </pc:sldChg>
      <pc:sldChg chg="modSp add modTransition modAnim">
        <pc:chgData name="Shri Bhupathi" userId="e41c00d7-018b-4b07-8242-ccadeb427c26" providerId="ADAL" clId="{053854B7-8DC1-4A14-829B-AF4CC67FB0C3}" dt="2019-12-08T05:42:44.481" v="3738"/>
        <pc:sldMkLst>
          <pc:docMk/>
          <pc:sldMk cId="4090265598" sldId="10484"/>
        </pc:sldMkLst>
        <pc:spChg chg="mod">
          <ac:chgData name="Shri Bhupathi" userId="e41c00d7-018b-4b07-8242-ccadeb427c26" providerId="ADAL" clId="{053854B7-8DC1-4A14-829B-AF4CC67FB0C3}" dt="2019-12-08T05:31:36.353" v="3672" actId="20577"/>
          <ac:spMkLst>
            <pc:docMk/>
            <pc:sldMk cId="4090265598" sldId="10484"/>
            <ac:spMk id="21" creationId="{6AC9FBAB-C0DB-4983-AD81-37602ABBDD42}"/>
          </ac:spMkLst>
        </pc:spChg>
      </pc:sldChg>
      <pc:sldChg chg="addSp delSp modSp add mod modTransition setBg delAnim modAnim">
        <pc:chgData name="Shri Bhupathi" userId="e41c00d7-018b-4b07-8242-ccadeb427c26" providerId="ADAL" clId="{053854B7-8DC1-4A14-829B-AF4CC67FB0C3}" dt="2019-12-08T05:44:51.115" v="3748"/>
        <pc:sldMkLst>
          <pc:docMk/>
          <pc:sldMk cId="314458399" sldId="10485"/>
        </pc:sldMkLst>
        <pc:spChg chg="del">
          <ac:chgData name="Shri Bhupathi" userId="e41c00d7-018b-4b07-8242-ccadeb427c26" providerId="ADAL" clId="{053854B7-8DC1-4A14-829B-AF4CC67FB0C3}" dt="2019-12-08T05:30:48.052" v="3667" actId="478"/>
          <ac:spMkLst>
            <pc:docMk/>
            <pc:sldMk cId="314458399" sldId="10485"/>
            <ac:spMk id="2" creationId="{6FF097F0-24CB-4D4C-B836-745D81A5335F}"/>
          </ac:spMkLst>
        </pc:spChg>
        <pc:spChg chg="add del mod">
          <ac:chgData name="Shri Bhupathi" userId="e41c00d7-018b-4b07-8242-ccadeb427c26" providerId="ADAL" clId="{053854B7-8DC1-4A14-829B-AF4CC67FB0C3}" dt="2019-12-08T05:30:50.361" v="3668" actId="478"/>
          <ac:spMkLst>
            <pc:docMk/>
            <pc:sldMk cId="314458399" sldId="10485"/>
            <ac:spMk id="4" creationId="{D111BAAD-C215-4CA6-8571-0A44BF86698A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6" creationId="{27B922CE-F34B-4DE0-9EBD-75FC3FBEA7A8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7" creationId="{27E05D04-6372-4EE3-BEC4-F5425C277415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8" creationId="{24C279D1-E1F6-40E8-8608-42EEC78B1674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9" creationId="{135BD895-AA77-4982-8590-C4C1A435E248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0" creationId="{240B6B56-74D3-41EE-B2D3-9A7DAA0AE748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1" creationId="{6AC9FBAB-C0DB-4983-AD81-37602ABBDD42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2" creationId="{69355F36-E374-4843-A4F6-EDA7C8BB596C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3" creationId="{8146DB27-6B66-4873-AB93-7948680CE143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4" creationId="{E0B475EB-BC92-4E51-B00D-F8FA17657247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5" creationId="{57EFD779-92A9-4266-868D-EA686791ACCB}"/>
          </ac:spMkLst>
        </pc:spChg>
        <pc:grpChg chg="del">
          <ac:chgData name="Shri Bhupathi" userId="e41c00d7-018b-4b07-8242-ccadeb427c26" providerId="ADAL" clId="{053854B7-8DC1-4A14-829B-AF4CC67FB0C3}" dt="2019-12-08T05:30:41.786" v="3665" actId="478"/>
          <ac:grpSpMkLst>
            <pc:docMk/>
            <pc:sldMk cId="314458399" sldId="10485"/>
            <ac:grpSpMk id="5" creationId="{6F26A126-9699-4A0A-A1B8-A7A6218B05CC}"/>
          </ac:grpSpMkLst>
        </pc:grpChg>
        <pc:picChg chg="add del">
          <ac:chgData name="Shri Bhupathi" userId="e41c00d7-018b-4b07-8242-ccadeb427c26" providerId="ADAL" clId="{053854B7-8DC1-4A14-829B-AF4CC67FB0C3}" dt="2019-12-08T05:32:46.274" v="3676" actId="478"/>
          <ac:picMkLst>
            <pc:docMk/>
            <pc:sldMk cId="314458399" sldId="10485"/>
            <ac:picMk id="13314" creationId="{1E0387B2-28D9-4F6D-8D2F-969EF8625704}"/>
          </ac:picMkLst>
        </pc:picChg>
        <pc:picChg chg="add mod">
          <ac:chgData name="Shri Bhupathi" userId="e41c00d7-018b-4b07-8242-ccadeb427c26" providerId="ADAL" clId="{053854B7-8DC1-4A14-829B-AF4CC67FB0C3}" dt="2019-12-08T05:32:50.797" v="3678" actId="26606"/>
          <ac:picMkLst>
            <pc:docMk/>
            <pc:sldMk cId="314458399" sldId="10485"/>
            <ac:picMk id="13316" creationId="{6D39528A-A223-4268-8F39-A1D229C47032}"/>
          </ac:picMkLst>
        </pc:picChg>
        <pc:picChg chg="add mod">
          <ac:chgData name="Shri Bhupathi" userId="e41c00d7-018b-4b07-8242-ccadeb427c26" providerId="ADAL" clId="{053854B7-8DC1-4A14-829B-AF4CC67FB0C3}" dt="2019-12-08T05:44:32.177" v="3745" actId="14100"/>
          <ac:picMkLst>
            <pc:docMk/>
            <pc:sldMk cId="314458399" sldId="10485"/>
            <ac:picMk id="13318" creationId="{0063AA6D-EB70-4747-9BFE-C6EF281646BA}"/>
          </ac:picMkLst>
        </pc:pic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6" creationId="{46F98359-7E83-470E-8DDB-F23F3360B7CC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7" creationId="{C823AF57-9FC2-46B1-AE7F-0A4D1774E5D2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8" creationId="{347898CB-74F6-4F65-8223-B5B135B17514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9" creationId="{CBC4FCD9-70E8-4CB7-AE1A-0552F21EE003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0" creationId="{4C945C53-B30C-45CA-AA72-D1B3D75D0A83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1" creationId="{50E3AAAD-018F-428C-9597-6B774472FC2C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2" creationId="{82ED9301-9818-4906-B275-223DCB11A77B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3" creationId="{B5741F96-70B0-4473-A936-72D24894E395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4" creationId="{888B0810-713E-461E-91DD-2D3050FB0A32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5" creationId="{FE1CBE62-EB6C-43A1-A6A5-2759E85214BA}"/>
          </ac:cxnSpMkLst>
        </pc:cxnChg>
      </pc:sldChg>
      <pc:sldChg chg="add ord modTransition modAnim">
        <pc:chgData name="Shri Bhupathi" userId="e41c00d7-018b-4b07-8242-ccadeb427c26" providerId="ADAL" clId="{053854B7-8DC1-4A14-829B-AF4CC67FB0C3}" dt="2019-12-08T05:42:21.854" v="3732"/>
        <pc:sldMkLst>
          <pc:docMk/>
          <pc:sldMk cId="3896903466" sldId="10486"/>
        </pc:sldMkLst>
      </pc:sldChg>
      <pc:sldChg chg="addSp delSp modSp add modTransition modAnim">
        <pc:chgData name="Shri Bhupathi" userId="e41c00d7-018b-4b07-8242-ccadeb427c26" providerId="ADAL" clId="{053854B7-8DC1-4A14-829B-AF4CC67FB0C3}" dt="2019-12-09T02:22:14.326" v="7409" actId="14100"/>
        <pc:sldMkLst>
          <pc:docMk/>
          <pc:sldMk cId="3939503806" sldId="10487"/>
        </pc:sldMkLst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" creationId="{6FF097F0-24CB-4D4C-B836-745D81A5335F}"/>
          </ac:spMkLst>
        </pc:spChg>
        <pc:spChg chg="add del mod">
          <ac:chgData name="Shri Bhupathi" userId="e41c00d7-018b-4b07-8242-ccadeb427c26" providerId="ADAL" clId="{053854B7-8DC1-4A14-829B-AF4CC67FB0C3}" dt="2019-12-08T05:34:51.665" v="3698" actId="478"/>
          <ac:spMkLst>
            <pc:docMk/>
            <pc:sldMk cId="3939503806" sldId="10487"/>
            <ac:spMk id="3" creationId="{F9DB9EAA-DAFC-4A98-8B74-E03ADF638951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6" creationId="{27B922CE-F34B-4DE0-9EBD-75FC3FBEA7A8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7" creationId="{27E05D04-6372-4EE3-BEC4-F5425C277415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8" creationId="{24C279D1-E1F6-40E8-8608-42EEC78B1674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9" creationId="{135BD895-AA77-4982-8590-C4C1A435E248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0" creationId="{240B6B56-74D3-41EE-B2D3-9A7DAA0AE748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1" creationId="{6AC9FBAB-C0DB-4983-AD81-37602ABBDD42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2" creationId="{69355F36-E374-4843-A4F6-EDA7C8BB596C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3" creationId="{8146DB27-6B66-4873-AB93-7948680CE143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4" creationId="{E0B475EB-BC92-4E51-B00D-F8FA17657247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5" creationId="{57EFD779-92A9-4266-868D-EA686791ACCB}"/>
          </ac:spMkLst>
        </pc:spChg>
        <pc:grpChg chg="del">
          <ac:chgData name="Shri Bhupathi" userId="e41c00d7-018b-4b07-8242-ccadeb427c26" providerId="ADAL" clId="{053854B7-8DC1-4A14-829B-AF4CC67FB0C3}" dt="2019-12-08T05:34:49.566" v="3697" actId="478"/>
          <ac:grpSpMkLst>
            <pc:docMk/>
            <pc:sldMk cId="3939503806" sldId="10487"/>
            <ac:grpSpMk id="5" creationId="{6F26A126-9699-4A0A-A1B8-A7A6218B05CC}"/>
          </ac:grpSpMkLst>
        </pc:grpChg>
        <pc:picChg chg="add del mod">
          <ac:chgData name="Shri Bhupathi" userId="e41c00d7-018b-4b07-8242-ccadeb427c26" providerId="ADAL" clId="{053854B7-8DC1-4A14-829B-AF4CC67FB0C3}" dt="2019-12-08T13:37:05.466" v="3754" actId="478"/>
          <ac:picMkLst>
            <pc:docMk/>
            <pc:sldMk cId="3939503806" sldId="10487"/>
            <ac:picMk id="14338" creationId="{15413DFE-A56A-4F50-A739-B215DE6E2089}"/>
          </ac:picMkLst>
        </pc:picChg>
        <pc:picChg chg="add mod">
          <ac:chgData name="Shri Bhupathi" userId="e41c00d7-018b-4b07-8242-ccadeb427c26" providerId="ADAL" clId="{053854B7-8DC1-4A14-829B-AF4CC67FB0C3}" dt="2019-12-08T05:36:59.587" v="3713" actId="167"/>
          <ac:picMkLst>
            <pc:docMk/>
            <pc:sldMk cId="3939503806" sldId="10487"/>
            <ac:picMk id="14340" creationId="{22EF1DB7-ACE6-44DB-A86D-556463CC72EE}"/>
          </ac:picMkLst>
        </pc:picChg>
        <pc:picChg chg="add mod">
          <ac:chgData name="Shri Bhupathi" userId="e41c00d7-018b-4b07-8242-ccadeb427c26" providerId="ADAL" clId="{053854B7-8DC1-4A14-829B-AF4CC67FB0C3}" dt="2019-12-08T05:39:06.195" v="3718" actId="167"/>
          <ac:picMkLst>
            <pc:docMk/>
            <pc:sldMk cId="3939503806" sldId="10487"/>
            <ac:picMk id="14342" creationId="{8B17A21A-AB0E-4207-B10B-8D1E29EBAF43}"/>
          </ac:picMkLst>
        </pc:picChg>
        <pc:picChg chg="add mod">
          <ac:chgData name="Shri Bhupathi" userId="e41c00d7-018b-4b07-8242-ccadeb427c26" providerId="ADAL" clId="{053854B7-8DC1-4A14-829B-AF4CC67FB0C3}" dt="2019-12-09T02:22:14.326" v="7409" actId="14100"/>
          <ac:picMkLst>
            <pc:docMk/>
            <pc:sldMk cId="3939503806" sldId="10487"/>
            <ac:picMk id="14344" creationId="{ADCB03DC-22FC-4F4E-B747-85539F6E5BC8}"/>
          </ac:picMkLst>
        </pc:pic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6" creationId="{46F98359-7E83-470E-8DDB-F23F3360B7CC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7" creationId="{C823AF57-9FC2-46B1-AE7F-0A4D1774E5D2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8" creationId="{347898CB-74F6-4F65-8223-B5B135B17514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9" creationId="{CBC4FCD9-70E8-4CB7-AE1A-0552F21EE003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0" creationId="{4C945C53-B30C-45CA-AA72-D1B3D75D0A83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1" creationId="{50E3AAAD-018F-428C-9597-6B774472FC2C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2" creationId="{82ED9301-9818-4906-B275-223DCB11A77B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3" creationId="{B5741F96-70B0-4473-A936-72D24894E395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4" creationId="{888B0810-713E-461E-91DD-2D3050FB0A32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5" creationId="{FE1CBE62-EB6C-43A1-A6A5-2759E85214BA}"/>
          </ac:cxnSpMkLst>
        </pc:cxnChg>
      </pc:sldChg>
      <pc:sldChg chg="add modTransition modAnim">
        <pc:chgData name="Shri Bhupathi" userId="e41c00d7-018b-4b07-8242-ccadeb427c26" providerId="ADAL" clId="{053854B7-8DC1-4A14-829B-AF4CC67FB0C3}" dt="2019-12-08T05:42:26.652" v="3733"/>
        <pc:sldMkLst>
          <pc:docMk/>
          <pc:sldMk cId="155028598" sldId="10488"/>
        </pc:sldMkLst>
      </pc:sldChg>
      <pc:sldChg chg="addSp modSp add ord modTransition modAnim">
        <pc:chgData name="Shri Bhupathi" userId="e41c00d7-018b-4b07-8242-ccadeb427c26" providerId="ADAL" clId="{053854B7-8DC1-4A14-829B-AF4CC67FB0C3}" dt="2019-12-08T16:02:09.546" v="4399" actId="313"/>
        <pc:sldMkLst>
          <pc:docMk/>
          <pc:sldMk cId="460435935" sldId="10489"/>
        </pc:sldMkLst>
        <pc:spChg chg="mod">
          <ac:chgData name="Shri Bhupathi" userId="e41c00d7-018b-4b07-8242-ccadeb427c26" providerId="ADAL" clId="{053854B7-8DC1-4A14-829B-AF4CC67FB0C3}" dt="2019-12-08T15:54:50.999" v="4238" actId="20577"/>
          <ac:spMkLst>
            <pc:docMk/>
            <pc:sldMk cId="460435935" sldId="10489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6:02:09.546" v="4399" actId="313"/>
          <ac:spMkLst>
            <pc:docMk/>
            <pc:sldMk cId="460435935" sldId="10489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" creationId="{74557413-97D8-412D-B802-8473E4F1C44D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" creationId="{283963E6-4573-47A6-89E0-DF84F6DEDF69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6" creationId="{91AC9A78-AE86-42AF-B3EE-83396C5093E1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7" creationId="{963482B2-EF64-45FA-A4D2-EF9D3667173C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8" creationId="{E4A173EF-26AA-436E-93DF-F79C29CC5373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9" creationId="{7A33EF42-8CAD-4DCA-86FD-A56BF4D0C48F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0" creationId="{EA28C574-BAF6-428B-87BD-44961B5B99CA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1" creationId="{890EFA9C-DF49-4ACD-963F-28FEF6B76DF8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2" creationId="{DC0508C2-DAD6-49F0-92BB-1D16C0C8D739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3" creationId="{25C275D4-4E5C-4452-B0B4-1300C4C98680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4" creationId="{8722C009-329C-40F2-8A6B-63FB92D5C48F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9" creationId="{01C1B5EA-F394-43EC-8B68-AE554737BF19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20" creationId="{C0FCBCD5-E980-4AA5-A034-BE8A44102D45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21" creationId="{52B6DF67-0CB3-4DEA-8293-91AE281E8B5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2" creationId="{9A5843D4-0F18-4DDE-8557-36184BA07960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3" creationId="{5AC0CA30-7AA6-4682-8CC1-00797F4F9486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4" creationId="{6496563E-AF21-4681-88F4-9DCC838EDE1A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5" creationId="{77DBD1A1-7A71-4F9F-8BD1-24FA05BEA16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9" creationId="{F6775916-BC6B-4B40-A837-BA3CB26D47DB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0" creationId="{9BFB31BD-900D-49D9-8840-9C7FC8FE742C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1" creationId="{1C4DB5C0-4AAC-408A-9B34-237B59EA1B51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2" creationId="{F3ED4BEB-E4FF-4CE3-99FB-2D60EAA3530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4" creationId="{FBDF0121-C829-4442-BFAF-5107F2DDAEC1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5" creationId="{AFFFA2CA-6EDB-4BA3-AD75-0627E5B2167D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6" creationId="{94C93BFE-44D6-47F8-8C72-7464B6A122BB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7" creationId="{13338120-5518-442B-96FA-6069644B6EFC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1" creationId="{0B800353-12CD-46A2-B078-F69AE342E3A8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2" creationId="{842DE261-381A-4B43-9E98-945B0151C14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3" creationId="{458B41EB-1549-4B12-9AAE-0E5173525D3D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4" creationId="{13842400-108C-4195-9E55-7BA7AF848EB2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8" creationId="{8D8CE7FE-53A7-47EE-82BB-9428DFCE0952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60" creationId="{FA09C558-6BD2-4A3F-A61B-1A946989340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1" creationId="{B3C36A0A-E4CB-46D1-9B28-CBACDFEB4A9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2" creationId="{4DF2ABBA-0837-4C14-B589-E69A1D1DF8F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3" creationId="{72F01360-44EB-442C-900C-7A4F47F0D90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4" creationId="{FD27065B-649D-4F64-B016-34EDA5BEFC1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5" creationId="{06EB1B1E-4360-4157-A5AE-B5FA657C720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6" creationId="{004F18EF-5209-4369-A5E7-CFE3BBC4A16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7" creationId="{15A335EE-3F2B-405C-A917-A02132A196E3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8" creationId="{5AFF544C-3615-4C66-89FF-D140CFA4C4C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9" creationId="{83F7EFFC-A475-43F4-B479-21D6F121D09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0" creationId="{06E1F00C-25DB-4ADB-84A8-82606EF88FF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1" creationId="{3C484F64-3294-486E-B0D0-FC3C640B466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2" creationId="{701756FF-6492-41DB-B705-922D7CBF1B7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3" creationId="{276E99F6-A808-4F7F-8DD9-72B7C0785E9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4" creationId="{609305DC-B75A-42E6-B4C5-05880930578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5" creationId="{C3DFAAB4-E444-4923-B49D-940D1118B64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6" creationId="{A829E307-C5D1-4A6C-B994-B5F675CCDC5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7" creationId="{413B1342-C0A7-4DFE-8214-F23E27C1056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8" creationId="{C64AB8E1-0E80-466E-A55D-D09115D595E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9" creationId="{6A2FC3CB-2611-4E8C-AD76-65B65728356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0" creationId="{F078A764-1A3B-4656-946A-A368611708A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1" creationId="{48D2B27E-1F30-4338-A0AF-D48DDAF39AC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2" creationId="{B1A4F5BF-ACBC-453F-B40B-7578AE9272B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3" creationId="{68556F50-100B-47B8-897E-C2426FDE2B3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4" creationId="{F24172BE-4A33-47E3-98D8-97023132DAB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5" creationId="{C1A38D38-2534-4FDF-BFE9-CD5E3746EAC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6" creationId="{8DA4CD69-4C83-4374-BB6B-136E320A25C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7" creationId="{45807D79-7AE1-4EB1-AD6D-A922FCC65BA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8" creationId="{4D0BA71D-E278-4B38-B727-23568623F2A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9" creationId="{31209E0D-55BB-4FC5-A415-0E171735F46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0" creationId="{860B6443-93F4-4E64-B96E-A89081F1E31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1" creationId="{A998BE12-5A8A-4A79-94EF-6375C568254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2" creationId="{A65E8DAC-9C8D-44AA-AAF7-A257BD374E1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7" creationId="{01E7FF8F-5F4B-4A41-A6D2-91FC660F9553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8" creationId="{FE5A72A8-FEE6-489B-8FFB-B9B03F988D0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9" creationId="{AA154541-6189-4775-8BC7-0D83071E561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0" creationId="{2EB09403-15EF-4FEE-8129-A286EA05C2B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1" creationId="{FDDCB9A9-4DEB-4D66-8D93-E1EEF7C7620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2" creationId="{115A0076-4456-464C-9554-1DC1EB30697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3" creationId="{FC8DC9BE-F031-47F8-AE7D-73C64392545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4" creationId="{34A792B7-277E-4F04-BC68-E0DB38DAD88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5" creationId="{21A1EC8D-96D1-4F60-8AE4-0FFC2C03AD5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6" creationId="{1615A2CA-D015-42D9-8FA1-AC2346BFB65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7" creationId="{299328BB-5151-4A48-9C04-006FBAEE849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8" creationId="{DDFC1A3C-2FAA-477E-A1EF-1661EE1C64F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9" creationId="{39E3B4CA-8884-4025-B43D-AC6D6FEEE97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0" creationId="{931F6A76-E683-4BD9-880E-C864ACC5655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1" creationId="{29F22E86-465C-4B86-8002-37271A01700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2" creationId="{45A0665E-2546-4FE0-B3A0-978795C2F00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9" creationId="{8683D217-B3E9-4CF4-9DBC-6392C64B837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0" creationId="{27EFD725-5233-4983-8E0D-86F7C78014E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1" creationId="{46CAB756-1CA2-4848-819B-B2EFAD6FE3A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2" creationId="{ACFD9932-3D66-4158-A579-773A01C6A7B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3" creationId="{AB6C6B7A-EB8B-4268-9901-F5AF8CA17F3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4" creationId="{407C8BC5-52DE-4B4F-9C0E-AE2614368FA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5" creationId="{0485AB27-3C86-4837-9898-4F4E10E3590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6" creationId="{B2985355-D486-4DD3-92C3-A7E515A550C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7" creationId="{2CEEFC0A-1D87-40CD-80CF-3D4297437E4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8" creationId="{A1B61FE7-FBEC-4FD8-943F-4C1AEDD84A5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9" creationId="{0EB60983-1EC2-4A05-91D9-A1354ECE8F5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0" creationId="{D0E43DA2-2F81-4B3E-B42B-9F5FB460620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1" creationId="{22031AC0-F1BA-4683-8863-F346EBD89F7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2" creationId="{8385E9B1-3965-47DB-B225-BA6583FCD7E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3" creationId="{54FACB2C-2BD9-4D34-B45E-D7C88EACD4B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4" creationId="{5F6533E8-EF3E-480F-B871-9DC2A75CE80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5" creationId="{132461D5-D1F2-4125-9FCD-56A9DCEAC27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6" creationId="{FAA14A42-1303-4DE0-95E2-49F44AC01D6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7" creationId="{69385F05-3182-4C46-B216-580E425982F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8" creationId="{5B2ADDDF-6E38-4F06-94FB-90E44E63D01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9" creationId="{0D7C6E44-EE5A-4862-B668-F0A37736707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0" creationId="{0F3D9E92-DD45-4C02-8827-A9E136A21F5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1" creationId="{1A68DD0B-1622-4592-B2F6-8C585C80AC3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2" creationId="{00D63FE2-BB1E-4483-A0F6-E1F7F5CF008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3" creationId="{9EE71A03-85B3-4F1E-A713-0EADC129320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4" creationId="{86600887-DD78-4EA7-B0DE-04960A0A4AA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5" creationId="{E0FDE7D1-5A71-4536-BF78-DBBA0EDF4F2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6" creationId="{1390A95A-0130-4CAA-8884-1178ED8DA6A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7" creationId="{AF4B2FB4-24E7-468A-9028-11CD1615AF1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8" creationId="{F7C90E5E-9DDB-4418-8B60-CE81EE302CB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9" creationId="{348F6BB2-3991-4815-B034-611DC89A9EB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0" creationId="{6A9E206A-FE40-4C1F-950A-57C0F7351EA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1" creationId="{81882E5A-F6BB-45CE-91AC-77307042DDF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2" creationId="{0A67438D-3A65-4457-840C-174241292BC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3" creationId="{51227DC3-447C-4833-AC47-8C0C78C735A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4" creationId="{357CCBD9-8EE7-4EB8-AF81-1A02FFAEA0F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5" creationId="{D7AF2E45-1FBE-4755-8476-000C5F3FEEC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6" creationId="{A765DAFE-BFE4-4211-90BA-9FB2CCB0E75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7" creationId="{4CE15616-1316-47BA-BD16-90902FF3935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8" creationId="{169E71CF-215D-43CC-8552-73B4FB99704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9" creationId="{AD8ADEB6-E36F-4C88-A362-DE1E964FD81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0" creationId="{61BFB4A1-33B9-4529-BD23-C7C3015DF8A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1" creationId="{E83AA5EB-99D0-4E47-80AA-555183DF8AA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2" creationId="{5EF4965B-A710-416E-90B8-3EE5AB3C616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3" creationId="{23294296-18E7-4EE7-967B-AD93C8206CB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4" creationId="{E9A96B4E-4F1F-40E7-9395-648714A1786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5" creationId="{076CA68F-355F-4477-B092-64D9F569D82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6" creationId="{28922D59-98E4-440D-85E9-F3710A348E0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7" creationId="{727AD46A-6F97-4BC4-A16D-006BAA19E52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8" creationId="{6D9B7B15-403E-4AD7-B2BC-C69FF934E9D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9" creationId="{FC553643-CDFF-4E32-97E1-30E5FF498A1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0" creationId="{FF23D987-A52C-4CE3-A4FB-525BCD466323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1" creationId="{188B6429-F370-4C17-9BA9-34D997C38D6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2" creationId="{657D0051-68F7-483A-8384-90944518CD7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3" creationId="{F59DF84E-AFB7-4A11-9BDF-09AA12F3F25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4" creationId="{76B6B4AA-7F26-4408-898B-AE68678BC02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5" creationId="{B1C377E5-2494-4036-BDAF-F17814032816}"/>
          </ac:spMkLst>
        </pc:spChg>
        <pc:spChg chg="add mod">
          <ac:chgData name="Shri Bhupathi" userId="e41c00d7-018b-4b07-8242-ccadeb427c26" providerId="ADAL" clId="{053854B7-8DC1-4A14-829B-AF4CC67FB0C3}" dt="2019-12-08T15:55:50.166" v="4377" actId="1037"/>
          <ac:spMkLst>
            <pc:docMk/>
            <pc:sldMk cId="460435935" sldId="10489"/>
            <ac:spMk id="176" creationId="{D21D1C55-2A4A-4909-A0E6-5A3C619237C8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0" creationId="{F8EB4F85-B88B-4FB8-9023-7BB2900B80C1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1" creationId="{02EE48AD-C174-41AE-A0BA-EFA3F9CFB7D9}"/>
          </ac:spMkLst>
        </pc:spChg>
        <pc:spChg chg="add mod">
          <ac:chgData name="Shri Bhupathi" userId="e41c00d7-018b-4b07-8242-ccadeb427c26" providerId="ADAL" clId="{053854B7-8DC1-4A14-829B-AF4CC67FB0C3}" dt="2019-12-08T15:56:26.310" v="4379" actId="207"/>
          <ac:spMkLst>
            <pc:docMk/>
            <pc:sldMk cId="460435935" sldId="10489"/>
            <ac:spMk id="182" creationId="{58391F29-148A-4897-A6E8-46F993696D7C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3" creationId="{F678B2E1-0E80-441A-912B-377BBCA2A259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4" creationId="{8823EA92-EEFE-4A0F-A9F3-C275333FFEC6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5" creationId="{5EF185F1-59DE-4BA8-BEAC-DBD42A9FAB58}"/>
          </ac:spMkLst>
        </pc:s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5" creationId="{D7A8B04A-62BA-47EF-8D7A-B24CB959FB36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6" creationId="{44A3BDC2-CD97-47C9-A9FB-00ECB102ECA6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7" creationId="{E4E006FD-E01C-4232-AB0D-2AA14F527BE9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8" creationId="{DA17883D-9EC9-4D2F-9A82-51317600BA5B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2" creationId="{C061CE8D-C4FF-463A-989D-7E194E012BC4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3" creationId="{62D5C2FB-5A2B-4C88-8EC5-08B21C9C22FA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4" creationId="{DDC0652B-E0DC-4E76-8862-BEC198A44DF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5" creationId="{513A0462-C8F9-46BC-A5D1-C81AB351BC63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6" creationId="{B2AF4D01-AEC2-40B3-8FC6-12D0B40419C5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7" creationId="{C9372618-8F3E-4289-AF38-EDD03546FD38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8" creationId="{CE2B115F-55B5-45FD-9153-179CB4E15F56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9" creationId="{F3C0C1FF-C058-4FC1-966B-225FDD3662B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0" creationId="{5A6018E2-93D2-45BB-A033-0B8472D9B9C4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1" creationId="{9F41CACC-F95A-41C7-827A-642214967797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6" creationId="{C5BA51E5-0774-4635-89C4-6D2E9AE56B50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7" creationId="{0411602C-7F3B-44AE-AAD4-C62E62F8E4E3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8" creationId="{E27772F3-AE6D-4A73-9A89-76E2846469A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43" creationId="{22CC8D3B-03E9-4DB3-844D-62F781B743A2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48" creationId="{F5D05441-813D-41E4-B197-32CD9B46F542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49" creationId="{DBE73501-8737-4DCF-BF21-F7FD4870573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0" creationId="{84B0360B-D8C1-47C1-A232-B3FA549E2DE3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5" creationId="{E6A84FEC-1F8A-4565-ACE8-ED26C08460EE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6" creationId="{E70BED68-2F16-4894-9363-3E5538BE589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7" creationId="{B129AD49-3363-4A3E-9FDD-EB93919FEB1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9" creationId="{1D595F87-A146-4F90-A608-CCD02816A202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3" creationId="{2214E38E-96C2-483B-B0B4-F2B2AB7F6E13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4" creationId="{12C32062-B103-47B8-AB8C-6EFC508FFFB5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5" creationId="{EC0CBC94-2C3B-44D8-86B0-3F218E44A31A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6" creationId="{7B122799-0662-449C-B36E-D552E081622A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7" creationId="{6DF715E8-F278-4022-9518-8C801524C25E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8" creationId="{E7D9F39C-45E1-4C4A-9630-215186B9407C}"/>
          </ac:grpSpMkLst>
        </pc:grpChg>
        <pc:grpChg chg="add mod">
          <ac:chgData name="Shri Bhupathi" userId="e41c00d7-018b-4b07-8242-ccadeb427c26" providerId="ADAL" clId="{053854B7-8DC1-4A14-829B-AF4CC67FB0C3}" dt="2019-12-08T15:55:50.166" v="4377" actId="1037"/>
          <ac:grpSpMkLst>
            <pc:docMk/>
            <pc:sldMk cId="460435935" sldId="10489"/>
            <ac:grpSpMk id="177" creationId="{79B9588A-9C0A-4B8A-BAD6-7BACEFE4FFC9}"/>
          </ac:grpSpMkLst>
        </pc:grpChg>
        <pc:grpChg chg="add mod">
          <ac:chgData name="Shri Bhupathi" userId="e41c00d7-018b-4b07-8242-ccadeb427c26" providerId="ADAL" clId="{053854B7-8DC1-4A14-829B-AF4CC67FB0C3}" dt="2019-12-08T15:55:50.166" v="4377" actId="1037"/>
          <ac:grpSpMkLst>
            <pc:docMk/>
            <pc:sldMk cId="460435935" sldId="10489"/>
            <ac:grpSpMk id="178" creationId="{DDE9EA64-0689-4FA3-8065-C5EBB31E53B9}"/>
          </ac:grpSpMkLst>
        </pc:grpChg>
        <pc:grpChg chg="add mod">
          <ac:chgData name="Shri Bhupathi" userId="e41c00d7-018b-4b07-8242-ccadeb427c26" providerId="ADAL" clId="{053854B7-8DC1-4A14-829B-AF4CC67FB0C3}" dt="2019-12-08T15:55:50.166" v="4377" actId="1037"/>
          <ac:grpSpMkLst>
            <pc:docMk/>
            <pc:sldMk cId="460435935" sldId="10489"/>
            <ac:grpSpMk id="179" creationId="{238BC8DF-8D0E-46A7-809C-2A2C869D2A8C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86" creationId="{5FBCADB4-E989-4905-BB14-A04BE1BA5C6B}"/>
          </ac:grpSpMkLst>
        </pc:grp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3" creationId="{E1C4F1A0-A2F3-46F7-A0B5-1E3DF3D38702}"/>
          </ac:cxnSpMkLst>
        </pc:cxn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4" creationId="{EC99225A-E606-466A-8559-7C0E3DA4CEBA}"/>
          </ac:cxnSpMkLst>
        </pc:cxn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5" creationId="{D8B9CFF2-C2C5-44B8-AAAA-8D0A1BC8870D}"/>
          </ac:cxnSpMkLst>
        </pc:cxn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6" creationId="{FF02C9AC-66CC-43C9-990E-D0C0280ED48C}"/>
          </ac:cxnSpMkLst>
        </pc:cxnChg>
      </pc:sldChg>
      <pc:sldChg chg="addSp modSp add modTransition modAnim">
        <pc:chgData name="Shri Bhupathi" userId="e41c00d7-018b-4b07-8242-ccadeb427c26" providerId="ADAL" clId="{053854B7-8DC1-4A14-829B-AF4CC67FB0C3}" dt="2019-12-08T16:26:35.983" v="4529" actId="6549"/>
        <pc:sldMkLst>
          <pc:docMk/>
          <pc:sldMk cId="1392690176" sldId="10490"/>
        </pc:sldMkLst>
        <pc:spChg chg="mod">
          <ac:chgData name="Shri Bhupathi" userId="e41c00d7-018b-4b07-8242-ccadeb427c26" providerId="ADAL" clId="{053854B7-8DC1-4A14-829B-AF4CC67FB0C3}" dt="2019-12-08T16:23:34.760" v="4422" actId="20577"/>
          <ac:spMkLst>
            <pc:docMk/>
            <pc:sldMk cId="1392690176" sldId="10490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6:26:35.983" v="4529" actId="6549"/>
          <ac:spMkLst>
            <pc:docMk/>
            <pc:sldMk cId="1392690176" sldId="10490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4" creationId="{E7B7F17E-947C-47DF-ACC9-00C3581FCF81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5" creationId="{8AB6FFDB-75FD-4204-9DC5-4ACAEAC67F7E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6" creationId="{D51F969D-A9E3-45A7-9CB3-F5F20A4B1CF6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7" creationId="{1309834D-4580-4F5A-AC40-2C42075E0438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8" creationId="{BE09DC37-0EC1-4D20-94D1-BA1FD618AC9F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9" creationId="{213175B6-E08E-4777-B06A-06A143F19A08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0" creationId="{7D0A285E-BA7C-4A65-BC6D-6C0F1249C2C4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1" creationId="{79FB699D-FF0D-4E2C-ACB8-8C1EE60F321C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" creationId="{E60A667A-EEE4-40BE-963D-D506C3E2B58B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7" creationId="{D3E1CD48-D9EA-4529-8E71-63C1C6EED780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8" creationId="{AF48FF8A-937B-4161-9D45-ABFA2613149D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9" creationId="{28872A7B-5F42-4788-B449-FCE57B16EB20}"/>
          </ac:spMkLst>
        </pc:spChg>
        <pc:grpChg chg="add">
          <ac:chgData name="Shri Bhupathi" userId="e41c00d7-018b-4b07-8242-ccadeb427c26" providerId="ADAL" clId="{053854B7-8DC1-4A14-829B-AF4CC67FB0C3}" dt="2019-12-08T16:23:19.833" v="4403"/>
          <ac:grpSpMkLst>
            <pc:docMk/>
            <pc:sldMk cId="1392690176" sldId="10490"/>
            <ac:grpSpMk id="13" creationId="{56020200-A4B4-4840-923E-2044444EA904}"/>
          </ac:grpSpMkLst>
        </pc:grpChg>
        <pc:grpChg chg="add">
          <ac:chgData name="Shri Bhupathi" userId="e41c00d7-018b-4b07-8242-ccadeb427c26" providerId="ADAL" clId="{053854B7-8DC1-4A14-829B-AF4CC67FB0C3}" dt="2019-12-08T16:23:19.833" v="4403"/>
          <ac:grpSpMkLst>
            <pc:docMk/>
            <pc:sldMk cId="1392690176" sldId="10490"/>
            <ac:grpSpMk id="69" creationId="{576F8BA7-477F-46E0-9F13-CBED8DB5D594}"/>
          </ac:grpSpMkLst>
        </pc:grpChg>
      </pc:sldChg>
      <pc:sldChg chg="addSp delSp modSp add ord modTransition modAnim">
        <pc:chgData name="Shri Bhupathi" userId="e41c00d7-018b-4b07-8242-ccadeb427c26" providerId="ADAL" clId="{053854B7-8DC1-4A14-829B-AF4CC67FB0C3}" dt="2019-12-08T16:28:58.634" v="4533"/>
        <pc:sldMkLst>
          <pc:docMk/>
          <pc:sldMk cId="3630123865" sldId="10491"/>
        </pc:sldMkLst>
        <pc:spChg chg="mod">
          <ac:chgData name="Shri Bhupathi" userId="e41c00d7-018b-4b07-8242-ccadeb427c26" providerId="ADAL" clId="{053854B7-8DC1-4A14-829B-AF4CC67FB0C3}" dt="2019-12-08T16:25:46.167" v="4525" actId="20577"/>
          <ac:spMkLst>
            <pc:docMk/>
            <pc:sldMk cId="3630123865" sldId="10491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16:26:29.468" v="4528" actId="478"/>
          <ac:spMkLst>
            <pc:docMk/>
            <pc:sldMk cId="3630123865" sldId="10491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4" creationId="{B422E9EB-D2DE-4A9A-9902-50CA9E2C759F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5" creationId="{95E54B2C-A27E-4A81-9882-B068B14BD676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6" creationId="{BDB26DC0-FADE-4477-8A51-EB47B2EBFBB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7" creationId="{2C964062-FB8F-47CF-8DDE-740DFBC851B0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8" creationId="{9C82052B-147D-4502-99F8-3496175921B0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9" creationId="{279086AB-9A74-4E25-9742-617072273D2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0" creationId="{CE540C60-48E0-469C-9F7E-892A5A8D36F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1" creationId="{B124D6AC-94E4-4146-8184-299F9F174E8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2" creationId="{CB47C769-6D8E-479B-85A5-B3E468BE73A3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3" creationId="{3E3E168E-D7D9-40B3-8474-3EA9DBFF60EA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4" creationId="{3DE33010-D3C8-4551-A456-A6970F343F47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5" creationId="{6C18C5C6-FCB9-40CE-9B87-A61A5FA35CB9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6" creationId="{179A229D-D699-41A3-8F0E-30255DCB4500}"/>
          </ac:spMkLst>
        </pc:spChg>
        <pc:spChg chg="add mod">
          <ac:chgData name="Shri Bhupathi" userId="e41c00d7-018b-4b07-8242-ccadeb427c26" providerId="ADAL" clId="{053854B7-8DC1-4A14-829B-AF4CC67FB0C3}" dt="2019-12-08T16:26:29.468" v="4528" actId="478"/>
          <ac:spMkLst>
            <pc:docMk/>
            <pc:sldMk cId="3630123865" sldId="10491"/>
            <ac:spMk id="145" creationId="{3816E88E-DBCA-4FC1-9779-7FB150079AB4}"/>
          </ac:spMkLst>
        </pc:s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0" creationId="{DFA2BB77-9BB6-4212-97E1-2248FCC674F3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66" creationId="{512D39DF-53ED-4C89-BF25-725FD79D006F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24" creationId="{5A2B9BA3-A803-4A0F-B5E5-38C90772A9F5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27" creationId="{5CC7D33B-B030-43B5-AFCE-11D472BFAB74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37" creationId="{0E22A186-F915-438F-B6C4-115AA32394AF}"/>
          </ac:grpSpMkLst>
        </pc:grpChg>
      </pc:sldChg>
      <pc:sldChg chg="addSp add ord modAnim modNotesTx">
        <pc:chgData name="Shri Bhupathi" userId="e41c00d7-018b-4b07-8242-ccadeb427c26" providerId="ADAL" clId="{053854B7-8DC1-4A14-829B-AF4CC67FB0C3}" dt="2019-12-08T17:47:29.712" v="6224" actId="6549"/>
        <pc:sldMkLst>
          <pc:docMk/>
          <pc:sldMk cId="1549597763" sldId="10492"/>
        </pc:sldMkLst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4" creationId="{C576504F-FA3A-4B7D-852A-B71CB0E4EC71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5" creationId="{972EEA00-A13B-4F35-A072-D4D2A3406D5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6" creationId="{29466E1B-8BE7-441B-87B4-43DB1B47EB13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7" creationId="{02ADD718-B74E-4EC0-840F-7F3BFDE58CF5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8" creationId="{DC9249EB-9E13-4A27-AAEE-F0A8E02D5631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9" creationId="{56E081F3-2F9E-409D-A63A-5F3A22FC177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10" creationId="{DD72FB9B-2A07-4D4C-B999-D62AD53BDCB7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17" creationId="{5C5ED931-AE5D-418D-97C4-FEEB65C8207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0" creationId="{94CF5CCA-C89C-4B30-BD3E-AB37D123736C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1" creationId="{FE464777-112A-4575-9703-578D5442D7C7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2" creationId="{0EF78DAF-3F1B-4B90-8791-7611DCE87039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3" creationId="{895F2DDE-A6E0-4E04-B7D5-D00846D3011A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4" creationId="{585A540B-D5B9-49D4-81D3-F2D01237FF42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5" creationId="{4D42F711-112E-455A-8D05-6D495E94090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6" creationId="{83C59ACD-F2CC-4C2C-94E9-E89675B4FBA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7" creationId="{5C345F29-5865-47C7-BBD8-CB67F30B9103}"/>
          </ac:spMkLst>
        </pc:s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11" creationId="{F800CDF1-66A0-4DBE-B7F0-BC5B75ABFDAE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21" creationId="{F39A3366-57B7-4772-94E7-505347D99D89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24" creationId="{7C1DDAB4-9131-43E3-9262-FB5E5C4F3AF5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27" creationId="{76E79F63-855E-47FC-B702-5225E56E62F9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38" creationId="{BE87917C-2B63-46B2-8170-2A2FC7F97F46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41" creationId="{741740BB-8D25-4F84-844B-D9C461AB002B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44" creationId="{758D4C47-EB72-4C7F-800D-FA67A024CF27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47" creationId="{945C93AC-3814-4314-AC82-379F4A628944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50" creationId="{7DF3ECF0-535F-423E-ABD0-B2D555B21FB4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53" creationId="{C4C5E763-89C1-4255-B619-1B2AB26A6D1D}"/>
          </ac:grpSpMkLst>
        </pc:grpChg>
        <pc:cxnChg chg="add">
          <ac:chgData name="Shri Bhupathi" userId="e41c00d7-018b-4b07-8242-ccadeb427c26" providerId="ADAL" clId="{053854B7-8DC1-4A14-829B-AF4CC67FB0C3}" dt="2019-12-08T16:32:22.828" v="4543"/>
          <ac:cxnSpMkLst>
            <pc:docMk/>
            <pc:sldMk cId="1549597763" sldId="10492"/>
            <ac:cxnSpMk id="18" creationId="{E8785B34-24AC-46B8-BEAA-5C5D9502F8AB}"/>
          </ac:cxnSpMkLst>
        </pc:cxnChg>
        <pc:cxnChg chg="add">
          <ac:chgData name="Shri Bhupathi" userId="e41c00d7-018b-4b07-8242-ccadeb427c26" providerId="ADAL" clId="{053854B7-8DC1-4A14-829B-AF4CC67FB0C3}" dt="2019-12-08T16:32:22.828" v="4543"/>
          <ac:cxnSpMkLst>
            <pc:docMk/>
            <pc:sldMk cId="1549597763" sldId="10492"/>
            <ac:cxnSpMk id="19" creationId="{07927CE9-B805-4E35-979C-798E15446043}"/>
          </ac:cxnSpMkLst>
        </pc:cxnChg>
        <pc:cxnChg chg="add">
          <ac:chgData name="Shri Bhupathi" userId="e41c00d7-018b-4b07-8242-ccadeb427c26" providerId="ADAL" clId="{053854B7-8DC1-4A14-829B-AF4CC67FB0C3}" dt="2019-12-08T16:32:22.828" v="4543"/>
          <ac:cxnSpMkLst>
            <pc:docMk/>
            <pc:sldMk cId="1549597763" sldId="10492"/>
            <ac:cxnSpMk id="20" creationId="{D7BC3228-0371-41FE-A6EB-6CC18397DB26}"/>
          </ac:cxnSpMkLst>
        </pc:cxnChg>
      </pc:sldChg>
      <pc:sldChg chg="addSp delSp add modAnim">
        <pc:chgData name="Shri Bhupathi" userId="e41c00d7-018b-4b07-8242-ccadeb427c26" providerId="ADAL" clId="{053854B7-8DC1-4A14-829B-AF4CC67FB0C3}" dt="2019-12-08T16:29:46.631" v="4538"/>
        <pc:sldMkLst>
          <pc:docMk/>
          <pc:sldMk cId="887610102" sldId="10493"/>
        </pc:sldMkLst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4" creationId="{B422E9EB-D2DE-4A9A-9902-50CA9E2C759F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5" creationId="{95E54B2C-A27E-4A81-9882-B068B14BD676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6" creationId="{BDB26DC0-FADE-4477-8A51-EB47B2EBFBB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7" creationId="{2C964062-FB8F-47CF-8DDE-740DFBC851B0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8" creationId="{9C82052B-147D-4502-99F8-3496175921B0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9" creationId="{279086AB-9A74-4E25-9742-617072273D2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0" creationId="{CE540C60-48E0-469C-9F7E-892A5A8D36F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1" creationId="{B124D6AC-94E4-4146-8184-299F9F174E8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2" creationId="{CB47C769-6D8E-479B-85A5-B3E468BE73A3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3" creationId="{3E3E168E-D7D9-40B3-8474-3EA9DBFF60EA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4" creationId="{3DE33010-D3C8-4551-A456-A6970F343F47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5" creationId="{6C18C5C6-FCB9-40CE-9B87-A61A5FA35CB9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6" creationId="{179A229D-D699-41A3-8F0E-30255DCB4500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44" creationId="{ABBCF3ED-EEAF-44C6-9203-C90BEA54AFEF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0" creationId="{C2CEEF6F-62A7-41B4-A9B2-5668CB52D5E0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1" creationId="{5B64F173-A88D-44A6-9FFB-A23D58A7987A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2" creationId="{54780C68-3CEE-4260-B44E-5432F01690FE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3" creationId="{9E23E735-616E-4DDB-8357-9026F4BF3E51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4" creationId="{76714862-155D-4D14-A4A6-1035E5DCE22E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5" creationId="{B2C7BBD5-B7DE-4E96-940C-C04A357A1718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0" creationId="{808F6D50-ADA7-45DF-9498-37CCEECA68CB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1" creationId="{C528856D-6589-4B4C-B09C-3308C0B3CF17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2" creationId="{34487DB6-D3FA-472E-911E-8C6A074AABD0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3" creationId="{F3CBEAC8-C5DD-41D0-AC65-198D6CB488C7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4" creationId="{EFCDA86B-A169-4951-BE00-05094670E14D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5" creationId="{3AB815F1-0179-44A4-891A-A66D520A2AAB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6" creationId="{08C265AE-86A3-4E8F-A123-C0F78BECAED9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94" creationId="{77A58C16-9CCE-47C4-BF78-617415BB3086}"/>
          </ac:spMkLst>
        </pc:s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0" creationId="{DFA2BB77-9BB6-4212-97E1-2248FCC674F3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66" creationId="{512D39DF-53ED-4C89-BF25-725FD79D006F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24" creationId="{5A2B9BA3-A803-4A0F-B5E5-38C90772A9F5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27" creationId="{5CC7D33B-B030-43B5-AFCE-11D472BFAB74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37" creationId="{0E22A186-F915-438F-B6C4-115AA32394AF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146" creationId="{0AA4BF33-95B4-44F7-B337-86EE9E6C27DA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156" creationId="{053B7E06-96D6-47A3-B2D9-C108B4AEDD98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12" creationId="{05CE2AD8-E720-423B-BF9A-30DF07B1396D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70" creationId="{EE351A38-5D66-4B01-8D03-7DF9446C30CF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73" creationId="{77DE45A6-7C56-4F75-8800-E671C1300AD3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76" creationId="{3F246768-F6FF-43EF-86FA-D11781F9E044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87" creationId="{CB673EDA-43B0-4567-9ABE-F66B5517997B}"/>
          </ac:grpSpMkLst>
        </pc:grpChg>
      </pc:sldChg>
      <pc:sldChg chg="addSp modSp add ord modAnim">
        <pc:chgData name="Shri Bhupathi" userId="e41c00d7-018b-4b07-8242-ccadeb427c26" providerId="ADAL" clId="{053854B7-8DC1-4A14-829B-AF4CC67FB0C3}" dt="2019-12-08T17:50:39.648" v="6298"/>
        <pc:sldMkLst>
          <pc:docMk/>
          <pc:sldMk cId="2667529176" sldId="10494"/>
        </pc:sldMkLst>
        <pc:spChg chg="mod">
          <ac:chgData name="Shri Bhupathi" userId="e41c00d7-018b-4b07-8242-ccadeb427c26" providerId="ADAL" clId="{053854B7-8DC1-4A14-829B-AF4CC67FB0C3}" dt="2019-12-08T17:50:21.559" v="6261" actId="20577"/>
          <ac:spMkLst>
            <pc:docMk/>
            <pc:sldMk cId="2667529176" sldId="10494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7:50:30.559" v="6297" actId="20577"/>
          <ac:spMkLst>
            <pc:docMk/>
            <pc:sldMk cId="2667529176" sldId="10494"/>
            <ac:spMk id="3" creationId="{4306056B-13B8-4A4A-B8ED-F9AB0A8E22A0}"/>
          </ac:spMkLst>
        </pc:s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4" creationId="{0604ED95-2E5E-41F3-994A-99C4DE977129}"/>
          </ac:grpSpMkLst>
        </pc:gr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64" creationId="{5FF3DB42-A13D-497D-9FCB-1BC057D063E4}"/>
          </ac:grpSpMkLst>
        </pc:gr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84" creationId="{129DA713-921B-4148-871B-4F8DB2A4A537}"/>
          </ac:grpSpMkLst>
        </pc:gr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89" creationId="{D655A507-7AC3-4BD8-ADBA-F91E106B0EF5}"/>
          </ac:grpSpMkLst>
        </pc:grpChg>
      </pc:sldChg>
      <pc:sldChg chg="addSp delSp modSp add del ord delAnim modAnim">
        <pc:chgData name="Shri Bhupathi" userId="e41c00d7-018b-4b07-8242-ccadeb427c26" providerId="ADAL" clId="{053854B7-8DC1-4A14-829B-AF4CC67FB0C3}" dt="2019-12-09T01:43:55.332" v="6594" actId="47"/>
        <pc:sldMkLst>
          <pc:docMk/>
          <pc:sldMk cId="230738071" sldId="10495"/>
        </pc:sldMkLst>
        <pc:spChg chg="mod">
          <ac:chgData name="Shri Bhupathi" userId="e41c00d7-018b-4b07-8242-ccadeb427c26" providerId="ADAL" clId="{053854B7-8DC1-4A14-829B-AF4CC67FB0C3}" dt="2019-12-08T16:34:17.360" v="4547" actId="20577"/>
          <ac:spMkLst>
            <pc:docMk/>
            <pc:sldMk cId="230738071" sldId="10495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6:34:21.460" v="4548" actId="20577"/>
          <ac:spMkLst>
            <pc:docMk/>
            <pc:sldMk cId="230738071" sldId="10495"/>
            <ac:spMk id="3" creationId="{4306056B-13B8-4A4A-B8ED-F9AB0A8E22A0}"/>
          </ac:spMkLst>
        </pc:spChg>
        <pc:spChg chg="add del">
          <ac:chgData name="Shri Bhupathi" userId="e41c00d7-018b-4b07-8242-ccadeb427c26" providerId="ADAL" clId="{053854B7-8DC1-4A14-829B-AF4CC67FB0C3}" dt="2019-12-08T16:35:37.348" v="4555" actId="478"/>
          <ac:spMkLst>
            <pc:docMk/>
            <pc:sldMk cId="230738071" sldId="10495"/>
            <ac:spMk id="29" creationId="{7446FB23-2A30-4DCC-A588-B9A5E3173F69}"/>
          </ac:spMkLst>
        </pc:spChg>
        <pc:spChg chg="mod">
          <ac:chgData name="Shri Bhupathi" userId="e41c00d7-018b-4b07-8242-ccadeb427c26" providerId="ADAL" clId="{053854B7-8DC1-4A14-829B-AF4CC67FB0C3}" dt="2019-12-08T16:43:01.388" v="4621" actId="20577"/>
          <ac:spMkLst>
            <pc:docMk/>
            <pc:sldMk cId="230738071" sldId="10495"/>
            <ac:spMk id="31" creationId="{EB88F15C-748A-4F3C-84D5-B42D50F2AA1A}"/>
          </ac:spMkLst>
        </pc:spChg>
        <pc:spChg chg="add del mod">
          <ac:chgData name="Shri Bhupathi" userId="e41c00d7-018b-4b07-8242-ccadeb427c26" providerId="ADAL" clId="{053854B7-8DC1-4A14-829B-AF4CC67FB0C3}" dt="2019-12-08T16:44:46.311" v="4652" actId="692"/>
          <ac:spMkLst>
            <pc:docMk/>
            <pc:sldMk cId="230738071" sldId="10495"/>
            <ac:spMk id="32" creationId="{13E10640-026F-4902-9403-7042F324D689}"/>
          </ac:spMkLst>
        </pc:spChg>
        <pc:spChg chg="add del">
          <ac:chgData name="Shri Bhupathi" userId="e41c00d7-018b-4b07-8242-ccadeb427c26" providerId="ADAL" clId="{053854B7-8DC1-4A14-829B-AF4CC67FB0C3}" dt="2019-12-08T16:41:59.555" v="4569" actId="478"/>
          <ac:spMkLst>
            <pc:docMk/>
            <pc:sldMk cId="230738071" sldId="10495"/>
            <ac:spMk id="33" creationId="{3552EA90-AFAF-4EF2-A248-6FFBB06E214D}"/>
          </ac:spMkLst>
        </pc:spChg>
        <pc:spChg chg="add del">
          <ac:chgData name="Shri Bhupathi" userId="e41c00d7-018b-4b07-8242-ccadeb427c26" providerId="ADAL" clId="{053854B7-8DC1-4A14-829B-AF4CC67FB0C3}" dt="2019-12-08T16:41:56.665" v="4568" actId="478"/>
          <ac:spMkLst>
            <pc:docMk/>
            <pc:sldMk cId="230738071" sldId="10495"/>
            <ac:spMk id="34" creationId="{8021F657-826F-4BEE-BBDA-CCB022C05996}"/>
          </ac:spMkLst>
        </pc:spChg>
        <pc:grpChg chg="add mod">
          <ac:chgData name="Shri Bhupathi" userId="e41c00d7-018b-4b07-8242-ccadeb427c26" providerId="ADAL" clId="{053854B7-8DC1-4A14-829B-AF4CC67FB0C3}" dt="2019-12-08T16:35:23.902" v="4554" actId="14100"/>
          <ac:grpSpMkLst>
            <pc:docMk/>
            <pc:sldMk cId="230738071" sldId="10495"/>
            <ac:grpSpMk id="4" creationId="{6FEAF0F4-B69E-4A32-8785-04B28AB69633}"/>
          </ac:grpSpMkLst>
        </pc:grpChg>
        <pc:grpChg chg="mod">
          <ac:chgData name="Shri Bhupathi" userId="e41c00d7-018b-4b07-8242-ccadeb427c26" providerId="ADAL" clId="{053854B7-8DC1-4A14-829B-AF4CC67FB0C3}" dt="2019-12-08T16:35:23.902" v="4554" actId="14100"/>
          <ac:grpSpMkLst>
            <pc:docMk/>
            <pc:sldMk cId="230738071" sldId="10495"/>
            <ac:grpSpMk id="6" creationId="{C5175581-FD9E-425A-A20D-22E33574BCE2}"/>
          </ac:grpSpMkLst>
        </pc:grpChg>
        <pc:grpChg chg="add del mod">
          <ac:chgData name="Shri Bhupathi" userId="e41c00d7-018b-4b07-8242-ccadeb427c26" providerId="ADAL" clId="{053854B7-8DC1-4A14-829B-AF4CC67FB0C3}" dt="2019-12-08T16:44:15.630" v="4638" actId="14100"/>
          <ac:grpSpMkLst>
            <pc:docMk/>
            <pc:sldMk cId="230738071" sldId="10495"/>
            <ac:grpSpMk id="30" creationId="{F02A4B5C-492D-4CD4-A622-563F419AA504}"/>
          </ac:grpSpMkLst>
        </pc:grpChg>
      </pc:sldChg>
      <pc:sldChg chg="addSp modSp add ord modTransition modAnim">
        <pc:chgData name="Shri Bhupathi" userId="e41c00d7-018b-4b07-8242-ccadeb427c26" providerId="ADAL" clId="{053854B7-8DC1-4A14-829B-AF4CC67FB0C3}" dt="2019-12-09T03:03:01.525" v="8153"/>
        <pc:sldMkLst>
          <pc:docMk/>
          <pc:sldMk cId="1296803578" sldId="10496"/>
        </pc:sldMkLst>
        <pc:spChg chg="mod">
          <ac:chgData name="Shri Bhupathi" userId="e41c00d7-018b-4b07-8242-ccadeb427c26" providerId="ADAL" clId="{053854B7-8DC1-4A14-829B-AF4CC67FB0C3}" dt="2019-12-08T17:52:41.312" v="6311" actId="20577"/>
          <ac:spMkLst>
            <pc:docMk/>
            <pc:sldMk cId="1296803578" sldId="10496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7:52:45.056" v="6314" actId="20577"/>
          <ac:spMkLst>
            <pc:docMk/>
            <pc:sldMk cId="1296803578" sldId="10496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4" creationId="{769292A1-8D8C-4D89-9012-3C5CE0939423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5" creationId="{7D0818FB-E0C5-4994-82A8-F4553C87419A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9" creationId="{AD3F8ECC-2185-474A-8395-A6B8A342B2B4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10" creationId="{DD0AD3C0-0833-4253-AC7F-63A55F917650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14" creationId="{119DB253-FF34-4EBF-AD8A-D0CCB8F3D0D6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15" creationId="{E9AD7295-EE9E-4014-8421-400B6946D1E5}"/>
          </ac:spMkLst>
        </pc:spChg>
        <pc:grpChg chg="add">
          <ac:chgData name="Shri Bhupathi" userId="e41c00d7-018b-4b07-8242-ccadeb427c26" providerId="ADAL" clId="{053854B7-8DC1-4A14-829B-AF4CC67FB0C3}" dt="2019-12-08T17:52:51.279" v="6315"/>
          <ac:grpSpMkLst>
            <pc:docMk/>
            <pc:sldMk cId="1296803578" sldId="10496"/>
            <ac:grpSpMk id="6" creationId="{1EE11630-2521-4F39-AC1B-3854B6A431A5}"/>
          </ac:grpSpMkLst>
        </pc:grpChg>
        <pc:grpChg chg="add">
          <ac:chgData name="Shri Bhupathi" userId="e41c00d7-018b-4b07-8242-ccadeb427c26" providerId="ADAL" clId="{053854B7-8DC1-4A14-829B-AF4CC67FB0C3}" dt="2019-12-08T17:52:51.279" v="6315"/>
          <ac:grpSpMkLst>
            <pc:docMk/>
            <pc:sldMk cId="1296803578" sldId="10496"/>
            <ac:grpSpMk id="11" creationId="{AFCCA2DC-3465-48D8-A18A-CFD6213BD3E3}"/>
          </ac:grpSpMkLst>
        </pc:grpChg>
        <pc:grpChg chg="add">
          <ac:chgData name="Shri Bhupathi" userId="e41c00d7-018b-4b07-8242-ccadeb427c26" providerId="ADAL" clId="{053854B7-8DC1-4A14-829B-AF4CC67FB0C3}" dt="2019-12-08T17:52:51.279" v="6315"/>
          <ac:grpSpMkLst>
            <pc:docMk/>
            <pc:sldMk cId="1296803578" sldId="10496"/>
            <ac:grpSpMk id="16" creationId="{68DF3842-6871-42EA-ABC7-3B3E1BA1CAB2}"/>
          </ac:grpSpMkLst>
        </pc:grpChg>
      </pc:sldChg>
      <pc:sldChg chg="addSp modSp add ord modTransition modAnim">
        <pc:chgData name="Shri Bhupathi" userId="e41c00d7-018b-4b07-8242-ccadeb427c26" providerId="ADAL" clId="{053854B7-8DC1-4A14-829B-AF4CC67FB0C3}" dt="2019-12-09T01:56:17.660" v="6789" actId="208"/>
        <pc:sldMkLst>
          <pc:docMk/>
          <pc:sldMk cId="770259037" sldId="10497"/>
        </pc:sldMkLst>
        <pc:spChg chg="mod">
          <ac:chgData name="Shri Bhupathi" userId="e41c00d7-018b-4b07-8242-ccadeb427c26" providerId="ADAL" clId="{053854B7-8DC1-4A14-829B-AF4CC67FB0C3}" dt="2019-12-09T01:51:59.909" v="6627" actId="20577"/>
          <ac:spMkLst>
            <pc:docMk/>
            <pc:sldMk cId="770259037" sldId="10497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1:52:03.743" v="6628" actId="20577"/>
          <ac:spMkLst>
            <pc:docMk/>
            <pc:sldMk cId="770259037" sldId="10497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4" creationId="{A8B166E5-FB42-4D6F-B4AE-CC9CFA4DF90F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5" creationId="{DE1D4C44-426A-43D9-9F07-2C858669D315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6" creationId="{392760B5-2214-4439-BD4B-6C31DB0AB6E9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7" creationId="{C204C9C8-C3E4-4486-A5F4-A27D3B515DA4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17" creationId="{B191FA66-0027-4EAB-BD3D-2898D918B8D4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18" creationId="{D62BFA90-4AD5-4283-B319-77FF62EB0B25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19" creationId="{C61AC9A1-06F2-4658-B055-F6FFABAFB82D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20" creationId="{389FD0AB-37C8-41E9-BC80-58D0270DD5E3}"/>
          </ac:spMkLst>
        </pc:spChg>
        <pc:spChg chg="add mod">
          <ac:chgData name="Shri Bhupathi" userId="e41c00d7-018b-4b07-8242-ccadeb427c26" providerId="ADAL" clId="{053854B7-8DC1-4A14-829B-AF4CC67FB0C3}" dt="2019-12-09T01:56:17.660" v="6789" actId="208"/>
          <ac:spMkLst>
            <pc:docMk/>
            <pc:sldMk cId="770259037" sldId="10497"/>
            <ac:spMk id="21" creationId="{66793359-6939-48A2-AF8E-2370C829B632}"/>
          </ac:spMkLst>
        </pc:s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8" creationId="{523B562B-37DD-4498-A6D2-863EC5190F32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11" creationId="{96DD6904-982A-4B0C-B398-B974AE4F368C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14" creationId="{C3572434-F0C2-4DCC-B28C-ED6CEF238D6F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22" creationId="{A0B946E9-9A81-44BB-AE1A-6390DCAEC991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26" creationId="{8920F4CA-7039-491C-8392-0DB7C727AB51}"/>
          </ac:grpSpMkLst>
        </pc:grpChg>
      </pc:sldChg>
      <pc:sldChg chg="addSp delSp add modTransition modAnim">
        <pc:chgData name="Shri Bhupathi" userId="e41c00d7-018b-4b07-8242-ccadeb427c26" providerId="ADAL" clId="{053854B7-8DC1-4A14-829B-AF4CC67FB0C3}" dt="2019-12-09T01:32:53.063" v="6319"/>
        <pc:sldMkLst>
          <pc:docMk/>
          <pc:sldMk cId="2119966784" sldId="10498"/>
        </pc:sldMkLst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4" creationId="{769292A1-8D8C-4D89-9012-3C5CE0939423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5" creationId="{7D0818FB-E0C5-4994-82A8-F4553C87419A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9" creationId="{AD3F8ECC-2185-474A-8395-A6B8A342B2B4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10" creationId="{DD0AD3C0-0833-4253-AC7F-63A55F917650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14" creationId="{119DB253-FF34-4EBF-AD8A-D0CCB8F3D0D6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15" creationId="{E9AD7295-EE9E-4014-8421-400B6946D1E5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19" creationId="{A1744EF4-E6E8-40DF-835D-4C6188370E33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0" creationId="{8840803D-663D-4F20-AB93-2CC3EBE8826B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1" creationId="{944F7EA5-52CE-4013-8689-29093EA0677D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2" creationId="{287D2822-A232-4999-80D0-D9EFC858C2F1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3" creationId="{260E0425-81F7-4C53-94F2-0850FA67B2C0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4" creationId="{BC9342A2-8675-4FB6-9765-2695EE1B7286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5" creationId="{28519630-EAA4-4C56-8D3B-FFC9BA7E61B0}"/>
          </ac:spMkLst>
        </pc:spChg>
        <pc:grpChg chg="del">
          <ac:chgData name="Shri Bhupathi" userId="e41c00d7-018b-4b07-8242-ccadeb427c26" providerId="ADAL" clId="{053854B7-8DC1-4A14-829B-AF4CC67FB0C3}" dt="2019-12-09T01:32:26.597" v="6317" actId="478"/>
          <ac:grpSpMkLst>
            <pc:docMk/>
            <pc:sldMk cId="2119966784" sldId="10498"/>
            <ac:grpSpMk id="6" creationId="{1EE11630-2521-4F39-AC1B-3854B6A431A5}"/>
          </ac:grpSpMkLst>
        </pc:grpChg>
        <pc:grpChg chg="del">
          <ac:chgData name="Shri Bhupathi" userId="e41c00d7-018b-4b07-8242-ccadeb427c26" providerId="ADAL" clId="{053854B7-8DC1-4A14-829B-AF4CC67FB0C3}" dt="2019-12-09T01:32:26.597" v="6317" actId="478"/>
          <ac:grpSpMkLst>
            <pc:docMk/>
            <pc:sldMk cId="2119966784" sldId="10498"/>
            <ac:grpSpMk id="11" creationId="{AFCCA2DC-3465-48D8-A18A-CFD6213BD3E3}"/>
          </ac:grpSpMkLst>
        </pc:grpChg>
        <pc:grpChg chg="del">
          <ac:chgData name="Shri Bhupathi" userId="e41c00d7-018b-4b07-8242-ccadeb427c26" providerId="ADAL" clId="{053854B7-8DC1-4A14-829B-AF4CC67FB0C3}" dt="2019-12-09T01:32:26.597" v="6317" actId="478"/>
          <ac:grpSpMkLst>
            <pc:docMk/>
            <pc:sldMk cId="2119966784" sldId="10498"/>
            <ac:grpSpMk id="16" creationId="{68DF3842-6871-42EA-ABC7-3B3E1BA1CAB2}"/>
          </ac:grpSpMkLst>
        </pc:grpChg>
        <pc:grpChg chg="add">
          <ac:chgData name="Shri Bhupathi" userId="e41c00d7-018b-4b07-8242-ccadeb427c26" providerId="ADAL" clId="{053854B7-8DC1-4A14-829B-AF4CC67FB0C3}" dt="2019-12-09T01:32:27.093" v="6318"/>
          <ac:grpSpMkLst>
            <pc:docMk/>
            <pc:sldMk cId="2119966784" sldId="10498"/>
            <ac:grpSpMk id="26" creationId="{57A65707-7355-4BCF-BB16-9128803DD6A8}"/>
          </ac:grpSpMkLst>
        </pc:grpChg>
        <pc:grpChg chg="add">
          <ac:chgData name="Shri Bhupathi" userId="e41c00d7-018b-4b07-8242-ccadeb427c26" providerId="ADAL" clId="{053854B7-8DC1-4A14-829B-AF4CC67FB0C3}" dt="2019-12-09T01:32:27.093" v="6318"/>
          <ac:grpSpMkLst>
            <pc:docMk/>
            <pc:sldMk cId="2119966784" sldId="10498"/>
            <ac:grpSpMk id="29" creationId="{EDB1D0E3-5F86-4833-A264-B999BC1664DE}"/>
          </ac:grpSpMkLst>
        </pc:grpChg>
        <pc:grpChg chg="add">
          <ac:chgData name="Shri Bhupathi" userId="e41c00d7-018b-4b07-8242-ccadeb427c26" providerId="ADAL" clId="{053854B7-8DC1-4A14-829B-AF4CC67FB0C3}" dt="2019-12-09T01:32:27.093" v="6318"/>
          <ac:grpSpMkLst>
            <pc:docMk/>
            <pc:sldMk cId="2119966784" sldId="10498"/>
            <ac:grpSpMk id="32" creationId="{0A6670A4-AF6B-4A4E-997E-7CBD6BD72C87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1:56:22.536" v="6790" actId="208"/>
        <pc:sldMkLst>
          <pc:docMk/>
          <pc:sldMk cId="3929242413" sldId="10499"/>
        </pc:sldMkLst>
        <pc:spChg chg="mod">
          <ac:chgData name="Shri Bhupathi" userId="e41c00d7-018b-4b07-8242-ccadeb427c26" providerId="ADAL" clId="{053854B7-8DC1-4A14-829B-AF4CC67FB0C3}" dt="2019-12-09T01:36:17.006" v="6355" actId="20577"/>
          <ac:spMkLst>
            <pc:docMk/>
            <pc:sldMk cId="3929242413" sldId="10499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9T01:40:18.894" v="6560" actId="478"/>
          <ac:spMkLst>
            <pc:docMk/>
            <pc:sldMk cId="3929242413" sldId="10499"/>
            <ac:spMk id="3" creationId="{4306056B-13B8-4A4A-B8ED-F9AB0A8E22A0}"/>
          </ac:spMkLst>
        </pc:spChg>
        <pc:spChg chg="mod">
          <ac:chgData name="Shri Bhupathi" userId="e41c00d7-018b-4b07-8242-ccadeb427c26" providerId="ADAL" clId="{053854B7-8DC1-4A14-829B-AF4CC67FB0C3}" dt="2019-12-09T01:40:48.654" v="6577" actId="1036"/>
          <ac:spMkLst>
            <pc:docMk/>
            <pc:sldMk cId="3929242413" sldId="10499"/>
            <ac:spMk id="19" creationId="{A1744EF4-E6E8-40DF-835D-4C6188370E33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0" creationId="{8840803D-663D-4F20-AB93-2CC3EBE8826B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1" creationId="{944F7EA5-52CE-4013-8689-29093EA0677D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2" creationId="{287D2822-A232-4999-80D0-D9EFC858C2F1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3" creationId="{260E0425-81F7-4C53-94F2-0850FA67B2C0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4" creationId="{BC9342A2-8675-4FB6-9765-2695EE1B7286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5" creationId="{28519630-EAA4-4C56-8D3B-FFC9BA7E61B0}"/>
          </ac:spMkLst>
        </pc:spChg>
        <pc:spChg chg="add mod">
          <ac:chgData name="Shri Bhupathi" userId="e41c00d7-018b-4b07-8242-ccadeb427c26" providerId="ADAL" clId="{053854B7-8DC1-4A14-829B-AF4CC67FB0C3}" dt="2019-12-09T01:56:22.536" v="6790" actId="208"/>
          <ac:spMkLst>
            <pc:docMk/>
            <pc:sldMk cId="3929242413" sldId="10499"/>
            <ac:spMk id="48" creationId="{D1E9EF89-09CA-4DD6-8BB9-6F817ADE43D6}"/>
          </ac:spMkLst>
        </pc:spChg>
        <pc:spChg chg="add mod">
          <ac:chgData name="Shri Bhupathi" userId="e41c00d7-018b-4b07-8242-ccadeb427c26" providerId="ADAL" clId="{053854B7-8DC1-4A14-829B-AF4CC67FB0C3}" dt="2019-12-09T01:40:48.654" v="6577" actId="1036"/>
          <ac:spMkLst>
            <pc:docMk/>
            <pc:sldMk cId="3929242413" sldId="10499"/>
            <ac:spMk id="49" creationId="{0C897ED5-12B8-497B-B8B4-4E428EFC4AA4}"/>
          </ac:spMkLst>
        </pc:spChg>
        <pc:spChg chg="add mod">
          <ac:chgData name="Shri Bhupathi" userId="e41c00d7-018b-4b07-8242-ccadeb427c26" providerId="ADAL" clId="{053854B7-8DC1-4A14-829B-AF4CC67FB0C3}" dt="2019-12-09T01:42:39.442" v="6592" actId="108"/>
          <ac:spMkLst>
            <pc:docMk/>
            <pc:sldMk cId="3929242413" sldId="10499"/>
            <ac:spMk id="50" creationId="{D6D108D8-20A3-4025-9F1A-6EA129EB3434}"/>
          </ac:spMkLst>
        </pc:spChg>
        <pc:spChg chg="mod topLvl">
          <ac:chgData name="Shri Bhupathi" userId="e41c00d7-018b-4b07-8242-ccadeb427c26" providerId="ADAL" clId="{053854B7-8DC1-4A14-829B-AF4CC67FB0C3}" dt="2019-12-09T01:43:20.450" v="6593" actId="164"/>
          <ac:spMkLst>
            <pc:docMk/>
            <pc:sldMk cId="3929242413" sldId="10499"/>
            <ac:spMk id="52" creationId="{B987F2BB-F5CE-408F-BADA-695A944B264C}"/>
          </ac:spMkLst>
        </pc:spChg>
        <pc:spChg chg="mod topLvl">
          <ac:chgData name="Shri Bhupathi" userId="e41c00d7-018b-4b07-8242-ccadeb427c26" providerId="ADAL" clId="{053854B7-8DC1-4A14-829B-AF4CC67FB0C3}" dt="2019-12-09T01:43:20.450" v="6593" actId="164"/>
          <ac:spMkLst>
            <pc:docMk/>
            <pc:sldMk cId="3929242413" sldId="10499"/>
            <ac:spMk id="53" creationId="{B25A6AAC-296B-453A-930C-CFDE79990623}"/>
          </ac:spMkLst>
        </pc:spChg>
        <pc:spChg chg="mod topLvl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54" creationId="{72E9AE83-7B85-4906-BFAA-05E2644CC17A}"/>
          </ac:spMkLst>
        </pc:spChg>
        <pc:spChg chg="mod topLvl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55" creationId="{69DF837B-7DB7-48A3-AA32-D56C3F5B3A0E}"/>
          </ac:spMkLst>
        </pc:spChg>
        <pc:spChg chg="mod topLvl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56" creationId="{0EDA5B13-A459-4B1E-8953-C94F9833894D}"/>
          </ac:spMkLst>
        </pc:spChg>
        <pc:spChg chg="del mod">
          <ac:chgData name="Shri Bhupathi" userId="e41c00d7-018b-4b07-8242-ccadeb427c26" providerId="ADAL" clId="{053854B7-8DC1-4A14-829B-AF4CC67FB0C3}" dt="2019-12-09T01:39:06.102" v="6498" actId="478"/>
          <ac:spMkLst>
            <pc:docMk/>
            <pc:sldMk cId="3929242413" sldId="10499"/>
            <ac:spMk id="57" creationId="{A0E1D90F-7437-4E5B-B787-977937FF70F6}"/>
          </ac:spMkLst>
        </pc:spChg>
        <pc:spChg chg="del">
          <ac:chgData name="Shri Bhupathi" userId="e41c00d7-018b-4b07-8242-ccadeb427c26" providerId="ADAL" clId="{053854B7-8DC1-4A14-829B-AF4CC67FB0C3}" dt="2019-12-09T01:37:43.543" v="6360" actId="478"/>
          <ac:spMkLst>
            <pc:docMk/>
            <pc:sldMk cId="3929242413" sldId="10499"/>
            <ac:spMk id="58" creationId="{3D3E70E5-7020-48DE-8191-ECFF2DB78491}"/>
          </ac:spMkLst>
        </pc:spChg>
        <pc:spChg chg="del">
          <ac:chgData name="Shri Bhupathi" userId="e41c00d7-018b-4b07-8242-ccadeb427c26" providerId="ADAL" clId="{053854B7-8DC1-4A14-829B-AF4CC67FB0C3}" dt="2019-12-09T01:37:38.447" v="6358" actId="478"/>
          <ac:spMkLst>
            <pc:docMk/>
            <pc:sldMk cId="3929242413" sldId="10499"/>
            <ac:spMk id="59" creationId="{2B8E1F18-0918-45B2-BED1-AEE21FBBD3BF}"/>
          </ac:spMkLst>
        </pc:spChg>
        <pc:spChg chg="del">
          <ac:chgData name="Shri Bhupathi" userId="e41c00d7-018b-4b07-8242-ccadeb427c26" providerId="ADAL" clId="{053854B7-8DC1-4A14-829B-AF4CC67FB0C3}" dt="2019-12-09T01:37:41.247" v="6359" actId="478"/>
          <ac:spMkLst>
            <pc:docMk/>
            <pc:sldMk cId="3929242413" sldId="10499"/>
            <ac:spMk id="60" creationId="{1A185349-B891-4579-BEAF-E6244D07A6EA}"/>
          </ac:spMkLst>
        </pc:spChg>
        <pc:spChg chg="del">
          <ac:chgData name="Shri Bhupathi" userId="e41c00d7-018b-4b07-8242-ccadeb427c26" providerId="ADAL" clId="{053854B7-8DC1-4A14-829B-AF4CC67FB0C3}" dt="2019-12-09T01:37:35.495" v="6357" actId="478"/>
          <ac:spMkLst>
            <pc:docMk/>
            <pc:sldMk cId="3929242413" sldId="10499"/>
            <ac:spMk id="61" creationId="{3B5166E7-89FF-4CFD-91BB-53A690364B6D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2" creationId="{3C7B852B-3C1E-47CC-BE3C-6FAE8C2FAD32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3" creationId="{A699EEE0-61D8-4B72-8582-4EF603CA0228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4" creationId="{7350FA1F-3B13-4FC6-811D-8BAC849594D0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5" creationId="{661E0586-48CF-4D0E-B7F6-9C7E5BB3BBE7}"/>
          </ac:spMkLst>
        </pc:spChg>
        <pc:spChg chg="add mod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75" creationId="{5A096296-CE81-456E-AE48-3AAACC2EE7E3}"/>
          </ac:spMkLst>
        </pc:spChg>
        <pc:spChg chg="add mod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76" creationId="{DD2B1B86-A3F3-461F-9570-79FD4450A856}"/>
          </ac:spMkLst>
        </pc:spChg>
        <pc:spChg chg="add del mod">
          <ac:chgData name="Shri Bhupathi" userId="e41c00d7-018b-4b07-8242-ccadeb427c26" providerId="ADAL" clId="{053854B7-8DC1-4A14-829B-AF4CC67FB0C3}" dt="2019-12-09T01:39:04.047" v="6497" actId="478"/>
          <ac:spMkLst>
            <pc:docMk/>
            <pc:sldMk cId="3929242413" sldId="10499"/>
            <ac:spMk id="77" creationId="{D5C38D85-ECB4-488D-9A7A-3C42566121A8}"/>
          </ac:spMkLst>
        </pc:spChg>
        <pc:spChg chg="add del mod">
          <ac:chgData name="Shri Bhupathi" userId="e41c00d7-018b-4b07-8242-ccadeb427c26" providerId="ADAL" clId="{053854B7-8DC1-4A14-829B-AF4CC67FB0C3}" dt="2019-12-09T01:39:04.047" v="6497" actId="478"/>
          <ac:spMkLst>
            <pc:docMk/>
            <pc:sldMk cId="3929242413" sldId="10499"/>
            <ac:spMk id="78" creationId="{E172C7F2-FD78-4D86-B9D4-B8830869F24A}"/>
          </ac:spMkLst>
        </pc:spChg>
        <pc:grpChg chg="add mod">
          <ac:chgData name="Shri Bhupathi" userId="e41c00d7-018b-4b07-8242-ccadeb427c26" providerId="ADAL" clId="{053854B7-8DC1-4A14-829B-AF4CC67FB0C3}" dt="2019-12-09T01:43:20.450" v="6593" actId="164"/>
          <ac:grpSpMkLst>
            <pc:docMk/>
            <pc:sldMk cId="3929242413" sldId="10499"/>
            <ac:grpSpMk id="4" creationId="{606D3609-3624-4643-8B29-AA72EFE2B2C0}"/>
          </ac:grpSpMkLst>
        </pc:grpChg>
        <pc:grpChg chg="add mod">
          <ac:chgData name="Shri Bhupathi" userId="e41c00d7-018b-4b07-8242-ccadeb427c26" providerId="ADAL" clId="{053854B7-8DC1-4A14-829B-AF4CC67FB0C3}" dt="2019-12-09T01:43:20.450" v="6593" actId="164"/>
          <ac:grpSpMkLst>
            <pc:docMk/>
            <pc:sldMk cId="3929242413" sldId="10499"/>
            <ac:grpSpMk id="5" creationId="{D136E164-8B03-4835-8073-25FAA7E15A9A}"/>
          </ac:grpSpMkLst>
        </pc:grpChg>
        <pc:grpChg chg="del">
          <ac:chgData name="Shri Bhupathi" userId="e41c00d7-018b-4b07-8242-ccadeb427c26" providerId="ADAL" clId="{053854B7-8DC1-4A14-829B-AF4CC67FB0C3}" dt="2019-12-09T01:35:50.254" v="6326" actId="478"/>
          <ac:grpSpMkLst>
            <pc:docMk/>
            <pc:sldMk cId="3929242413" sldId="10499"/>
            <ac:grpSpMk id="26" creationId="{57A65707-7355-4BCF-BB16-9128803DD6A8}"/>
          </ac:grpSpMkLst>
        </pc:grpChg>
        <pc:grpChg chg="del">
          <ac:chgData name="Shri Bhupathi" userId="e41c00d7-018b-4b07-8242-ccadeb427c26" providerId="ADAL" clId="{053854B7-8DC1-4A14-829B-AF4CC67FB0C3}" dt="2019-12-09T01:35:50.254" v="6326" actId="478"/>
          <ac:grpSpMkLst>
            <pc:docMk/>
            <pc:sldMk cId="3929242413" sldId="10499"/>
            <ac:grpSpMk id="29" creationId="{EDB1D0E3-5F86-4833-A264-B999BC1664DE}"/>
          </ac:grpSpMkLst>
        </pc:grpChg>
        <pc:grpChg chg="del">
          <ac:chgData name="Shri Bhupathi" userId="e41c00d7-018b-4b07-8242-ccadeb427c26" providerId="ADAL" clId="{053854B7-8DC1-4A14-829B-AF4CC67FB0C3}" dt="2019-12-09T01:35:50.254" v="6326" actId="478"/>
          <ac:grpSpMkLst>
            <pc:docMk/>
            <pc:sldMk cId="3929242413" sldId="10499"/>
            <ac:grpSpMk id="32" creationId="{0A6670A4-AF6B-4A4E-997E-7CBD6BD72C87}"/>
          </ac:grpSpMkLst>
        </pc:grpChg>
        <pc:grpChg chg="add mod">
          <ac:chgData name="Shri Bhupathi" userId="e41c00d7-018b-4b07-8242-ccadeb427c26" providerId="ADAL" clId="{053854B7-8DC1-4A14-829B-AF4CC67FB0C3}" dt="2019-12-09T01:40:48.654" v="6577" actId="1036"/>
          <ac:grpSpMkLst>
            <pc:docMk/>
            <pc:sldMk cId="3929242413" sldId="10499"/>
            <ac:grpSpMk id="35" creationId="{724752CD-985B-4CCB-8F81-48B3150D83EC}"/>
          </ac:grpSpMkLst>
        </pc:grpChg>
        <pc:grpChg chg="mod">
          <ac:chgData name="Shri Bhupathi" userId="e41c00d7-018b-4b07-8242-ccadeb427c26" providerId="ADAL" clId="{053854B7-8DC1-4A14-829B-AF4CC67FB0C3}" dt="2019-12-09T01:40:48.654" v="6577" actId="1036"/>
          <ac:grpSpMkLst>
            <pc:docMk/>
            <pc:sldMk cId="3929242413" sldId="10499"/>
            <ac:grpSpMk id="36" creationId="{BE4195C2-C80A-4307-95D0-24B3B67F4CC6}"/>
          </ac:grpSpMkLst>
        </pc:grpChg>
        <pc:grpChg chg="add del mod">
          <ac:chgData name="Shri Bhupathi" userId="e41c00d7-018b-4b07-8242-ccadeb427c26" providerId="ADAL" clId="{053854B7-8DC1-4A14-829B-AF4CC67FB0C3}" dt="2019-12-09T01:39:35.689" v="6534" actId="165"/>
          <ac:grpSpMkLst>
            <pc:docMk/>
            <pc:sldMk cId="3929242413" sldId="10499"/>
            <ac:grpSpMk id="51" creationId="{660E5087-4193-4484-82BD-5CCE03BE865C}"/>
          </ac:grpSpMkLst>
        </pc:grpChg>
        <pc:grpChg chg="add">
          <ac:chgData name="Shri Bhupathi" userId="e41c00d7-018b-4b07-8242-ccadeb427c26" providerId="ADAL" clId="{053854B7-8DC1-4A14-829B-AF4CC67FB0C3}" dt="2019-12-09T01:36:01.496" v="6327"/>
          <ac:grpSpMkLst>
            <pc:docMk/>
            <pc:sldMk cId="3929242413" sldId="10499"/>
            <ac:grpSpMk id="66" creationId="{36D17C47-DC22-423E-8AB6-B71D0DC96719}"/>
          </ac:grpSpMkLst>
        </pc:grpChg>
        <pc:grpChg chg="add">
          <ac:chgData name="Shri Bhupathi" userId="e41c00d7-018b-4b07-8242-ccadeb427c26" providerId="ADAL" clId="{053854B7-8DC1-4A14-829B-AF4CC67FB0C3}" dt="2019-12-09T01:36:01.496" v="6327"/>
          <ac:grpSpMkLst>
            <pc:docMk/>
            <pc:sldMk cId="3929242413" sldId="10499"/>
            <ac:grpSpMk id="69" creationId="{011A6035-942A-4624-9E48-27DEAC0B2F97}"/>
          </ac:grpSpMkLst>
        </pc:grpChg>
        <pc:grpChg chg="add">
          <ac:chgData name="Shri Bhupathi" userId="e41c00d7-018b-4b07-8242-ccadeb427c26" providerId="ADAL" clId="{053854B7-8DC1-4A14-829B-AF4CC67FB0C3}" dt="2019-12-09T01:36:01.496" v="6327"/>
          <ac:grpSpMkLst>
            <pc:docMk/>
            <pc:sldMk cId="3929242413" sldId="10499"/>
            <ac:grpSpMk id="72" creationId="{F4922A58-7FE2-4974-A282-65BB79F1DCFC}"/>
          </ac:grpSpMkLst>
        </pc:grpChg>
      </pc:sldChg>
      <pc:sldChg chg="addSp delSp add ord modTransition">
        <pc:chgData name="Shri Bhupathi" userId="e41c00d7-018b-4b07-8242-ccadeb427c26" providerId="ADAL" clId="{053854B7-8DC1-4A14-829B-AF4CC67FB0C3}" dt="2019-12-09T01:49:48.546" v="6601"/>
        <pc:sldMkLst>
          <pc:docMk/>
          <pc:sldMk cId="1882242622" sldId="10500"/>
        </pc:sldMkLst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0" creationId="{8840803D-663D-4F20-AB93-2CC3EBE8826B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1" creationId="{944F7EA5-52CE-4013-8689-29093EA0677D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2" creationId="{287D2822-A232-4999-80D0-D9EFC858C2F1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3" creationId="{260E0425-81F7-4C53-94F2-0850FA67B2C0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4" creationId="{BC9342A2-8675-4FB6-9765-2695EE1B7286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5" creationId="{28519630-EAA4-4C56-8D3B-FFC9BA7E61B0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5" creationId="{B9554117-D6CC-4BC8-9FF4-489FA91CC782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6" creationId="{1FC10040-9F37-461F-8AAC-58F89D0F79DE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7" creationId="{C534D9B9-6FD6-4B3A-9CC2-B05498C14593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8" creationId="{861F5A40-18A6-473A-9DFF-CFFA5672DD61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9" creationId="{D112317E-7560-4EC8-A720-FE1700023E9E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40" creationId="{128B6484-220D-4DCC-A9F6-FF6BB18CFF94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41" creationId="{B9DE3699-6CFF-4F74-83CB-B7F2EAD016EC}"/>
          </ac:spMkLst>
        </pc:spChg>
        <pc:grpChg chg="del">
          <ac:chgData name="Shri Bhupathi" userId="e41c00d7-018b-4b07-8242-ccadeb427c26" providerId="ADAL" clId="{053854B7-8DC1-4A14-829B-AF4CC67FB0C3}" dt="2019-12-09T01:46:13.871" v="6597" actId="478"/>
          <ac:grpSpMkLst>
            <pc:docMk/>
            <pc:sldMk cId="1882242622" sldId="10500"/>
            <ac:grpSpMk id="26" creationId="{57A65707-7355-4BCF-BB16-9128803DD6A8}"/>
          </ac:grpSpMkLst>
        </pc:grpChg>
        <pc:grpChg chg="del">
          <ac:chgData name="Shri Bhupathi" userId="e41c00d7-018b-4b07-8242-ccadeb427c26" providerId="ADAL" clId="{053854B7-8DC1-4A14-829B-AF4CC67FB0C3}" dt="2019-12-09T01:46:13.871" v="6597" actId="478"/>
          <ac:grpSpMkLst>
            <pc:docMk/>
            <pc:sldMk cId="1882242622" sldId="10500"/>
            <ac:grpSpMk id="29" creationId="{EDB1D0E3-5F86-4833-A264-B999BC1664DE}"/>
          </ac:grpSpMkLst>
        </pc:grpChg>
        <pc:grpChg chg="del">
          <ac:chgData name="Shri Bhupathi" userId="e41c00d7-018b-4b07-8242-ccadeb427c26" providerId="ADAL" clId="{053854B7-8DC1-4A14-829B-AF4CC67FB0C3}" dt="2019-12-09T01:46:13.871" v="6597" actId="478"/>
          <ac:grpSpMkLst>
            <pc:docMk/>
            <pc:sldMk cId="1882242622" sldId="10500"/>
            <ac:grpSpMk id="32" creationId="{0A6670A4-AF6B-4A4E-997E-7CBD6BD72C87}"/>
          </ac:grpSpMkLst>
        </pc:grpChg>
        <pc:grpChg chg="add">
          <ac:chgData name="Shri Bhupathi" userId="e41c00d7-018b-4b07-8242-ccadeb427c26" providerId="ADAL" clId="{053854B7-8DC1-4A14-829B-AF4CC67FB0C3}" dt="2019-12-09T01:46:21.141" v="6598"/>
          <ac:grpSpMkLst>
            <pc:docMk/>
            <pc:sldMk cId="1882242622" sldId="10500"/>
            <ac:grpSpMk id="42" creationId="{0C5D6530-762B-412A-B7F4-CA3C6AB3BD1B}"/>
          </ac:grpSpMkLst>
        </pc:grpChg>
        <pc:grpChg chg="add">
          <ac:chgData name="Shri Bhupathi" userId="e41c00d7-018b-4b07-8242-ccadeb427c26" providerId="ADAL" clId="{053854B7-8DC1-4A14-829B-AF4CC67FB0C3}" dt="2019-12-09T01:46:21.141" v="6598"/>
          <ac:grpSpMkLst>
            <pc:docMk/>
            <pc:sldMk cId="1882242622" sldId="10500"/>
            <ac:grpSpMk id="45" creationId="{C65CCC3F-E6FB-4C7C-A1D1-537FA862592B}"/>
          </ac:grpSpMkLst>
        </pc:grpChg>
        <pc:grpChg chg="add">
          <ac:chgData name="Shri Bhupathi" userId="e41c00d7-018b-4b07-8242-ccadeb427c26" providerId="ADAL" clId="{053854B7-8DC1-4A14-829B-AF4CC67FB0C3}" dt="2019-12-09T01:46:21.141" v="6598"/>
          <ac:grpSpMkLst>
            <pc:docMk/>
            <pc:sldMk cId="1882242622" sldId="10500"/>
            <ac:grpSpMk id="48" creationId="{E4376EFC-8976-43F6-B869-D7B5C7773A1A}"/>
          </ac:grpSpMkLst>
        </pc:grpChg>
      </pc:sldChg>
      <pc:sldChg chg="addSp modSp add ord modTransition modAnim">
        <pc:chgData name="Shri Bhupathi" userId="e41c00d7-018b-4b07-8242-ccadeb427c26" providerId="ADAL" clId="{053854B7-8DC1-4A14-829B-AF4CC67FB0C3}" dt="2019-12-09T01:56:10.555" v="6788" actId="208"/>
        <pc:sldMkLst>
          <pc:docMk/>
          <pc:sldMk cId="329391587" sldId="10501"/>
        </pc:sldMkLst>
        <pc:spChg chg="mod">
          <ac:chgData name="Shri Bhupathi" userId="e41c00d7-018b-4b07-8242-ccadeb427c26" providerId="ADAL" clId="{053854B7-8DC1-4A14-829B-AF4CC67FB0C3}" dt="2019-12-09T01:52:49.142" v="6676" actId="20577"/>
          <ac:spMkLst>
            <pc:docMk/>
            <pc:sldMk cId="329391587" sldId="10501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1:54:24.806" v="6779" actId="20577"/>
          <ac:spMkLst>
            <pc:docMk/>
            <pc:sldMk cId="329391587" sldId="10501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7" creationId="{C1A64A9A-EC07-415C-841E-92AD13C73929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8" creationId="{CEC71544-4F27-4848-8AF0-1980B73B36B4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9" creationId="{5F49622C-404D-41D6-8A80-7AD489B35009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10" creationId="{EFF40767-F434-4AC8-8E77-CECFB56EA3E2}"/>
          </ac:spMkLst>
        </pc:spChg>
        <pc:spChg chg="add mod">
          <ac:chgData name="Shri Bhupathi" userId="e41c00d7-018b-4b07-8242-ccadeb427c26" providerId="ADAL" clId="{053854B7-8DC1-4A14-829B-AF4CC67FB0C3}" dt="2019-12-09T01:56:10.555" v="6788" actId="208"/>
          <ac:spMkLst>
            <pc:docMk/>
            <pc:sldMk cId="329391587" sldId="10501"/>
            <ac:spMk id="20" creationId="{99997AA3-E6A3-4C0A-9FD2-7AD03B99EC3A}"/>
          </ac:spMkLst>
        </pc:spChg>
        <pc:spChg chg="add mod">
          <ac:chgData name="Shri Bhupathi" userId="e41c00d7-018b-4b07-8242-ccadeb427c26" providerId="ADAL" clId="{053854B7-8DC1-4A14-829B-AF4CC67FB0C3}" dt="2019-12-09T01:56:10.555" v="6788" actId="208"/>
          <ac:spMkLst>
            <pc:docMk/>
            <pc:sldMk cId="329391587" sldId="10501"/>
            <ac:spMk id="21" creationId="{0E5662E3-D057-4DBE-8593-471655DB2E10}"/>
          </ac:spMkLst>
        </pc:s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4" creationId="{B08582EF-FAFC-4424-85E2-937210147C1C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11" creationId="{238083B0-E443-4A99-8176-7DFD0D2635D9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14" creationId="{10D730D0-B0A6-46A5-99CF-3C7A7CF3963D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17" creationId="{BCBCEF1A-37E4-4E89-A140-CB96AB636BC6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22" creationId="{107ECFBB-03D4-4449-9CD7-CC0A66898BA7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78" creationId="{8C252428-A3D5-4780-8B01-F36D4E357743}"/>
          </ac:grpSpMkLst>
        </pc:grpChg>
      </pc:sldChg>
      <pc:sldChg chg="addSp modSp add modTransition">
        <pc:chgData name="Shri Bhupathi" userId="e41c00d7-018b-4b07-8242-ccadeb427c26" providerId="ADAL" clId="{053854B7-8DC1-4A14-829B-AF4CC67FB0C3}" dt="2019-12-09T02:21:36.285" v="7404" actId="20577"/>
        <pc:sldMkLst>
          <pc:docMk/>
          <pc:sldMk cId="3630886488" sldId="10502"/>
        </pc:sldMkLst>
        <pc:spChg chg="mod">
          <ac:chgData name="Shri Bhupathi" userId="e41c00d7-018b-4b07-8242-ccadeb427c26" providerId="ADAL" clId="{053854B7-8DC1-4A14-829B-AF4CC67FB0C3}" dt="2019-12-09T02:15:12.678" v="7223" actId="20577"/>
          <ac:spMkLst>
            <pc:docMk/>
            <pc:sldMk cId="3630886488" sldId="10502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15:16.400" v="7224" actId="6549"/>
          <ac:spMkLst>
            <pc:docMk/>
            <pc:sldMk cId="3630886488" sldId="10502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9T02:21:36.285" v="7404" actId="20577"/>
          <ac:spMkLst>
            <pc:docMk/>
            <pc:sldMk cId="3630886488" sldId="10502"/>
            <ac:spMk id="4" creationId="{15F86ABB-6503-438F-87AD-27AB59594F8A}"/>
          </ac:spMkLst>
        </pc:spChg>
      </pc:sldChg>
      <pc:sldChg chg="addSp delSp add">
        <pc:chgData name="Shri Bhupathi" userId="e41c00d7-018b-4b07-8242-ccadeb427c26" providerId="ADAL" clId="{053854B7-8DC1-4A14-829B-AF4CC67FB0C3}" dt="2019-12-09T01:55:02.732" v="6784"/>
        <pc:sldMkLst>
          <pc:docMk/>
          <pc:sldMk cId="2716930448" sldId="10503"/>
        </pc:sldMkLst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1" creationId="{12C15067-0C3B-4760-AE20-E380EFAF76A1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2" creationId="{1A15F570-C2E5-4076-B05F-B94A956107B8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3" creationId="{14984391-4D09-4B8B-942E-C0463AC309B1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4" creationId="{03492301-6F66-4D08-90B8-6D8C7775DAE0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5" creationId="{A780E289-54B9-4898-9DF9-38684F774F28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6" creationId="{3FB44147-CAE8-424C-94CE-6B281DE2326E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7" creationId="{B8F04CD1-D2E0-4E31-8EE3-A10FB47EDB8C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6" creationId="{1FC10040-9F37-461F-8AAC-58F89D0F79DE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7" creationId="{C534D9B9-6FD6-4B3A-9CC2-B05498C14593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8" creationId="{861F5A40-18A6-473A-9DFF-CFFA5672DD61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9" creationId="{D112317E-7560-4EC8-A720-FE1700023E9E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40" creationId="{128B6484-220D-4DCC-A9F6-FF6BB18CFF94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41" creationId="{B9DE3699-6CFF-4F74-83CB-B7F2EAD016EC}"/>
          </ac:spMkLst>
        </pc:spChg>
        <pc:grpChg chg="add">
          <ac:chgData name="Shri Bhupathi" userId="e41c00d7-018b-4b07-8242-ccadeb427c26" providerId="ADAL" clId="{053854B7-8DC1-4A14-829B-AF4CC67FB0C3}" dt="2019-12-09T01:55:02.732" v="6784"/>
          <ac:grpSpMkLst>
            <pc:docMk/>
            <pc:sldMk cId="2716930448" sldId="10503"/>
            <ac:grpSpMk id="28" creationId="{8EC6231B-6149-4880-8153-5451F26337BC}"/>
          </ac:grpSpMkLst>
        </pc:grpChg>
        <pc:grpChg chg="add">
          <ac:chgData name="Shri Bhupathi" userId="e41c00d7-018b-4b07-8242-ccadeb427c26" providerId="ADAL" clId="{053854B7-8DC1-4A14-829B-AF4CC67FB0C3}" dt="2019-12-09T01:55:02.732" v="6784"/>
          <ac:grpSpMkLst>
            <pc:docMk/>
            <pc:sldMk cId="2716930448" sldId="10503"/>
            <ac:grpSpMk id="31" creationId="{01A6BCEC-CC6B-4171-8271-31FC366D6AFC}"/>
          </ac:grpSpMkLst>
        </pc:grpChg>
        <pc:grpChg chg="add">
          <ac:chgData name="Shri Bhupathi" userId="e41c00d7-018b-4b07-8242-ccadeb427c26" providerId="ADAL" clId="{053854B7-8DC1-4A14-829B-AF4CC67FB0C3}" dt="2019-12-09T01:55:02.732" v="6784"/>
          <ac:grpSpMkLst>
            <pc:docMk/>
            <pc:sldMk cId="2716930448" sldId="10503"/>
            <ac:grpSpMk id="34" creationId="{6D50C948-2BD2-420F-BD13-6E35C1D83793}"/>
          </ac:grpSpMkLst>
        </pc:grpChg>
        <pc:grpChg chg="del">
          <ac:chgData name="Shri Bhupathi" userId="e41c00d7-018b-4b07-8242-ccadeb427c26" providerId="ADAL" clId="{053854B7-8DC1-4A14-829B-AF4CC67FB0C3}" dt="2019-12-09T01:54:55.598" v="6783" actId="478"/>
          <ac:grpSpMkLst>
            <pc:docMk/>
            <pc:sldMk cId="2716930448" sldId="10503"/>
            <ac:grpSpMk id="42" creationId="{0C5D6530-762B-412A-B7F4-CA3C6AB3BD1B}"/>
          </ac:grpSpMkLst>
        </pc:grpChg>
        <pc:grpChg chg="del">
          <ac:chgData name="Shri Bhupathi" userId="e41c00d7-018b-4b07-8242-ccadeb427c26" providerId="ADAL" clId="{053854B7-8DC1-4A14-829B-AF4CC67FB0C3}" dt="2019-12-09T01:54:55.598" v="6783" actId="478"/>
          <ac:grpSpMkLst>
            <pc:docMk/>
            <pc:sldMk cId="2716930448" sldId="10503"/>
            <ac:grpSpMk id="45" creationId="{C65CCC3F-E6FB-4C7C-A1D1-537FA862592B}"/>
          </ac:grpSpMkLst>
        </pc:grpChg>
        <pc:grpChg chg="del">
          <ac:chgData name="Shri Bhupathi" userId="e41c00d7-018b-4b07-8242-ccadeb427c26" providerId="ADAL" clId="{053854B7-8DC1-4A14-829B-AF4CC67FB0C3}" dt="2019-12-09T01:54:55.598" v="6783" actId="478"/>
          <ac:grpSpMkLst>
            <pc:docMk/>
            <pc:sldMk cId="2716930448" sldId="10503"/>
            <ac:grpSpMk id="48" creationId="{E4376EFC-8976-43F6-B869-D7B5C7773A1A}"/>
          </ac:grpSpMkLst>
        </pc:grpChg>
      </pc:sldChg>
      <pc:sldChg chg="add del">
        <pc:chgData name="Shri Bhupathi" userId="e41c00d7-018b-4b07-8242-ccadeb427c26" providerId="ADAL" clId="{053854B7-8DC1-4A14-829B-AF4CC67FB0C3}" dt="2019-12-09T01:56:31.647" v="6792" actId="47"/>
        <pc:sldMkLst>
          <pc:docMk/>
          <pc:sldMk cId="1666343698" sldId="10504"/>
        </pc:sldMkLst>
      </pc:sldChg>
      <pc:sldChg chg="addSp delSp modSp add modAnim">
        <pc:chgData name="Shri Bhupathi" userId="e41c00d7-018b-4b07-8242-ccadeb427c26" providerId="ADAL" clId="{053854B7-8DC1-4A14-829B-AF4CC67FB0C3}" dt="2019-12-09T01:56:59.086" v="6811" actId="20577"/>
        <pc:sldMkLst>
          <pc:docMk/>
          <pc:sldMk cId="3020367664" sldId="10504"/>
        </pc:sldMkLst>
        <pc:spChg chg="mod">
          <ac:chgData name="Shri Bhupathi" userId="e41c00d7-018b-4b07-8242-ccadeb427c26" providerId="ADAL" clId="{053854B7-8DC1-4A14-829B-AF4CC67FB0C3}" dt="2019-12-09T01:56:59.086" v="6811" actId="20577"/>
          <ac:spMkLst>
            <pc:docMk/>
            <pc:sldMk cId="3020367664" sldId="10504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2" creationId="{1A15F570-C2E5-4076-B05F-B94A956107B8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3" creationId="{14984391-4D09-4B8B-942E-C0463AC309B1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4" creationId="{03492301-6F66-4D08-90B8-6D8C7775DAE0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5" creationId="{A780E289-54B9-4898-9DF9-38684F774F28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6" creationId="{3FB44147-CAE8-424C-94CE-6B281DE2326E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7" creationId="{B8F04CD1-D2E0-4E31-8EE3-A10FB47EDB8C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36" creationId="{6D1D3257-4A7F-482B-AFF9-36535E7A4B0E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99" creationId="{988D7A4A-4C2E-4E63-B5F4-EA82AD93AB6F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00" creationId="{02089EC2-CA10-4B03-8F68-15A0290F70E4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01" creationId="{D1E4598C-8D89-48C7-B386-7821C02E63C7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02" creationId="{5958D9B8-B655-476C-B6E7-6A59FE61FCCD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58" creationId="{40F96EF3-3E8D-4F42-A4C2-BECBD6E13F0B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59" creationId="{21DB642F-3533-4F9E-A082-78C26210C398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60" creationId="{61BA9B96-DE1F-4721-BB31-F5934D78F7D9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61" creationId="{F105B964-0255-4034-B3F3-9761E47B01B8}"/>
          </ac:spMkLst>
        </pc:spChg>
        <pc:grpChg chg="del">
          <ac:chgData name="Shri Bhupathi" userId="e41c00d7-018b-4b07-8242-ccadeb427c26" providerId="ADAL" clId="{053854B7-8DC1-4A14-829B-AF4CC67FB0C3}" dt="2019-12-09T01:56:40.887" v="6794" actId="478"/>
          <ac:grpSpMkLst>
            <pc:docMk/>
            <pc:sldMk cId="3020367664" sldId="10504"/>
            <ac:grpSpMk id="28" creationId="{8EC6231B-6149-4880-8153-5451F26337BC}"/>
          </ac:grpSpMkLst>
        </pc:grpChg>
        <pc:grpChg chg="del">
          <ac:chgData name="Shri Bhupathi" userId="e41c00d7-018b-4b07-8242-ccadeb427c26" providerId="ADAL" clId="{053854B7-8DC1-4A14-829B-AF4CC67FB0C3}" dt="2019-12-09T01:56:40.887" v="6794" actId="478"/>
          <ac:grpSpMkLst>
            <pc:docMk/>
            <pc:sldMk cId="3020367664" sldId="10504"/>
            <ac:grpSpMk id="31" creationId="{01A6BCEC-CC6B-4171-8271-31FC366D6AFC}"/>
          </ac:grpSpMkLst>
        </pc:grpChg>
        <pc:grpChg chg="del">
          <ac:chgData name="Shri Bhupathi" userId="e41c00d7-018b-4b07-8242-ccadeb427c26" providerId="ADAL" clId="{053854B7-8DC1-4A14-829B-AF4CC67FB0C3}" dt="2019-12-09T01:56:40.887" v="6794" actId="478"/>
          <ac:grpSpMkLst>
            <pc:docMk/>
            <pc:sldMk cId="3020367664" sldId="10504"/>
            <ac:grpSpMk id="34" creationId="{6D50C948-2BD2-420F-BD13-6E35C1D83793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37" creationId="{6F2EF191-AB9E-4036-8FC9-04B100706918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48" creationId="{0FF3A773-0379-4902-AD2A-33C5EE9E8546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65" creationId="{356809B7-4311-433A-B0F1-C6D803641F6C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88" creationId="{5CA061EF-461F-4173-A39E-1CD7738BB67B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03" creationId="{5984C70E-08E0-4066-8526-4A8BF2C217F0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06" creationId="{851AF105-069A-4B75-A0EF-C9AC1AC6ACBF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09" creationId="{A956EC7D-FFE8-4A7A-BBAC-013459CAE508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12" creationId="{9009CB4C-9880-48DC-9EFB-CCB7D7B3591F}"/>
          </ac:grpSpMkLst>
        </pc:grp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4" creationId="{0A093070-7281-4DC2-9A73-C44C612BDF8E}"/>
          </ac:cxnSpMkLst>
        </pc:cxn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5" creationId="{42930C33-571E-4BF3-8483-2683C4DD76AA}"/>
          </ac:cxnSpMkLst>
        </pc:cxn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6" creationId="{5657391B-1660-4FEE-9F56-633B698492E2}"/>
          </ac:cxnSpMkLst>
        </pc:cxn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7" creationId="{A0D0CF57-62BA-4A48-B419-A5C8427E1101}"/>
          </ac:cxnSpMkLst>
        </pc:cxnChg>
      </pc:sldChg>
      <pc:sldChg chg="addSp delSp modSp add ord modAnim">
        <pc:chgData name="Shri Bhupathi" userId="e41c00d7-018b-4b07-8242-ccadeb427c26" providerId="ADAL" clId="{053854B7-8DC1-4A14-829B-AF4CC67FB0C3}" dt="2019-12-09T02:06:46.198" v="7033" actId="20577"/>
        <pc:sldMkLst>
          <pc:docMk/>
          <pc:sldMk cId="2472260760" sldId="10505"/>
        </pc:sldMkLst>
        <pc:spChg chg="mod">
          <ac:chgData name="Shri Bhupathi" userId="e41c00d7-018b-4b07-8242-ccadeb427c26" providerId="ADAL" clId="{053854B7-8DC1-4A14-829B-AF4CC67FB0C3}" dt="2019-12-09T01:59:45.759" v="6845" actId="20577"/>
          <ac:spMkLst>
            <pc:docMk/>
            <pc:sldMk cId="2472260760" sldId="10505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6:46.198" v="7033" actId="20577"/>
          <ac:spMkLst>
            <pc:docMk/>
            <pc:sldMk cId="2472260760" sldId="10505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2" creationId="{1A15F570-C2E5-4076-B05F-B94A956107B8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3" creationId="{14984391-4D09-4B8B-942E-C0463AC309B1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4" creationId="{03492301-6F66-4D08-90B8-6D8C7775DAE0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5" creationId="{A780E289-54B9-4898-9DF9-38684F774F28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6" creationId="{3FB44147-CAE8-424C-94CE-6B281DE2326E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7" creationId="{B8F04CD1-D2E0-4E31-8EE3-A10FB47EDB8C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6" creationId="{E4F16C91-DF19-4865-9A98-53FE23BE31CB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7" creationId="{11AB3D80-5FC9-4D95-B94A-65105587D817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8" creationId="{90BC3BE3-B81A-4303-8D39-03171FA16905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9" creationId="{4BD4A6E8-D0EF-4FA6-A478-4BB38C23F97F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49" creationId="{AEA9E5D2-F20D-4615-80F2-879B8F86B07F}"/>
          </ac:spMkLst>
        </pc:spChg>
        <pc:grpChg chg="del">
          <ac:chgData name="Shri Bhupathi" userId="e41c00d7-018b-4b07-8242-ccadeb427c26" providerId="ADAL" clId="{053854B7-8DC1-4A14-829B-AF4CC67FB0C3}" dt="2019-12-09T01:59:15.175" v="6821" actId="478"/>
          <ac:grpSpMkLst>
            <pc:docMk/>
            <pc:sldMk cId="2472260760" sldId="10505"/>
            <ac:grpSpMk id="28" creationId="{8EC6231B-6149-4880-8153-5451F26337BC}"/>
          </ac:grpSpMkLst>
        </pc:grpChg>
        <pc:grpChg chg="del">
          <ac:chgData name="Shri Bhupathi" userId="e41c00d7-018b-4b07-8242-ccadeb427c26" providerId="ADAL" clId="{053854B7-8DC1-4A14-829B-AF4CC67FB0C3}" dt="2019-12-09T01:59:15.175" v="6821" actId="478"/>
          <ac:grpSpMkLst>
            <pc:docMk/>
            <pc:sldMk cId="2472260760" sldId="10505"/>
            <ac:grpSpMk id="31" creationId="{01A6BCEC-CC6B-4171-8271-31FC366D6AFC}"/>
          </ac:grpSpMkLst>
        </pc:grpChg>
        <pc:grpChg chg="del">
          <ac:chgData name="Shri Bhupathi" userId="e41c00d7-018b-4b07-8242-ccadeb427c26" providerId="ADAL" clId="{053854B7-8DC1-4A14-829B-AF4CC67FB0C3}" dt="2019-12-09T01:59:15.175" v="6821" actId="478"/>
          <ac:grpSpMkLst>
            <pc:docMk/>
            <pc:sldMk cId="2472260760" sldId="10505"/>
            <ac:grpSpMk id="34" creationId="{6D50C948-2BD2-420F-BD13-6E35C1D83793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40" creationId="{B3821065-BB61-4364-8BAC-9A6377029BD0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43" creationId="{DE014916-3F96-4B72-A860-F6C72FC0D581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46" creationId="{D72486FE-4011-4815-835E-B439EBA008A0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50" creationId="{CDD58CBE-60A2-476D-B60E-695F43D614AE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66" creationId="{96A7C1A9-3ABF-42C2-8131-A5B4AB7923BE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2:07:42.700" v="7098" actId="20577"/>
        <pc:sldMkLst>
          <pc:docMk/>
          <pc:sldMk cId="1152433244" sldId="10506"/>
        </pc:sldMkLst>
        <pc:spChg chg="mod">
          <ac:chgData name="Shri Bhupathi" userId="e41c00d7-018b-4b07-8242-ccadeb427c26" providerId="ADAL" clId="{053854B7-8DC1-4A14-829B-AF4CC67FB0C3}" dt="2019-12-09T02:03:05.078" v="6869" actId="20577"/>
          <ac:spMkLst>
            <pc:docMk/>
            <pc:sldMk cId="1152433244" sldId="10506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7:42.700" v="7098" actId="20577"/>
          <ac:spMkLst>
            <pc:docMk/>
            <pc:sldMk cId="1152433244" sldId="10506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19" creationId="{A1744EF4-E6E8-40DF-835D-4C6188370E33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21" creationId="{12C15067-0C3B-4760-AE20-E380EFAF76A1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5" creationId="{B9554117-D6CC-4BC8-9FF4-489FA91CC782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6" creationId="{E4F16C91-DF19-4865-9A98-53FE23BE31CB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7" creationId="{11AB3D80-5FC9-4D95-B94A-65105587D817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8" creationId="{90BC3BE3-B81A-4303-8D39-03171FA16905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9" creationId="{4BD4A6E8-D0EF-4FA6-A478-4BB38C23F97F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49" creationId="{AEA9E5D2-F20D-4615-80F2-879B8F86B07F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5" creationId="{114AD931-4C99-4212-9F67-E06C02C606BD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6" creationId="{211EB042-8D9C-479E-AC8E-951CE85B9B3A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7" creationId="{0A0EF9F3-04F4-4628-A43F-823549AEB579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8" creationId="{AC15E96A-3A15-4930-A79A-18CB400ACBDD}"/>
          </ac:spMkLst>
        </pc:s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40" creationId="{B3821065-BB61-4364-8BAC-9A6377029BD0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43" creationId="{DE014916-3F96-4B72-A860-F6C72FC0D581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46" creationId="{D72486FE-4011-4815-835E-B439EBA008A0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50" creationId="{CDD58CBE-60A2-476D-B60E-695F43D614AE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51" creationId="{7087EEA3-9747-4738-8113-091AD51293BB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66" creationId="{96A7C1A9-3ABF-42C2-8131-A5B4AB7923BE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87" creationId="{DA54F45B-24EE-4A27-9BEC-422D98D9E8F5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109" creationId="{766070C8-AD1B-4481-BC27-40440D43B286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112" creationId="{D4EE6B2A-395D-4DAE-8492-BC4D8623098F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115" creationId="{9BF16B8F-6C23-4773-9352-7FF852750984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2:08:20.949" v="7194" actId="20577"/>
        <pc:sldMkLst>
          <pc:docMk/>
          <pc:sldMk cId="1580011965" sldId="10507"/>
        </pc:sldMkLst>
        <pc:spChg chg="mod">
          <ac:chgData name="Shri Bhupathi" userId="e41c00d7-018b-4b07-8242-ccadeb427c26" providerId="ADAL" clId="{053854B7-8DC1-4A14-829B-AF4CC67FB0C3}" dt="2019-12-09T02:08:20.949" v="7194" actId="20577"/>
          <ac:spMkLst>
            <pc:docMk/>
            <pc:sldMk cId="1580011965" sldId="10507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9T02:07:59.413" v="7140" actId="1036"/>
          <ac:spMkLst>
            <pc:docMk/>
            <pc:sldMk cId="1580011965" sldId="10507"/>
            <ac:spMk id="43" creationId="{D45FF27A-2289-42B1-B44B-4AF70DFE0688}"/>
          </ac:spMkLst>
        </pc:spChg>
        <pc:spChg chg="add mod">
          <ac:chgData name="Shri Bhupathi" userId="e41c00d7-018b-4b07-8242-ccadeb427c26" providerId="ADAL" clId="{053854B7-8DC1-4A14-829B-AF4CC67FB0C3}" dt="2019-12-09T02:08:08.543" v="7152" actId="1036"/>
          <ac:spMkLst>
            <pc:docMk/>
            <pc:sldMk cId="1580011965" sldId="10507"/>
            <ac:spMk id="44" creationId="{8EC18A69-1E45-43B4-B22F-49DB9E63DF71}"/>
          </ac:spMkLst>
        </pc:spChg>
        <pc:spChg chg="add mod">
          <ac:chgData name="Shri Bhupathi" userId="e41c00d7-018b-4b07-8242-ccadeb427c26" providerId="ADAL" clId="{053854B7-8DC1-4A14-829B-AF4CC67FB0C3}" dt="2019-12-09T02:08:08.543" v="7152" actId="1036"/>
          <ac:spMkLst>
            <pc:docMk/>
            <pc:sldMk cId="1580011965" sldId="10507"/>
            <ac:spMk id="45" creationId="{E89193A3-2D9D-4E06-83BC-E46CC8D23801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4" creationId="{E07EDD77-6CA5-42BE-9256-74BB9DF7F2BD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5" creationId="{AB07A7CD-ADEA-4304-9D48-EB51494515E7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6" creationId="{6BD44B17-977F-4607-9A94-D58E2053FC93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7" creationId="{A6420127-6230-46DE-B502-603E2AD3CD66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5" creationId="{114AD931-4C99-4212-9F67-E06C02C606BD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6" creationId="{211EB042-8D9C-479E-AC8E-951CE85B9B3A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7" creationId="{0A0EF9F3-04F4-4628-A43F-823549AEB579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8" creationId="{AC15E96A-3A15-4930-A79A-18CB400ACBDD}"/>
          </ac:spMkLst>
        </pc:spChg>
        <pc:grpChg chg="add mod">
          <ac:chgData name="Shri Bhupathi" userId="e41c00d7-018b-4b07-8242-ccadeb427c26" providerId="ADAL" clId="{053854B7-8DC1-4A14-829B-AF4CC67FB0C3}" dt="2019-12-09T02:07:59.413" v="7140" actId="1036"/>
          <ac:grpSpMkLst>
            <pc:docMk/>
            <pc:sldMk cId="1580011965" sldId="10507"/>
            <ac:grpSpMk id="46" creationId="{91F2379C-DD48-4D82-9481-1FEFAC727DD0}"/>
          </ac:grpSpMkLst>
        </pc:grpChg>
        <pc:grpChg chg="add mod">
          <ac:chgData name="Shri Bhupathi" userId="e41c00d7-018b-4b07-8242-ccadeb427c26" providerId="ADAL" clId="{053854B7-8DC1-4A14-829B-AF4CC67FB0C3}" dt="2019-12-09T02:07:59.413" v="7140" actId="1036"/>
          <ac:grpSpMkLst>
            <pc:docMk/>
            <pc:sldMk cId="1580011965" sldId="10507"/>
            <ac:grpSpMk id="49" creationId="{661BFC19-1CA8-41B4-AB0A-BEBD03B531E2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51" creationId="{7087EEA3-9747-4738-8113-091AD51293BB}"/>
          </ac:grpSpMkLst>
        </pc:grpChg>
        <pc:grpChg chg="add">
          <ac:chgData name="Shri Bhupathi" userId="e41c00d7-018b-4b07-8242-ccadeb427c26" providerId="ADAL" clId="{053854B7-8DC1-4A14-829B-AF4CC67FB0C3}" dt="2019-12-09T02:04:02.245" v="6874"/>
          <ac:grpSpMkLst>
            <pc:docMk/>
            <pc:sldMk cId="1580011965" sldId="10507"/>
            <ac:grpSpMk id="58" creationId="{F5888E3B-862E-42DF-AE43-DA2084A232D7}"/>
          </ac:grpSpMkLst>
        </pc:grpChg>
        <pc:grpChg chg="add">
          <ac:chgData name="Shri Bhupathi" userId="e41c00d7-018b-4b07-8242-ccadeb427c26" providerId="ADAL" clId="{053854B7-8DC1-4A14-829B-AF4CC67FB0C3}" dt="2019-12-09T02:04:02.245" v="6874"/>
          <ac:grpSpMkLst>
            <pc:docMk/>
            <pc:sldMk cId="1580011965" sldId="10507"/>
            <ac:grpSpMk id="61" creationId="{9A853AF4-CABF-4830-B078-946FB91F835E}"/>
          </ac:grpSpMkLst>
        </pc:grpChg>
        <pc:grpChg chg="add">
          <ac:chgData name="Shri Bhupathi" userId="e41c00d7-018b-4b07-8242-ccadeb427c26" providerId="ADAL" clId="{053854B7-8DC1-4A14-829B-AF4CC67FB0C3}" dt="2019-12-09T02:04:02.245" v="6874"/>
          <ac:grpSpMkLst>
            <pc:docMk/>
            <pc:sldMk cId="1580011965" sldId="10507"/>
            <ac:grpSpMk id="64" creationId="{E5F8E7EB-839D-453A-9EC5-9A4DDB362878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87" creationId="{DA54F45B-24EE-4A27-9BEC-422D98D9E8F5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109" creationId="{766070C8-AD1B-4481-BC27-40440D43B286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112" creationId="{D4EE6B2A-395D-4DAE-8492-BC4D8623098F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115" creationId="{9BF16B8F-6C23-4773-9352-7FF852750984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2:37:58.438" v="7507"/>
        <pc:sldMkLst>
          <pc:docMk/>
          <pc:sldMk cId="1211289822" sldId="10508"/>
        </pc:sldMkLst>
        <pc:spChg chg="mod">
          <ac:chgData name="Shri Bhupathi" userId="e41c00d7-018b-4b07-8242-ccadeb427c26" providerId="ADAL" clId="{053854B7-8DC1-4A14-829B-AF4CC67FB0C3}" dt="2019-12-09T02:04:54.286" v="6903" actId="20577"/>
          <ac:spMkLst>
            <pc:docMk/>
            <pc:sldMk cId="1211289822" sldId="10508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5:00.494" v="6929" actId="20577"/>
          <ac:spMkLst>
            <pc:docMk/>
            <pc:sldMk cId="1211289822" sldId="10508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6" creationId="{63A8714E-5DB1-46F3-9761-019D0E4986C0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7" creationId="{48CA8CF7-3660-44E8-A024-4D6CF5F8997F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8" creationId="{C4466F0A-35F1-4D1A-AB60-3EFC7EF14CF0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9" creationId="{01380522-6EEA-4061-8DBB-E047744F8886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43" creationId="{D45FF27A-2289-42B1-B44B-4AF70DFE0688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44" creationId="{8EC18A69-1E45-43B4-B22F-49DB9E63DF71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45" creationId="{E89193A3-2D9D-4E06-83BC-E46CC8D23801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4" creationId="{E07EDD77-6CA5-42BE-9256-74BB9DF7F2BD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5" creationId="{AB07A7CD-ADEA-4304-9D48-EB51494515E7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6" creationId="{6BD44B17-977F-4607-9A94-D58E2053FC93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7" creationId="{A6420127-6230-46DE-B502-603E2AD3CD66}"/>
          </ac:spMkLst>
        </pc:s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0" creationId="{D7EA0205-1FFC-406B-ACF5-92A81F64965D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3" creationId="{5009CBED-1C33-481E-BC1B-4C719AE00963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6" creationId="{C7A1219F-C5B7-459A-8AB4-262E1C314C2D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9" creationId="{D5BAD811-1F1F-4C32-AC12-4018BE0CACE6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46" creationId="{91F2379C-DD48-4D82-9481-1FEFAC727DD0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49" creationId="{661BFC19-1CA8-41B4-AB0A-BEBD03B531E2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51" creationId="{977F2B9A-342C-4F44-A7BC-F91BCDEF3FA0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58" creationId="{F5888E3B-862E-42DF-AE43-DA2084A232D7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61" creationId="{9A853AF4-CABF-4830-B078-946FB91F835E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64" creationId="{E5F8E7EB-839D-453A-9EC5-9A4DDB362878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71" creationId="{AED6D64E-FA93-4771-8F65-B89EBBDA1EB6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89" creationId="{78664008-08E1-473B-8EE5-A7471DD2F023}"/>
          </ac:grpSpMkLst>
        </pc:grpChg>
        <pc:picChg chg="add del">
          <ac:chgData name="Shri Bhupathi" userId="e41c00d7-018b-4b07-8242-ccadeb427c26" providerId="ADAL" clId="{053854B7-8DC1-4A14-829B-AF4CC67FB0C3}" dt="2019-12-09T02:37:58.438" v="7507"/>
          <ac:picMkLst>
            <pc:docMk/>
            <pc:sldMk cId="1211289822" sldId="10508"/>
            <ac:picMk id="3074" creationId="{FA58F6CA-4CE1-4288-A9F8-60A2E1647DFF}"/>
          </ac:picMkLst>
        </pc:picChg>
      </pc:sldChg>
      <pc:sldChg chg="addSp delSp modSp add modAnim">
        <pc:chgData name="Shri Bhupathi" userId="e41c00d7-018b-4b07-8242-ccadeb427c26" providerId="ADAL" clId="{053854B7-8DC1-4A14-829B-AF4CC67FB0C3}" dt="2019-12-09T02:05:49.214" v="7000" actId="20577"/>
        <pc:sldMkLst>
          <pc:docMk/>
          <pc:sldMk cId="4260532004" sldId="10509"/>
        </pc:sldMkLst>
        <pc:spChg chg="mod">
          <ac:chgData name="Shri Bhupathi" userId="e41c00d7-018b-4b07-8242-ccadeb427c26" providerId="ADAL" clId="{053854B7-8DC1-4A14-829B-AF4CC67FB0C3}" dt="2019-12-09T02:05:35.254" v="6952" actId="20577"/>
          <ac:spMkLst>
            <pc:docMk/>
            <pc:sldMk cId="4260532004" sldId="10509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5:49.214" v="7000" actId="20577"/>
          <ac:spMkLst>
            <pc:docMk/>
            <pc:sldMk cId="4260532004" sldId="10509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6" creationId="{63A8714E-5DB1-46F3-9761-019D0E4986C0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7" creationId="{48CA8CF7-3660-44E8-A024-4D6CF5F8997F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8" creationId="{C4466F0A-35F1-4D1A-AB60-3EFC7EF14CF0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9" creationId="{01380522-6EEA-4061-8DBB-E047744F8886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20" creationId="{8AEB8CE7-DACE-4B26-AEF5-32D99754047F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29" creationId="{AC24713A-03FF-43A8-81FE-7A08BD218257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30" creationId="{9A38A8D3-8197-4B21-86CB-2BEEDDFECF72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31" creationId="{5941E36B-C742-4F21-BF27-2EEA087F0E61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32" creationId="{997B6857-5250-4DE8-BEAE-A67583513507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1" creationId="{A32AA33C-7C0B-424E-8369-0ACE5A48572B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5" creationId="{100F69A5-A7B9-46CD-86B2-9E43CD4B7125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6" creationId="{011F6CD5-39FE-45A6-9380-8CC5E1A47A89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7" creationId="{EDF9444A-9336-460C-A836-C3AF68C867E0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8" creationId="{8D52ACB2-1722-4D42-8EA2-0D2FDC7D0DB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9" creationId="{4BC782BA-3D6E-47B2-84FB-A983B4E753C4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3" creationId="{B540014E-0E25-4CA6-95D3-DBCBB5CB05C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4" creationId="{4C10D2D3-16B1-4C7B-BCCC-F94CFBD963F1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5" creationId="{7E4895F3-2525-45E5-BF64-DE35D68FB2F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6" creationId="{D35AE2E4-1EA9-444D-B24A-E259F6B0494D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7" creationId="{14506CE2-6245-4166-A3AD-A8BD39A05F3B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4" creationId="{F4B36813-E1BE-483B-8C0D-BAB38327286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5" creationId="{0D6E80DE-2CFF-4D89-89DE-A009502F07D0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6" creationId="{4C63E94E-B4E1-4B8B-8D0E-64E7D7254A57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7" creationId="{F6AD0B55-BCE3-4783-8217-478445CC14D8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8" creationId="{40A93817-52E7-4992-B568-2E8B9E71F265}"/>
          </ac:spMkLst>
        </pc:s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0" creationId="{D7EA0205-1FFC-406B-ACF5-92A81F64965D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3" creationId="{5009CBED-1C33-481E-BC1B-4C719AE00963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6" creationId="{C7A1219F-C5B7-459A-8AB4-262E1C314C2D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9" creationId="{D5BAD811-1F1F-4C32-AC12-4018BE0CACE6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51" creationId="{977F2B9A-342C-4F44-A7BC-F91BCDEF3FA0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71" creationId="{AED6D64E-FA93-4771-8F65-B89EBBDA1EB6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89" creationId="{78664008-08E1-473B-8EE5-A7471DD2F023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33" creationId="{B2725EDA-0180-44E0-A3BF-6F223E0805A0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42" creationId="{D760C1E5-CFCA-4372-B76C-D2105549EC28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50" creationId="{D8128416-0AD1-4F21-8E0C-FE6D68421890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68" creationId="{4CC9A80E-6152-4B17-8556-3A192B2E0754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79" creationId="{AC69FB5E-9994-47F4-B623-32FC65CB9F6F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82" creationId="{8ED82ECE-2D0D-45A9-A69C-E7B53A9DC599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85" creationId="{A4D2D8F9-F192-43A0-85BF-3BE2AEA87DCD}"/>
          </ac:grpSpMkLst>
        </pc:grp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1" creationId="{649030D9-5FEE-4F2D-9437-DA22E4FA1B14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2" creationId="{3D22363D-D5F4-4FD2-82ED-06443EA1DDA7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3" creationId="{284BA15F-6B59-49EB-9232-095E617D33A1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4" creationId="{166FFC1D-2E1D-4015-87EB-29E1DD8C1F54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5" creationId="{2342939A-289D-4A5E-AD8F-84BBCFFAC8A5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6" creationId="{CD6DD460-FD59-4BD1-88DD-2A02A8CB70C3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7" creationId="{9DD55930-F735-4B82-8140-DFE468EB5689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8" creationId="{FFAEE908-33A9-4166-9E40-C1EB2244CFB0}"/>
          </ac:cxnSpMkLst>
        </pc:cxnChg>
      </pc:sldChg>
      <pc:sldChg chg="add del">
        <pc:chgData name="Shri Bhupathi" userId="e41c00d7-018b-4b07-8242-ccadeb427c26" providerId="ADAL" clId="{053854B7-8DC1-4A14-829B-AF4CC67FB0C3}" dt="2019-12-09T02:59:34.872" v="8150" actId="47"/>
        <pc:sldMkLst>
          <pc:docMk/>
          <pc:sldMk cId="1956329117" sldId="10510"/>
        </pc:sldMkLst>
      </pc:sldChg>
      <pc:sldChg chg="add del">
        <pc:chgData name="Shri Bhupathi" userId="e41c00d7-018b-4b07-8242-ccadeb427c26" providerId="ADAL" clId="{053854B7-8DC1-4A14-829B-AF4CC67FB0C3}" dt="2019-12-09T02:15:34.734" v="7228" actId="47"/>
        <pc:sldMkLst>
          <pc:docMk/>
          <pc:sldMk cId="56384816" sldId="10511"/>
        </pc:sldMkLst>
      </pc:sldChg>
      <pc:sldChg chg="add del">
        <pc:chgData name="Shri Bhupathi" userId="e41c00d7-018b-4b07-8242-ccadeb427c26" providerId="ADAL" clId="{053854B7-8DC1-4A14-829B-AF4CC67FB0C3}" dt="2019-12-09T02:15:26.603" v="7226"/>
        <pc:sldMkLst>
          <pc:docMk/>
          <pc:sldMk cId="379117071" sldId="10511"/>
        </pc:sldMkLst>
      </pc:sldChg>
      <pc:sldChg chg="add del ord">
        <pc:chgData name="Shri Bhupathi" userId="e41c00d7-018b-4b07-8242-ccadeb427c26" providerId="ADAL" clId="{053854B7-8DC1-4A14-829B-AF4CC67FB0C3}" dt="2019-12-09T02:21:41.671" v="7405" actId="47"/>
        <pc:sldMkLst>
          <pc:docMk/>
          <pc:sldMk cId="620131387" sldId="10511"/>
        </pc:sldMkLst>
      </pc:sldChg>
      <pc:sldChg chg="addSp modSp add">
        <pc:chgData name="Shri Bhupathi" userId="e41c00d7-018b-4b07-8242-ccadeb427c26" providerId="ADAL" clId="{053854B7-8DC1-4A14-829B-AF4CC67FB0C3}" dt="2019-12-09T02:28:35.883" v="7484" actId="208"/>
        <pc:sldMkLst>
          <pc:docMk/>
          <pc:sldMk cId="1934534608" sldId="10511"/>
        </pc:sldMkLst>
        <pc:spChg chg="mod">
          <ac:chgData name="Shri Bhupathi" userId="e41c00d7-018b-4b07-8242-ccadeb427c26" providerId="ADAL" clId="{053854B7-8DC1-4A14-829B-AF4CC67FB0C3}" dt="2019-12-09T02:27:54.590" v="7460" actId="20577"/>
          <ac:spMkLst>
            <pc:docMk/>
            <pc:sldMk cId="1934534608" sldId="10511"/>
            <ac:spMk id="2" creationId="{48E4DB47-97FE-41A2-A813-25630FF179C5}"/>
          </ac:spMkLst>
        </pc:spChg>
        <pc:spChg chg="add mod">
          <ac:chgData name="Shri Bhupathi" userId="e41c00d7-018b-4b07-8242-ccadeb427c26" providerId="ADAL" clId="{053854B7-8DC1-4A14-829B-AF4CC67FB0C3}" dt="2019-12-09T02:28:35.883" v="7484" actId="208"/>
          <ac:spMkLst>
            <pc:docMk/>
            <pc:sldMk cId="1934534608" sldId="10511"/>
            <ac:spMk id="4" creationId="{06F5661E-06F3-410F-BC49-BB7AAAAA2944}"/>
          </ac:spMkLst>
        </pc:spChg>
      </pc:sldChg>
      <pc:sldChg chg="add del">
        <pc:chgData name="Shri Bhupathi" userId="e41c00d7-018b-4b07-8242-ccadeb427c26" providerId="ADAL" clId="{053854B7-8DC1-4A14-829B-AF4CC67FB0C3}" dt="2019-12-09T02:18:00.602" v="7230"/>
        <pc:sldMkLst>
          <pc:docMk/>
          <pc:sldMk cId="1940169410" sldId="10511"/>
        </pc:sldMkLst>
      </pc:sldChg>
      <pc:sldChg chg="addSp delSp modSp add del ord">
        <pc:chgData name="Shri Bhupathi" userId="e41c00d7-018b-4b07-8242-ccadeb427c26" providerId="ADAL" clId="{053854B7-8DC1-4A14-829B-AF4CC67FB0C3}" dt="2019-12-09T02:57:38.669" v="8148" actId="47"/>
        <pc:sldMkLst>
          <pc:docMk/>
          <pc:sldMk cId="2222636675" sldId="10512"/>
        </pc:sldMkLst>
        <pc:spChg chg="mod">
          <ac:chgData name="Shri Bhupathi" userId="e41c00d7-018b-4b07-8242-ccadeb427c26" providerId="ADAL" clId="{053854B7-8DC1-4A14-829B-AF4CC67FB0C3}" dt="2019-12-09T02:31:46.448" v="7503" actId="5793"/>
          <ac:spMkLst>
            <pc:docMk/>
            <pc:sldMk cId="2222636675" sldId="10512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2" creationId="{1A15F570-C2E5-4076-B05F-B94A956107B8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3" creationId="{14984391-4D09-4B8B-942E-C0463AC309B1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4" creationId="{03492301-6F66-4D08-90B8-6D8C7775DAE0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5" creationId="{A780E289-54B9-4898-9DF9-38684F774F28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6" creationId="{3FB44147-CAE8-424C-94CE-6B281DE2326E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7" creationId="{B8F04CD1-D2E0-4E31-8EE3-A10FB47EDB8C}"/>
          </ac:spMkLst>
        </pc:spChg>
        <pc:grpChg chg="del">
          <ac:chgData name="Shri Bhupathi" userId="e41c00d7-018b-4b07-8242-ccadeb427c26" providerId="ADAL" clId="{053854B7-8DC1-4A14-829B-AF4CC67FB0C3}" dt="2019-12-09T02:37:25.302" v="7504" actId="478"/>
          <ac:grpSpMkLst>
            <pc:docMk/>
            <pc:sldMk cId="2222636675" sldId="10512"/>
            <ac:grpSpMk id="28" creationId="{8EC6231B-6149-4880-8153-5451F26337BC}"/>
          </ac:grpSpMkLst>
        </pc:grpChg>
        <pc:grpChg chg="del">
          <ac:chgData name="Shri Bhupathi" userId="e41c00d7-018b-4b07-8242-ccadeb427c26" providerId="ADAL" clId="{053854B7-8DC1-4A14-829B-AF4CC67FB0C3}" dt="2019-12-09T02:37:25.302" v="7504" actId="478"/>
          <ac:grpSpMkLst>
            <pc:docMk/>
            <pc:sldMk cId="2222636675" sldId="10512"/>
            <ac:grpSpMk id="31" creationId="{01A6BCEC-CC6B-4171-8271-31FC366D6AFC}"/>
          </ac:grpSpMkLst>
        </pc:grpChg>
        <pc:grpChg chg="del">
          <ac:chgData name="Shri Bhupathi" userId="e41c00d7-018b-4b07-8242-ccadeb427c26" providerId="ADAL" clId="{053854B7-8DC1-4A14-829B-AF4CC67FB0C3}" dt="2019-12-09T02:37:25.302" v="7504" actId="478"/>
          <ac:grpSpMkLst>
            <pc:docMk/>
            <pc:sldMk cId="2222636675" sldId="10512"/>
            <ac:grpSpMk id="34" creationId="{6D50C948-2BD2-420F-BD13-6E35C1D83793}"/>
          </ac:grpSpMkLst>
        </pc:grpChg>
        <pc:picChg chg="add">
          <ac:chgData name="Shri Bhupathi" userId="e41c00d7-018b-4b07-8242-ccadeb427c26" providerId="ADAL" clId="{053854B7-8DC1-4A14-829B-AF4CC67FB0C3}" dt="2019-12-09T02:37:29.470" v="7505"/>
          <ac:picMkLst>
            <pc:docMk/>
            <pc:sldMk cId="2222636675" sldId="10512"/>
            <ac:picMk id="2050" creationId="{C4571E69-F880-4E91-8E65-A2106AB29BF1}"/>
          </ac:picMkLst>
        </pc:picChg>
      </pc:sldChg>
      <pc:sldChg chg="addSp delSp modSp add ord delAnim modAnim">
        <pc:chgData name="Shri Bhupathi" userId="e41c00d7-018b-4b07-8242-ccadeb427c26" providerId="ADAL" clId="{053854B7-8DC1-4A14-829B-AF4CC67FB0C3}" dt="2019-12-09T03:11:18.445" v="8223" actId="20577"/>
        <pc:sldMkLst>
          <pc:docMk/>
          <pc:sldMk cId="355757659" sldId="10513"/>
        </pc:sldMkLst>
        <pc:spChg chg="mod">
          <ac:chgData name="Shri Bhupathi" userId="e41c00d7-018b-4b07-8242-ccadeb427c26" providerId="ADAL" clId="{053854B7-8DC1-4A14-829B-AF4CC67FB0C3}" dt="2019-12-09T03:11:18.445" v="8223" actId="20577"/>
          <ac:spMkLst>
            <pc:docMk/>
            <pc:sldMk cId="355757659" sldId="10513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57:32.054" v="8147" actId="20577"/>
          <ac:spMkLst>
            <pc:docMk/>
            <pc:sldMk cId="355757659" sldId="10513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6" creationId="{63A8714E-5DB1-46F3-9761-019D0E4986C0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7" creationId="{48CA8CF7-3660-44E8-A024-4D6CF5F8997F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8" creationId="{C4466F0A-35F1-4D1A-AB60-3EFC7EF14CF0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9" creationId="{01380522-6EEA-4061-8DBB-E047744F8886}"/>
          </ac:spMkLst>
        </pc:spChg>
        <pc:spChg chg="mod topLvl">
          <ac:chgData name="Shri Bhupathi" userId="e41c00d7-018b-4b07-8242-ccadeb427c26" providerId="ADAL" clId="{053854B7-8DC1-4A14-829B-AF4CC67FB0C3}" dt="2019-12-09T02:39:00.115" v="7539" actId="165"/>
          <ac:spMkLst>
            <pc:docMk/>
            <pc:sldMk cId="355757659" sldId="10513"/>
            <ac:spMk id="52" creationId="{2801B201-BF0D-4B81-A7FD-09C2932B85B4}"/>
          </ac:spMkLst>
        </pc:spChg>
        <pc:spChg chg="mod topLvl">
          <ac:chgData name="Shri Bhupathi" userId="e41c00d7-018b-4b07-8242-ccadeb427c26" providerId="ADAL" clId="{053854B7-8DC1-4A14-829B-AF4CC67FB0C3}" dt="2019-12-09T02:43:21.002" v="7677" actId="14100"/>
          <ac:spMkLst>
            <pc:docMk/>
            <pc:sldMk cId="355757659" sldId="10513"/>
            <ac:spMk id="67" creationId="{DCE37590-EA50-43F2-B400-FA272BB5D8B5}"/>
          </ac:spMkLst>
        </pc:spChg>
        <pc:spChg chg="del mod topLvl">
          <ac:chgData name="Shri Bhupathi" userId="e41c00d7-018b-4b07-8242-ccadeb427c26" providerId="ADAL" clId="{053854B7-8DC1-4A14-829B-AF4CC67FB0C3}" dt="2019-12-09T02:40:33.422" v="7547" actId="478"/>
          <ac:spMkLst>
            <pc:docMk/>
            <pc:sldMk cId="355757659" sldId="10513"/>
            <ac:spMk id="68" creationId="{815E4FD8-C045-45D6-9DC9-0FE70B3C79AE}"/>
          </ac:spMkLst>
        </pc:spChg>
        <pc:spChg chg="mod topLvl">
          <ac:chgData name="Shri Bhupathi" userId="e41c00d7-018b-4b07-8242-ccadeb427c26" providerId="ADAL" clId="{053854B7-8DC1-4A14-829B-AF4CC67FB0C3}" dt="2019-12-09T02:48:42.367" v="7941" actId="20577"/>
          <ac:spMkLst>
            <pc:docMk/>
            <pc:sldMk cId="355757659" sldId="10513"/>
            <ac:spMk id="69" creationId="{A0DF2F88-2F84-4DF4-B746-0D476D7946A4}"/>
          </ac:spMkLst>
        </pc:spChg>
        <pc:spChg chg="mod topLvl">
          <ac:chgData name="Shri Bhupathi" userId="e41c00d7-018b-4b07-8242-ccadeb427c26" providerId="ADAL" clId="{053854B7-8DC1-4A14-829B-AF4CC67FB0C3}" dt="2019-12-09T02:39:00.115" v="7539" actId="165"/>
          <ac:spMkLst>
            <pc:docMk/>
            <pc:sldMk cId="355757659" sldId="10513"/>
            <ac:spMk id="70" creationId="{9C62754C-08F6-46E8-BC70-49FDC3ACFC4E}"/>
          </ac:spMkLst>
        </pc:spChg>
        <pc:spChg chg="mod topLvl">
          <ac:chgData name="Shri Bhupathi" userId="e41c00d7-018b-4b07-8242-ccadeb427c26" providerId="ADAL" clId="{053854B7-8DC1-4A14-829B-AF4CC67FB0C3}" dt="2019-12-09T02:44:56.897" v="7680" actId="165"/>
          <ac:spMkLst>
            <pc:docMk/>
            <pc:sldMk cId="355757659" sldId="10513"/>
            <ac:spMk id="72" creationId="{90BB4674-9EF9-4A94-B829-C0DE88D610CD}"/>
          </ac:spMkLst>
        </pc:spChg>
        <pc:spChg chg="mod topLvl">
          <ac:chgData name="Shri Bhupathi" userId="e41c00d7-018b-4b07-8242-ccadeb427c26" providerId="ADAL" clId="{053854B7-8DC1-4A14-829B-AF4CC67FB0C3}" dt="2019-12-09T02:45:33.535" v="7715" actId="20577"/>
          <ac:spMkLst>
            <pc:docMk/>
            <pc:sldMk cId="355757659" sldId="10513"/>
            <ac:spMk id="73" creationId="{BA28A765-E0FC-45A7-AAC0-198B5AD1C65C}"/>
          </ac:spMkLst>
        </pc:spChg>
        <pc:spChg chg="mod topLvl">
          <ac:chgData name="Shri Bhupathi" userId="e41c00d7-018b-4b07-8242-ccadeb427c26" providerId="ADAL" clId="{053854B7-8DC1-4A14-829B-AF4CC67FB0C3}" dt="2019-12-09T02:46:31.744" v="7828" actId="20577"/>
          <ac:spMkLst>
            <pc:docMk/>
            <pc:sldMk cId="355757659" sldId="10513"/>
            <ac:spMk id="75" creationId="{DBDFFCFA-2367-4AD2-AF6A-D2455EE7CB19}"/>
          </ac:spMkLst>
        </pc:spChg>
        <pc:spChg chg="mod topLvl">
          <ac:chgData name="Shri Bhupathi" userId="e41c00d7-018b-4b07-8242-ccadeb427c26" providerId="ADAL" clId="{053854B7-8DC1-4A14-829B-AF4CC67FB0C3}" dt="2019-12-09T02:44:56.897" v="7680" actId="165"/>
          <ac:spMkLst>
            <pc:docMk/>
            <pc:sldMk cId="355757659" sldId="10513"/>
            <ac:spMk id="76" creationId="{3FEDC8C9-BA86-4F21-BB39-021DD50FBE41}"/>
          </ac:spMkLst>
        </pc:spChg>
        <pc:spChg chg="mod topLvl">
          <ac:chgData name="Shri Bhupathi" userId="e41c00d7-018b-4b07-8242-ccadeb427c26" providerId="ADAL" clId="{053854B7-8DC1-4A14-829B-AF4CC67FB0C3}" dt="2019-12-09T02:55:18.062" v="8129" actId="207"/>
          <ac:spMkLst>
            <pc:docMk/>
            <pc:sldMk cId="355757659" sldId="10513"/>
            <ac:spMk id="90" creationId="{6A6286F6-EE70-4083-B7CE-E85D5F719EAA}"/>
          </ac:spMkLst>
        </pc:spChg>
        <pc:spChg chg="mod topLvl">
          <ac:chgData name="Shri Bhupathi" userId="e41c00d7-018b-4b07-8242-ccadeb427c26" providerId="ADAL" clId="{053854B7-8DC1-4A14-829B-AF4CC67FB0C3}" dt="2019-12-09T02:52:01.822" v="7956" actId="20577"/>
          <ac:spMkLst>
            <pc:docMk/>
            <pc:sldMk cId="355757659" sldId="10513"/>
            <ac:spMk id="91" creationId="{60F5A7D6-7E88-439E-ADA9-0828F567931F}"/>
          </ac:spMkLst>
        </pc:spChg>
        <pc:spChg chg="mod topLvl">
          <ac:chgData name="Shri Bhupathi" userId="e41c00d7-018b-4b07-8242-ccadeb427c26" providerId="ADAL" clId="{053854B7-8DC1-4A14-829B-AF4CC67FB0C3}" dt="2019-12-09T02:53:33.942" v="8070" actId="20577"/>
          <ac:spMkLst>
            <pc:docMk/>
            <pc:sldMk cId="355757659" sldId="10513"/>
            <ac:spMk id="93" creationId="{3F2B2CA9-D3AA-4991-9F21-2957FA1E71FA}"/>
          </ac:spMkLst>
        </pc:spChg>
        <pc:spChg chg="mod topLvl">
          <ac:chgData name="Shri Bhupathi" userId="e41c00d7-018b-4b07-8242-ccadeb427c26" providerId="ADAL" clId="{053854B7-8DC1-4A14-829B-AF4CC67FB0C3}" dt="2019-12-09T02:38:32.534" v="7534" actId="165"/>
          <ac:spMkLst>
            <pc:docMk/>
            <pc:sldMk cId="355757659" sldId="10513"/>
            <ac:spMk id="94" creationId="{B813B722-C536-4DB1-AF2A-9E3FD9DB1ADB}"/>
          </ac:spMkLst>
        </pc:spChg>
        <pc:spChg chg="add mod">
          <ac:chgData name="Shri Bhupathi" userId="e41c00d7-018b-4b07-8242-ccadeb427c26" providerId="ADAL" clId="{053854B7-8DC1-4A14-829B-AF4CC67FB0C3}" dt="2019-12-09T02:57:22.960" v="8146" actId="14100"/>
          <ac:spMkLst>
            <pc:docMk/>
            <pc:sldMk cId="355757659" sldId="10513"/>
            <ac:spMk id="173" creationId="{AF72A6BE-F9C2-499E-9138-2EE450310A5E}"/>
          </ac:spMkLst>
        </pc:spChg>
        <pc:grpChg chg="del">
          <ac:chgData name="Shri Bhupathi" userId="e41c00d7-018b-4b07-8242-ccadeb427c26" providerId="ADAL" clId="{053854B7-8DC1-4A14-829B-AF4CC67FB0C3}" dt="2019-12-09T02:54:06.662" v="8072" actId="478"/>
          <ac:grpSpMkLst>
            <pc:docMk/>
            <pc:sldMk cId="355757659" sldId="10513"/>
            <ac:grpSpMk id="30" creationId="{D7EA0205-1FFC-406B-ACF5-92A81F64965D}"/>
          </ac:grpSpMkLst>
        </pc:grpChg>
        <pc:grpChg chg="del">
          <ac:chgData name="Shri Bhupathi" userId="e41c00d7-018b-4b07-8242-ccadeb427c26" providerId="ADAL" clId="{053854B7-8DC1-4A14-829B-AF4CC67FB0C3}" dt="2019-12-09T02:54:06.662" v="8072" actId="478"/>
          <ac:grpSpMkLst>
            <pc:docMk/>
            <pc:sldMk cId="355757659" sldId="10513"/>
            <ac:grpSpMk id="33" creationId="{5009CBED-1C33-481E-BC1B-4C719AE00963}"/>
          </ac:grpSpMkLst>
        </pc:grpChg>
        <pc:grpChg chg="del">
          <ac:chgData name="Shri Bhupathi" userId="e41c00d7-018b-4b07-8242-ccadeb427c26" providerId="ADAL" clId="{053854B7-8DC1-4A14-829B-AF4CC67FB0C3}" dt="2019-12-09T02:54:06.662" v="8072" actId="478"/>
          <ac:grpSpMkLst>
            <pc:docMk/>
            <pc:sldMk cId="355757659" sldId="10513"/>
            <ac:grpSpMk id="36" creationId="{C7A1219F-C5B7-459A-8AB4-262E1C314C2D}"/>
          </ac:grpSpMkLst>
        </pc:grpChg>
        <pc:grpChg chg="del">
          <ac:chgData name="Shri Bhupathi" userId="e41c00d7-018b-4b07-8242-ccadeb427c26" providerId="ADAL" clId="{053854B7-8DC1-4A14-829B-AF4CC67FB0C3}" dt="2019-12-09T02:53:54.520" v="8071" actId="478"/>
          <ac:grpSpMkLst>
            <pc:docMk/>
            <pc:sldMk cId="355757659" sldId="10513"/>
            <ac:grpSpMk id="39" creationId="{D5BAD811-1F1F-4C32-AC12-4018BE0CACE6}"/>
          </ac:grpSpMkLst>
        </pc:grpChg>
        <pc:grpChg chg="del">
          <ac:chgData name="Shri Bhupathi" userId="e41c00d7-018b-4b07-8242-ccadeb427c26" providerId="ADAL" clId="{053854B7-8DC1-4A14-829B-AF4CC67FB0C3}" dt="2019-12-09T02:39:00.115" v="7539" actId="165"/>
          <ac:grpSpMkLst>
            <pc:docMk/>
            <pc:sldMk cId="355757659" sldId="10513"/>
            <ac:grpSpMk id="51" creationId="{977F2B9A-342C-4F44-A7BC-F91BCDEF3FA0}"/>
          </ac:grpSpMkLst>
        </pc:grpChg>
        <pc:grpChg chg="del">
          <ac:chgData name="Shri Bhupathi" userId="e41c00d7-018b-4b07-8242-ccadeb427c26" providerId="ADAL" clId="{053854B7-8DC1-4A14-829B-AF4CC67FB0C3}" dt="2019-12-09T02:44:56.897" v="7680" actId="165"/>
          <ac:grpSpMkLst>
            <pc:docMk/>
            <pc:sldMk cId="355757659" sldId="10513"/>
            <ac:grpSpMk id="71" creationId="{AED6D64E-FA93-4771-8F65-B89EBBDA1EB6}"/>
          </ac:grpSpMkLst>
        </pc:grpChg>
        <pc:grpChg chg="del mod topLvl">
          <ac:chgData name="Shri Bhupathi" userId="e41c00d7-018b-4b07-8242-ccadeb427c26" providerId="ADAL" clId="{053854B7-8DC1-4A14-829B-AF4CC67FB0C3}" dt="2019-12-09T02:44:59.974" v="7681" actId="478"/>
          <ac:grpSpMkLst>
            <pc:docMk/>
            <pc:sldMk cId="355757659" sldId="10513"/>
            <ac:grpSpMk id="74" creationId="{58C6C931-D6BC-4A90-96C2-740DE918D495}"/>
          </ac:grpSpMkLst>
        </pc:grpChg>
        <pc:grpChg chg="del">
          <ac:chgData name="Shri Bhupathi" userId="e41c00d7-018b-4b07-8242-ccadeb427c26" providerId="ADAL" clId="{053854B7-8DC1-4A14-829B-AF4CC67FB0C3}" dt="2019-12-09T02:38:32.534" v="7534" actId="165"/>
          <ac:grpSpMkLst>
            <pc:docMk/>
            <pc:sldMk cId="355757659" sldId="10513"/>
            <ac:grpSpMk id="89" creationId="{78664008-08E1-473B-8EE5-A7471DD2F023}"/>
          </ac:grpSpMkLst>
        </pc:grpChg>
        <pc:grpChg chg="del mod topLvl">
          <ac:chgData name="Shri Bhupathi" userId="e41c00d7-018b-4b07-8242-ccadeb427c26" providerId="ADAL" clId="{053854B7-8DC1-4A14-829B-AF4CC67FB0C3}" dt="2019-12-09T02:51:20.575" v="7943" actId="478"/>
          <ac:grpSpMkLst>
            <pc:docMk/>
            <pc:sldMk cId="355757659" sldId="10513"/>
            <ac:grpSpMk id="92" creationId="{F5418774-C5E3-4B3A-A05B-5AA678AAA03A}"/>
          </ac:grpSpMkLst>
        </pc:grpChg>
        <pc:grpChg chg="add del mod">
          <ac:chgData name="Shri Bhupathi" userId="e41c00d7-018b-4b07-8242-ccadeb427c26" providerId="ADAL" clId="{053854B7-8DC1-4A14-829B-AF4CC67FB0C3}" dt="2019-12-09T02:39:06.063" v="7540" actId="478"/>
          <ac:grpSpMkLst>
            <pc:docMk/>
            <pc:sldMk cId="355757659" sldId="10513"/>
            <ac:grpSpMk id="120" creationId="{99C197FF-A48A-4AB6-8115-548A820657C9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1" creationId="{D79AD8DC-2DCC-4E52-B72F-B9F9787A463C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4" creationId="{78BFA17F-FDEF-4460-A150-28A435812E41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5" creationId="{B3764138-984F-469F-B130-A087798B6BD7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6" creationId="{67CDE929-ABCE-44A1-B3BF-B18A2A51CC38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7" creationId="{D56AD7F8-83F9-4EB2-BFB3-AF291013C472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36" creationId="{190B9B76-33A6-4D18-9EBC-BB59D0704C21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37" creationId="{CD6D8351-7B9A-42AD-B309-DFA8E47F4FBB}"/>
          </ac:grpSpMkLst>
        </pc:grpChg>
        <pc:grpChg chg="add mod">
          <ac:chgData name="Shri Bhupathi" userId="e41c00d7-018b-4b07-8242-ccadeb427c26" providerId="ADAL" clId="{053854B7-8DC1-4A14-829B-AF4CC67FB0C3}" dt="2019-12-09T02:40:53.909" v="7549" actId="1076"/>
          <ac:grpSpMkLst>
            <pc:docMk/>
            <pc:sldMk cId="355757659" sldId="10513"/>
            <ac:grpSpMk id="146" creationId="{3B842EEE-6F8E-4B26-BFA5-F359170D61ED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47" creationId="{A7313466-E226-4A7D-8875-734E14C97053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0" creationId="{92C10C69-E4D4-46C0-85AA-53CED06BDDB5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1" creationId="{8BA3D285-2818-496F-B43E-E88B7FB713B7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2" creationId="{4835BFDE-C615-43A7-8493-AB89BF17F132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3" creationId="{D61AA63C-BE48-4A9B-BDA6-9C173723F196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62" creationId="{C815042A-31E9-4087-B966-5F589ED0A655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63" creationId="{D4DF3789-E5C6-4533-A67C-6AA8D13A8EA9}"/>
          </ac:grpSpMkLst>
        </pc:grpChg>
        <pc:picChg chg="add mod">
          <ac:chgData name="Shri Bhupathi" userId="e41c00d7-018b-4b07-8242-ccadeb427c26" providerId="ADAL" clId="{053854B7-8DC1-4A14-829B-AF4CC67FB0C3}" dt="2019-12-09T02:56:03.258" v="8138" actId="14100"/>
          <ac:picMkLst>
            <pc:docMk/>
            <pc:sldMk cId="355757659" sldId="10513"/>
            <ac:picMk id="172" creationId="{647B78D5-9132-4DB1-83BD-77436C76939A}"/>
          </ac:picMkLst>
        </pc:picChg>
        <pc:picChg chg="add mod">
          <ac:chgData name="Shri Bhupathi" userId="e41c00d7-018b-4b07-8242-ccadeb427c26" providerId="ADAL" clId="{053854B7-8DC1-4A14-829B-AF4CC67FB0C3}" dt="2019-12-09T02:45:22.205" v="7684" actId="1076"/>
          <ac:picMkLst>
            <pc:docMk/>
            <pc:sldMk cId="355757659" sldId="10513"/>
            <ac:picMk id="4098" creationId="{BE6EC7B0-CE2D-4530-896F-021497451CAA}"/>
          </ac:picMkLst>
        </pc:picChg>
        <pc:picChg chg="add mod">
          <ac:chgData name="Shri Bhupathi" userId="e41c00d7-018b-4b07-8242-ccadeb427c26" providerId="ADAL" clId="{053854B7-8DC1-4A14-829B-AF4CC67FB0C3}" dt="2019-12-09T02:51:34.209" v="7947" actId="1076"/>
          <ac:picMkLst>
            <pc:docMk/>
            <pc:sldMk cId="355757659" sldId="10513"/>
            <ac:picMk id="4100" creationId="{0C6DF2A1-04A4-4246-ADBE-EDB254D3EB2F}"/>
          </ac:picMkLst>
        </pc:picChg>
      </pc:sldChg>
      <pc:sldMasterChg chg="delSldLayout">
        <pc:chgData name="Shri Bhupathi" userId="e41c00d7-018b-4b07-8242-ccadeb427c26" providerId="ADAL" clId="{053854B7-8DC1-4A14-829B-AF4CC67FB0C3}" dt="2019-12-09T02:27:10.471" v="7417" actId="47"/>
        <pc:sldMasterMkLst>
          <pc:docMk/>
          <pc:sldMasterMk cId="74765651" sldId="2147483648"/>
        </pc:sldMasterMkLst>
        <pc:sldLayoutChg chg="del">
          <pc:chgData name="Shri Bhupathi" userId="e41c00d7-018b-4b07-8242-ccadeb427c26" providerId="ADAL" clId="{053854B7-8DC1-4A14-829B-AF4CC67FB0C3}" dt="2019-12-09T02:27:10.471" v="7417" actId="47"/>
          <pc:sldLayoutMkLst>
            <pc:docMk/>
            <pc:sldMasterMk cId="74765651" sldId="2147483648"/>
            <pc:sldLayoutMk cId="817342497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4:30.819" v="6780" actId="47"/>
          <pc:sldLayoutMkLst>
            <pc:docMk/>
            <pc:sldMasterMk cId="74765651" sldId="2147483648"/>
            <pc:sldLayoutMk cId="1171067020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5:22.930" v="6787" actId="47"/>
          <pc:sldLayoutMkLst>
            <pc:docMk/>
            <pc:sldMasterMk cId="74765651" sldId="2147483648"/>
            <pc:sldLayoutMk cId="2111645301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2:08:29.913" v="7195" actId="47"/>
          <pc:sldLayoutMkLst>
            <pc:docMk/>
            <pc:sldMasterMk cId="74765651" sldId="2147483648"/>
            <pc:sldLayoutMk cId="2125774045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0:34.887" v="6603" actId="47"/>
          <pc:sldLayoutMkLst>
            <pc:docMk/>
            <pc:sldMasterMk cId="74765651" sldId="2147483648"/>
            <pc:sldLayoutMk cId="2304154623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33:37.356" v="4544" actId="47"/>
          <pc:sldLayoutMkLst>
            <pc:docMk/>
            <pc:sldMasterMk cId="74765651" sldId="2147483648"/>
            <pc:sldLayoutMk cId="2347799344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29:13.895" v="4534" actId="47"/>
          <pc:sldLayoutMkLst>
            <pc:docMk/>
            <pc:sldMasterMk cId="74765651" sldId="2147483648"/>
            <pc:sldLayoutMk cId="2882733900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26:02.826" v="4527" actId="47"/>
          <pc:sldLayoutMkLst>
            <pc:docMk/>
            <pc:sldMasterMk cId="74765651" sldId="2147483648"/>
            <pc:sldLayoutMk cId="3426863755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30:23.753" v="4539" actId="47"/>
          <pc:sldLayoutMkLst>
            <pc:docMk/>
            <pc:sldMasterMk cId="74765651" sldId="2147483648"/>
            <pc:sldLayoutMk cId="3642768065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23:25.398" v="4404" actId="47"/>
          <pc:sldLayoutMkLst>
            <pc:docMk/>
            <pc:sldMasterMk cId="74765651" sldId="2147483648"/>
            <pc:sldLayoutMk cId="3694381313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1:52.398" v="6609" actId="47"/>
          <pc:sldLayoutMkLst>
            <pc:docMk/>
            <pc:sldMasterMk cId="74765651" sldId="2147483648"/>
            <pc:sldLayoutMk cId="209319939" sldId="2147483664"/>
          </pc:sldLayoutMkLst>
        </pc:sldLayoutChg>
        <pc:sldLayoutChg chg="del">
          <pc:chgData name="Shri Bhupathi" userId="e41c00d7-018b-4b07-8242-ccadeb427c26" providerId="ADAL" clId="{053854B7-8DC1-4A14-829B-AF4CC67FB0C3}" dt="2019-12-09T01:58:47.527" v="6812" actId="47"/>
          <pc:sldLayoutMkLst>
            <pc:docMk/>
            <pc:sldMasterMk cId="74765651" sldId="2147483648"/>
            <pc:sldLayoutMk cId="248200343" sldId="2147483664"/>
          </pc:sldLayoutMkLst>
        </pc:sldLayoutChg>
        <pc:sldLayoutChg chg="del">
          <pc:chgData name="Shri Bhupathi" userId="e41c00d7-018b-4b07-8242-ccadeb427c26" providerId="ADAL" clId="{053854B7-8DC1-4A14-829B-AF4CC67FB0C3}" dt="2019-12-09T02:04:15.601" v="6875" actId="47"/>
          <pc:sldLayoutMkLst>
            <pc:docMk/>
            <pc:sldMasterMk cId="74765651" sldId="2147483648"/>
            <pc:sldLayoutMk cId="2602703783" sldId="2147483664"/>
          </pc:sldLayoutMkLst>
        </pc:sldLayoutChg>
      </pc:sldMasterChg>
    </pc:docChg>
  </pc:docChgLst>
  <pc:docChgLst>
    <pc:chgData name="Shri Bhupathi" userId="2070f4f2-7334-4a6b-8add-161e95861462" providerId="ADAL" clId="{361A7322-6CA5-4ADB-800A-75E7542C3FBA}"/>
    <pc:docChg chg="custSel modSld">
      <pc:chgData name="Shri Bhupathi" userId="2070f4f2-7334-4a6b-8add-161e95861462" providerId="ADAL" clId="{361A7322-6CA5-4ADB-800A-75E7542C3FBA}" dt="2019-12-10T14:58:58.474" v="13" actId="6549"/>
      <pc:docMkLst>
        <pc:docMk/>
      </pc:docMkLst>
      <pc:sldChg chg="modSp mod">
        <pc:chgData name="Shri Bhupathi" userId="2070f4f2-7334-4a6b-8add-161e95861462" providerId="ADAL" clId="{361A7322-6CA5-4ADB-800A-75E7542C3FBA}" dt="2019-12-10T14:58:58.474" v="13" actId="6549"/>
        <pc:sldMkLst>
          <pc:docMk/>
          <pc:sldMk cId="3898320738" sldId="276"/>
        </pc:sldMkLst>
        <pc:spChg chg="mod">
          <ac:chgData name="Shri Bhupathi" userId="2070f4f2-7334-4a6b-8add-161e95861462" providerId="ADAL" clId="{361A7322-6CA5-4ADB-800A-75E7542C3FBA}" dt="2019-12-10T14:58:58.474" v="13" actId="6549"/>
          <ac:spMkLst>
            <pc:docMk/>
            <pc:sldMk cId="3898320738" sldId="276"/>
            <ac:spMk id="5" creationId="{00000000-0000-0000-0000-000000000000}"/>
          </ac:spMkLst>
        </pc:spChg>
      </pc:sldChg>
    </pc:docChg>
  </pc:docChgLst>
  <pc:docChgLst>
    <pc:chgData name="Shri Bhupathi" userId="2070f4f2-7334-4a6b-8add-161e95861462" providerId="ADAL" clId="{99F085CD-EA67-4B29-8F77-62F64AF1D6E9}"/>
    <pc:docChg chg="undo custSel modSld">
      <pc:chgData name="Shri Bhupathi" userId="2070f4f2-7334-4a6b-8add-161e95861462" providerId="ADAL" clId="{99F085CD-EA67-4B29-8F77-62F64AF1D6E9}" dt="2019-12-13T00:58:35.124" v="135" actId="20577"/>
      <pc:docMkLst>
        <pc:docMk/>
      </pc:docMkLst>
      <pc:sldChg chg="modNotesTx">
        <pc:chgData name="Shri Bhupathi" userId="2070f4f2-7334-4a6b-8add-161e95861462" providerId="ADAL" clId="{99F085CD-EA67-4B29-8F77-62F64AF1D6E9}" dt="2019-12-13T00:57:09.995" v="106" actId="20577"/>
        <pc:sldMkLst>
          <pc:docMk/>
          <pc:sldMk cId="3939503806" sldId="10487"/>
        </pc:sldMkLst>
      </pc:sldChg>
      <pc:sldChg chg="modSp">
        <pc:chgData name="Shri Bhupathi" userId="2070f4f2-7334-4a6b-8add-161e95861462" providerId="ADAL" clId="{99F085CD-EA67-4B29-8F77-62F64AF1D6E9}" dt="2019-12-13T00:58:35.124" v="135" actId="20577"/>
        <pc:sldMkLst>
          <pc:docMk/>
          <pc:sldMk cId="460435935" sldId="10489"/>
        </pc:sldMkLst>
        <pc:spChg chg="mod">
          <ac:chgData name="Shri Bhupathi" userId="2070f4f2-7334-4a6b-8add-161e95861462" providerId="ADAL" clId="{99F085CD-EA67-4B29-8F77-62F64AF1D6E9}" dt="2019-12-13T00:58:35.124" v="135" actId="20577"/>
          <ac:spMkLst>
            <pc:docMk/>
            <pc:sldMk cId="460435935" sldId="10489"/>
            <ac:spMk id="2" creationId="{48E4DB47-97FE-41A2-A813-25630FF179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8F7A8-7702-4A12-9162-374E34E9CD62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22E2B-DEBC-4F0E-A2C8-BD3786159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1957</a:t>
            </a:r>
          </a:p>
          <a:p>
            <a:r>
              <a:rPr lang="en-US"/>
              <a:t>Frank Rosenblatt combined research from Donald Hebb and Arthur Samuel.</a:t>
            </a:r>
          </a:p>
          <a:p>
            <a:endParaRPr lang="en-US"/>
          </a:p>
          <a:p>
            <a:r>
              <a:rPr lang="en-US"/>
              <a:t>1990s</a:t>
            </a:r>
          </a:p>
          <a:p>
            <a:r>
              <a:rPr lang="en-US"/>
              <a:t>. AI and ML went their separate ways in the 70s and 80s</a:t>
            </a:r>
          </a:p>
          <a:p>
            <a:r>
              <a:rPr lang="en-US"/>
              <a:t>. ML proved successful in the 90s by solving practical problems using algorithms working on vast datasets available on the internet</a:t>
            </a:r>
          </a:p>
          <a:p>
            <a:r>
              <a:rPr lang="en-US"/>
              <a:t>. AI contended ‘logic’ based solutions and ML went down the path of solving problems using algorithms</a:t>
            </a:r>
          </a:p>
          <a:p>
            <a:endParaRPr lang="en-US"/>
          </a:p>
          <a:p>
            <a:r>
              <a:rPr lang="en-US"/>
              <a:t>2000s</a:t>
            </a:r>
          </a:p>
          <a:p>
            <a:r>
              <a:rPr lang="en-US"/>
              <a:t>. DARPA autonomous vehicle challenge</a:t>
            </a:r>
          </a:p>
          <a:p>
            <a:r>
              <a:rPr lang="en-US"/>
              <a:t>. NLP</a:t>
            </a:r>
          </a:p>
          <a:p>
            <a:r>
              <a:rPr lang="en-US"/>
              <a:t>. Wall Street – quant related trading and fund management</a:t>
            </a:r>
          </a:p>
          <a:p>
            <a:endParaRPr lang="en-US"/>
          </a:p>
          <a:p>
            <a:r>
              <a:rPr lang="en-US"/>
              <a:t>2010s</a:t>
            </a:r>
          </a:p>
          <a:p>
            <a:r>
              <a:rPr lang="en-US"/>
              <a:t>. Mass media recognition with Watson, AlphaGo winning the championship 4 out of 5 times against Lee Se-</a:t>
            </a:r>
            <a:r>
              <a:rPr lang="en-US" err="1"/>
              <a:t>Dol</a:t>
            </a:r>
            <a:endParaRPr lang="en-US"/>
          </a:p>
          <a:p>
            <a:r>
              <a:rPr lang="en-US"/>
              <a:t>. Enterprises had Cortana on their desktops</a:t>
            </a:r>
          </a:p>
          <a:p>
            <a:r>
              <a:rPr lang="en-US"/>
              <a:t>. Siri paved the way for digital assistants on the phone</a:t>
            </a:r>
          </a:p>
          <a:p>
            <a:r>
              <a:rPr lang="en-US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1957</a:t>
            </a:r>
          </a:p>
          <a:p>
            <a:r>
              <a:rPr lang="en-US"/>
              <a:t>Frank Rosenblatt combined research from Donald Hebb and Arthur Samuel.</a:t>
            </a:r>
          </a:p>
          <a:p>
            <a:endParaRPr lang="en-US"/>
          </a:p>
          <a:p>
            <a:r>
              <a:rPr lang="en-US"/>
              <a:t>1990s</a:t>
            </a:r>
          </a:p>
          <a:p>
            <a:r>
              <a:rPr lang="en-US"/>
              <a:t>. AI and ML went their separate ways in the 70s and 80s</a:t>
            </a:r>
          </a:p>
          <a:p>
            <a:r>
              <a:rPr lang="en-US"/>
              <a:t>. ML proved successful in the 90s by solving practical problems using algorithms working on vast datasets available on the internet</a:t>
            </a:r>
          </a:p>
          <a:p>
            <a:r>
              <a:rPr lang="en-US"/>
              <a:t>. AI contended ‘logic’ based solutions and ML went down the path of solving problems using algorithms</a:t>
            </a:r>
          </a:p>
          <a:p>
            <a:endParaRPr lang="en-US"/>
          </a:p>
          <a:p>
            <a:r>
              <a:rPr lang="en-US"/>
              <a:t>2000s</a:t>
            </a:r>
          </a:p>
          <a:p>
            <a:r>
              <a:rPr lang="en-US"/>
              <a:t>. DARPA autonomous vehicle challenge</a:t>
            </a:r>
          </a:p>
          <a:p>
            <a:r>
              <a:rPr lang="en-US"/>
              <a:t>. NLP</a:t>
            </a:r>
          </a:p>
          <a:p>
            <a:r>
              <a:rPr lang="en-US"/>
              <a:t>. Wall Street – quant related trading and fund management</a:t>
            </a:r>
          </a:p>
          <a:p>
            <a:endParaRPr lang="en-US"/>
          </a:p>
          <a:p>
            <a:r>
              <a:rPr lang="en-US"/>
              <a:t>2010s</a:t>
            </a:r>
          </a:p>
          <a:p>
            <a:r>
              <a:rPr lang="en-US"/>
              <a:t>. Mass media recognition with Watson, AlphaGo winning the championship 4 out of 5 times against Lee Se-</a:t>
            </a:r>
            <a:r>
              <a:rPr lang="en-US" err="1"/>
              <a:t>Dol</a:t>
            </a:r>
            <a:endParaRPr lang="en-US"/>
          </a:p>
          <a:p>
            <a:r>
              <a:rPr lang="en-US"/>
              <a:t>. Enterprises had Cortana on their desktops</a:t>
            </a:r>
          </a:p>
          <a:p>
            <a:r>
              <a:rPr lang="en-US"/>
              <a:t>. Siri paved the way for digital assistants on the phone</a:t>
            </a:r>
          </a:p>
          <a:p>
            <a:r>
              <a:rPr lang="en-US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0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1957</a:t>
            </a:r>
          </a:p>
          <a:p>
            <a:r>
              <a:rPr lang="en-US"/>
              <a:t>Frank Rosenblatt combined research from Donald Hebb and Arthur Samuel.</a:t>
            </a:r>
          </a:p>
          <a:p>
            <a:endParaRPr lang="en-US"/>
          </a:p>
          <a:p>
            <a:r>
              <a:rPr lang="en-US"/>
              <a:t>1990s</a:t>
            </a:r>
          </a:p>
          <a:p>
            <a:r>
              <a:rPr lang="en-US"/>
              <a:t>. AI and ML went their separate ways in the 70s and 80s</a:t>
            </a:r>
          </a:p>
          <a:p>
            <a:r>
              <a:rPr lang="en-US"/>
              <a:t>. ML proved successful in the 90s by solving practical problems using algorithms working on vast datasets available on the internet</a:t>
            </a:r>
          </a:p>
          <a:p>
            <a:r>
              <a:rPr lang="en-US"/>
              <a:t>. AI contended ‘logic’ based solutions and ML went down the path of solving problems using algorithms</a:t>
            </a:r>
          </a:p>
          <a:p>
            <a:endParaRPr lang="en-US"/>
          </a:p>
          <a:p>
            <a:r>
              <a:rPr lang="en-US"/>
              <a:t>2000s</a:t>
            </a:r>
          </a:p>
          <a:p>
            <a:r>
              <a:rPr lang="en-US"/>
              <a:t>. DARPA autonomous vehicle challenge</a:t>
            </a:r>
          </a:p>
          <a:p>
            <a:r>
              <a:rPr lang="en-US"/>
              <a:t>. NLP</a:t>
            </a:r>
          </a:p>
          <a:p>
            <a:r>
              <a:rPr lang="en-US"/>
              <a:t>. Wall Street – quant related trading and fund management</a:t>
            </a:r>
          </a:p>
          <a:p>
            <a:endParaRPr lang="en-US"/>
          </a:p>
          <a:p>
            <a:r>
              <a:rPr lang="en-US"/>
              <a:t>2010s</a:t>
            </a:r>
          </a:p>
          <a:p>
            <a:r>
              <a:rPr lang="en-US"/>
              <a:t>. Mass media recognition with Watson, AlphaGo winning the championship 4 out of 5 times against Lee Se-</a:t>
            </a:r>
            <a:r>
              <a:rPr lang="en-US" err="1"/>
              <a:t>Dol</a:t>
            </a:r>
            <a:endParaRPr lang="en-US"/>
          </a:p>
          <a:p>
            <a:r>
              <a:rPr lang="en-US"/>
              <a:t>. Enterprises had Cortana on their desktops</a:t>
            </a:r>
          </a:p>
          <a:p>
            <a:r>
              <a:rPr lang="en-US"/>
              <a:t>. Siri paved the way for digital assistants on the phone</a:t>
            </a:r>
          </a:p>
          <a:p>
            <a:r>
              <a:rPr lang="en-US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94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 Media focused on attempting to depict AI that passes the Turing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4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1957</a:t>
            </a:r>
          </a:p>
          <a:p>
            <a:r>
              <a:rPr lang="en-US" dirty="0"/>
              <a:t>Frank Rosenblatt combined research from Donald Hebb and Arthur Samuel.</a:t>
            </a:r>
          </a:p>
          <a:p>
            <a:endParaRPr lang="en-US" dirty="0"/>
          </a:p>
          <a:p>
            <a:r>
              <a:rPr lang="en-US" dirty="0"/>
              <a:t>1990s</a:t>
            </a:r>
          </a:p>
          <a:p>
            <a:r>
              <a:rPr lang="en-US" dirty="0"/>
              <a:t>. AI and ML went their separate ways in the 70s and 80s</a:t>
            </a:r>
          </a:p>
          <a:p>
            <a:r>
              <a:rPr lang="en-US" dirty="0"/>
              <a:t>. ML proved successful in the 90s by solving practical problems using algorithms working on vast datasets available on the internet</a:t>
            </a:r>
          </a:p>
          <a:p>
            <a:r>
              <a:rPr lang="en-US" dirty="0"/>
              <a:t>. AI contended ‘logic’ based solutions and ML went down the path of solving problems using algorithms</a:t>
            </a:r>
          </a:p>
          <a:p>
            <a:endParaRPr lang="en-US" dirty="0"/>
          </a:p>
          <a:p>
            <a:r>
              <a:rPr lang="en-US" dirty="0"/>
              <a:t>2000s</a:t>
            </a:r>
          </a:p>
          <a:p>
            <a:r>
              <a:rPr lang="en-US" dirty="0"/>
              <a:t>. DARPA autonomous vehicle challenge</a:t>
            </a:r>
          </a:p>
          <a:p>
            <a:r>
              <a:rPr lang="en-US" dirty="0"/>
              <a:t>. NLP</a:t>
            </a:r>
          </a:p>
          <a:p>
            <a:r>
              <a:rPr lang="en-US" dirty="0"/>
              <a:t>. Wall Street – quant related trading and fund management</a:t>
            </a:r>
          </a:p>
          <a:p>
            <a:endParaRPr lang="en-US" dirty="0"/>
          </a:p>
          <a:p>
            <a:r>
              <a:rPr lang="en-US" dirty="0"/>
              <a:t>2010s</a:t>
            </a:r>
          </a:p>
          <a:p>
            <a:r>
              <a:rPr lang="en-US" dirty="0"/>
              <a:t>. Mass media recognition with Watson, AlphaGo winning the championship 4 out of 5 times against Lee Se-</a:t>
            </a:r>
            <a:r>
              <a:rPr lang="en-US" dirty="0" err="1"/>
              <a:t>Dol</a:t>
            </a:r>
            <a:endParaRPr lang="en-US" dirty="0"/>
          </a:p>
          <a:p>
            <a:r>
              <a:rPr lang="en-US" dirty="0"/>
              <a:t>. Enterprises had Cortana on their desktops</a:t>
            </a:r>
          </a:p>
          <a:p>
            <a:r>
              <a:rPr lang="en-US" dirty="0"/>
              <a:t>. Siri paved the way for digital assistants on the phone</a:t>
            </a:r>
          </a:p>
          <a:p>
            <a:r>
              <a:rPr lang="en-US" dirty="0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4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1957</a:t>
            </a:r>
          </a:p>
          <a:p>
            <a:r>
              <a:rPr lang="en-US"/>
              <a:t>Frank Rosenblatt combined research from Donald Hebb and Arthur Samuel.</a:t>
            </a:r>
          </a:p>
          <a:p>
            <a:endParaRPr lang="en-US"/>
          </a:p>
          <a:p>
            <a:r>
              <a:rPr lang="en-US"/>
              <a:t>1990s</a:t>
            </a:r>
          </a:p>
          <a:p>
            <a:r>
              <a:rPr lang="en-US"/>
              <a:t>. AI and ML went their separate ways in the 70s and 80s</a:t>
            </a:r>
          </a:p>
          <a:p>
            <a:r>
              <a:rPr lang="en-US"/>
              <a:t>. ML proved successful in the 90s by solving practical problems using algorithms working on vast datasets available on the internet</a:t>
            </a:r>
          </a:p>
          <a:p>
            <a:r>
              <a:rPr lang="en-US"/>
              <a:t>. AI contended ‘logic’ based solutions and ML went down the path of solving problems using algorithms</a:t>
            </a:r>
          </a:p>
          <a:p>
            <a:endParaRPr lang="en-US"/>
          </a:p>
          <a:p>
            <a:r>
              <a:rPr lang="en-US"/>
              <a:t>2000s</a:t>
            </a:r>
          </a:p>
          <a:p>
            <a:r>
              <a:rPr lang="en-US"/>
              <a:t>. DARPA autonomous vehicle challenge</a:t>
            </a:r>
          </a:p>
          <a:p>
            <a:r>
              <a:rPr lang="en-US"/>
              <a:t>. NLP</a:t>
            </a:r>
          </a:p>
          <a:p>
            <a:r>
              <a:rPr lang="en-US"/>
              <a:t>. Wall Street – quant related trading and fund management</a:t>
            </a:r>
          </a:p>
          <a:p>
            <a:endParaRPr lang="en-US"/>
          </a:p>
          <a:p>
            <a:r>
              <a:rPr lang="en-US"/>
              <a:t>2010s</a:t>
            </a:r>
          </a:p>
          <a:p>
            <a:r>
              <a:rPr lang="en-US"/>
              <a:t>. Mass media recognition with Watson, AlphaGo winning the championship 4 out of 5 times against Lee Se-</a:t>
            </a:r>
            <a:r>
              <a:rPr lang="en-US" err="1"/>
              <a:t>Dol</a:t>
            </a:r>
            <a:endParaRPr lang="en-US"/>
          </a:p>
          <a:p>
            <a:r>
              <a:rPr lang="en-US"/>
              <a:t>. Enterprises had Cortana on their desktops</a:t>
            </a:r>
          </a:p>
          <a:p>
            <a:r>
              <a:rPr lang="en-US"/>
              <a:t>. Siri paved the way for digital assistants on the phone</a:t>
            </a:r>
          </a:p>
          <a:p>
            <a:r>
              <a:rPr lang="en-US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2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1957</a:t>
            </a:r>
          </a:p>
          <a:p>
            <a:r>
              <a:rPr lang="en-US"/>
              <a:t>Frank Rosenblatt combined research from Donald Hebb and Arthur Samuel.</a:t>
            </a:r>
          </a:p>
          <a:p>
            <a:endParaRPr lang="en-US"/>
          </a:p>
          <a:p>
            <a:r>
              <a:rPr lang="en-US"/>
              <a:t>1990s</a:t>
            </a:r>
          </a:p>
          <a:p>
            <a:r>
              <a:rPr lang="en-US"/>
              <a:t>. AI and ML went their separate ways in the 70s and 80s</a:t>
            </a:r>
          </a:p>
          <a:p>
            <a:r>
              <a:rPr lang="en-US"/>
              <a:t>. ML proved successful in the 90s by solving practical problems using algorithms working on vast datasets available on the internet</a:t>
            </a:r>
          </a:p>
          <a:p>
            <a:r>
              <a:rPr lang="en-US"/>
              <a:t>. AI contended ‘logic’ based solutions and ML went down the path of solving problems using algorithms</a:t>
            </a:r>
          </a:p>
          <a:p>
            <a:endParaRPr lang="en-US"/>
          </a:p>
          <a:p>
            <a:r>
              <a:rPr lang="en-US"/>
              <a:t>2000s</a:t>
            </a:r>
          </a:p>
          <a:p>
            <a:r>
              <a:rPr lang="en-US"/>
              <a:t>. DARPA autonomous vehicle challenge</a:t>
            </a:r>
          </a:p>
          <a:p>
            <a:r>
              <a:rPr lang="en-US"/>
              <a:t>. NLP</a:t>
            </a:r>
          </a:p>
          <a:p>
            <a:r>
              <a:rPr lang="en-US"/>
              <a:t>. Wall Street – quant related trading and fund management</a:t>
            </a:r>
          </a:p>
          <a:p>
            <a:endParaRPr lang="en-US"/>
          </a:p>
          <a:p>
            <a:r>
              <a:rPr lang="en-US"/>
              <a:t>2010s</a:t>
            </a:r>
          </a:p>
          <a:p>
            <a:r>
              <a:rPr lang="en-US"/>
              <a:t>. Mass media recognition with Watson, AlphaGo winning the championship 4 out of 5 times against Lee Se-</a:t>
            </a:r>
            <a:r>
              <a:rPr lang="en-US" err="1"/>
              <a:t>Dol</a:t>
            </a:r>
            <a:endParaRPr lang="en-US"/>
          </a:p>
          <a:p>
            <a:r>
              <a:rPr lang="en-US"/>
              <a:t>. Enterprises had Cortana on their desktops</a:t>
            </a:r>
          </a:p>
          <a:p>
            <a:r>
              <a:rPr lang="en-US"/>
              <a:t>. Siri paved the way for digital assistants on the phone</a:t>
            </a:r>
          </a:p>
          <a:p>
            <a:r>
              <a:rPr lang="en-US"/>
              <a:t>. Alexa became a household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1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As we all know, data volumes are exploding…. Some estimate it’ll reach 44ZB by 2020!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12/12/2019 7:53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017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</a:t>
            </a:r>
          </a:p>
          <a:p>
            <a:r>
              <a:rPr lang="en-US"/>
              <a:t>. Tools like SQL Server, SQL Analysis Services, </a:t>
            </a:r>
            <a:r>
              <a:rPr lang="en-US" err="1"/>
              <a:t>Polybase</a:t>
            </a:r>
            <a:r>
              <a:rPr lang="en-US"/>
              <a:t>, Machine Learning Server, Azure Stack running ML workloads</a:t>
            </a:r>
          </a:p>
          <a:p>
            <a:r>
              <a:rPr lang="en-US"/>
              <a:t>. Similar tools and more in Azure – Data Lakes, Spark, HDInsight, and more</a:t>
            </a:r>
          </a:p>
          <a:p>
            <a:r>
              <a:rPr lang="en-US"/>
              <a:t>. Several regions and zones</a:t>
            </a:r>
          </a:p>
          <a:p>
            <a:r>
              <a:rPr lang="en-US"/>
              <a:t>. Petabyte scale recently highlighted with Azure Synapse at Ignite</a:t>
            </a:r>
          </a:p>
          <a:p>
            <a:endParaRPr lang="en-US"/>
          </a:p>
          <a:p>
            <a:r>
              <a:rPr lang="en-US"/>
              <a:t>AI</a:t>
            </a:r>
          </a:p>
          <a:p>
            <a:r>
              <a:rPr lang="en-US"/>
              <a:t>. AI apps like Cognitive Services and BOT are available to quickly build Decision Support, Language, Speech, Vision, or Web Search based applications</a:t>
            </a:r>
          </a:p>
          <a:p>
            <a:r>
              <a:rPr lang="en-US"/>
              <a:t>. You can also customize cognitive solutions to your own data needs with speech fonts, custom vision, and more</a:t>
            </a:r>
          </a:p>
          <a:p>
            <a:r>
              <a:rPr lang="en-US"/>
              <a:t>. Knowledge mining applies AI to documents to do things like Key Phrase extraction, Entity extraction for Location or Organizational Identified terms, Sentiment Analysis, Language Detection, Tag Extraction, Custom Skills, etc.</a:t>
            </a:r>
          </a:p>
          <a:p>
            <a:endParaRPr lang="en-US"/>
          </a:p>
          <a:p>
            <a:r>
              <a:rPr lang="en-US"/>
              <a:t>Machine Learning</a:t>
            </a:r>
          </a:p>
          <a:p>
            <a:r>
              <a:rPr lang="en-US"/>
              <a:t>. Leverage pretrained models</a:t>
            </a:r>
          </a:p>
          <a:p>
            <a:r>
              <a:rPr lang="en-US"/>
              <a:t>. Build deep learning solutions using popular frameworks like TensorFlow, </a:t>
            </a:r>
            <a:r>
              <a:rPr lang="en-US" err="1"/>
              <a:t>Pytorch</a:t>
            </a:r>
            <a:r>
              <a:rPr lang="en-US"/>
              <a:t>, </a:t>
            </a:r>
            <a:r>
              <a:rPr lang="en-US" err="1"/>
              <a:t>Keras</a:t>
            </a:r>
            <a:r>
              <a:rPr lang="en-US"/>
              <a:t>, and more</a:t>
            </a:r>
          </a:p>
          <a:p>
            <a:r>
              <a:rPr lang="en-US"/>
              <a:t>. Make your models portable by exporting them to </a:t>
            </a:r>
            <a:r>
              <a:rPr lang="en-US" err="1"/>
              <a:t>Onnx</a:t>
            </a:r>
            <a:endParaRPr lang="en-US"/>
          </a:p>
          <a:p>
            <a:r>
              <a:rPr lang="en-US"/>
              <a:t>. Inject ML into your services via Databricks, Azure ML</a:t>
            </a:r>
          </a:p>
          <a:p>
            <a:r>
              <a:rPr lang="en-US"/>
              <a:t>. Execute on varied infrastructure – CPUs, GPUs, FPGAs</a:t>
            </a:r>
          </a:p>
          <a:p>
            <a:r>
              <a:rPr lang="en-US"/>
              <a:t>. Deploy in governed environments using </a:t>
            </a:r>
            <a:r>
              <a:rPr lang="en-US" err="1"/>
              <a:t>MLOps</a:t>
            </a:r>
            <a:r>
              <a:rPr lang="en-US"/>
              <a:t> – DevOps for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67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F514-61A0-4050-9141-A99F0B89E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AF80B-7240-43BB-B0EA-B45666A29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FB4AF-A6E0-45EE-92AC-9ABD5920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35CE8-6AE1-4448-9D0B-F79AC918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8568E-613A-49F6-8999-27806494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7A6B-6F3B-491E-A847-A89DFA3A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F6214-4DAC-42B2-8B59-59C4B620E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F51C0-809C-413F-8487-BA18A64C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F43A8-A02B-4AAA-9EE7-3DEFF335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F45C3-B959-4621-BB86-0314EFA2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2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A9C5B-D995-42BC-825C-B051283E6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BF6FB-2DE7-4D2A-9F25-DA76C6191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E37F-449A-47DA-ABCB-0C0D8D4F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453C-B521-4F3B-8BC9-DB95FA98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24767-CC3E-40E2-8DCD-F0FCFEDD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24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Placeholder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6271"/>
          <a:stretch>
            <a:fillRect/>
          </a:stretch>
        </p:blipFill>
        <p:spPr>
          <a:xfrm>
            <a:off x="-2" y="-1"/>
            <a:ext cx="12192001" cy="6127075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 userDrawn="1"/>
        </p:nvSpPr>
        <p:spPr>
          <a:xfrm>
            <a:off x="0" y="-1"/>
            <a:ext cx="12192000" cy="6127075"/>
          </a:xfrm>
          <a:prstGeom prst="rect">
            <a:avLst/>
          </a:prstGeom>
          <a:solidFill>
            <a:srgbClr val="3D485D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67544" y="2552700"/>
            <a:ext cx="9056912" cy="8040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aseline="0"/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544" y="3813249"/>
            <a:ext cx="9056912" cy="4666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ts val="1700"/>
              </a:lnSpc>
              <a:spcBef>
                <a:spcPts val="0"/>
              </a:spcBef>
              <a:buNone/>
              <a:defRPr sz="1300">
                <a:solidFill>
                  <a:schemeClr val="tx2">
                    <a:alpha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5870090" y="3575012"/>
            <a:ext cx="45182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7813" y="6241017"/>
            <a:ext cx="3736623" cy="49106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1">
                    <a:alpha val="70000"/>
                  </a:schemeClr>
                </a:solidFill>
                <a:latin typeface="Montserrat" panose="02000505000000020004" pitchFamily="2" charset="0"/>
              </a:defRPr>
            </a:lvl1pPr>
          </a:lstStyle>
          <a:p>
            <a:r>
              <a:rPr lang="en-US"/>
              <a:t>Converting your business from Good to Great.</a:t>
            </a:r>
          </a:p>
        </p:txBody>
      </p:sp>
      <p:grpSp>
        <p:nvGrpSpPr>
          <p:cNvPr id="28" name="Group 27"/>
          <p:cNvGrpSpPr>
            <a:grpSpLocks/>
          </p:cNvGrpSpPr>
          <p:nvPr userDrawn="1"/>
        </p:nvGrpSpPr>
        <p:grpSpPr>
          <a:xfrm>
            <a:off x="2118" y="1351916"/>
            <a:ext cx="1102782" cy="2879725"/>
            <a:chOff x="4952858" y="1717675"/>
            <a:chExt cx="1016000" cy="2339975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4952858" y="3181350"/>
              <a:ext cx="1016000" cy="584200"/>
              <a:chOff x="3413126" y="3181350"/>
              <a:chExt cx="1016000" cy="584200"/>
            </a:xfrm>
          </p:grpSpPr>
          <p:sp>
            <p:nvSpPr>
              <p:cNvPr id="58" name="Freeform 35"/>
              <p:cNvSpPr>
                <a:spLocks/>
              </p:cNvSpPr>
              <p:nvPr userDrawn="1"/>
            </p:nvSpPr>
            <p:spPr bwMode="auto">
              <a:xfrm>
                <a:off x="3921126" y="34734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9" name="Freeform 38"/>
              <p:cNvSpPr>
                <a:spLocks/>
              </p:cNvSpPr>
              <p:nvPr userDrawn="1"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 39"/>
              <p:cNvSpPr>
                <a:spLocks/>
              </p:cNvSpPr>
              <p:nvPr userDrawn="1"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222 w 320"/>
                  <a:gd name="T9" fmla="*/ 58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222" y="5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 41"/>
              <p:cNvSpPr>
                <a:spLocks/>
              </p:cNvSpPr>
              <p:nvPr userDrawn="1"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0" name="Group 29"/>
            <p:cNvGrpSpPr/>
            <p:nvPr userDrawn="1"/>
          </p:nvGrpSpPr>
          <p:grpSpPr>
            <a:xfrm>
              <a:off x="4952858" y="2889250"/>
              <a:ext cx="508000" cy="584200"/>
              <a:chOff x="3413126" y="2889250"/>
              <a:chExt cx="508000" cy="584200"/>
            </a:xfrm>
          </p:grpSpPr>
          <p:sp>
            <p:nvSpPr>
              <p:cNvPr id="56" name="Freeform 42"/>
              <p:cNvSpPr>
                <a:spLocks/>
              </p:cNvSpPr>
              <p:nvPr userDrawn="1"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78 w 320"/>
                  <a:gd name="T3" fmla="*/ 44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78" y="44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7" name="Freeform 43"/>
              <p:cNvSpPr>
                <a:spLocks/>
              </p:cNvSpPr>
              <p:nvPr userDrawn="1"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184 h 184"/>
                  <a:gd name="T6" fmla="*/ 0 w 320"/>
                  <a:gd name="T7" fmla="*/ 184 h 184"/>
                  <a:gd name="T8" fmla="*/ 222 w 320"/>
                  <a:gd name="T9" fmla="*/ 58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22" y="5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1" name="Group 30"/>
            <p:cNvGrpSpPr/>
            <p:nvPr userDrawn="1"/>
          </p:nvGrpSpPr>
          <p:grpSpPr>
            <a:xfrm>
              <a:off x="4952858" y="2305050"/>
              <a:ext cx="508000" cy="584200"/>
              <a:chOff x="3413126" y="2305050"/>
              <a:chExt cx="508000" cy="584200"/>
            </a:xfrm>
          </p:grpSpPr>
          <p:sp>
            <p:nvSpPr>
              <p:cNvPr id="54" name="Freeform 47"/>
              <p:cNvSpPr>
                <a:spLocks/>
              </p:cNvSpPr>
              <p:nvPr userDrawn="1"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256 w 320"/>
                  <a:gd name="T3" fmla="*/ 148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256" y="148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5" name="Freeform 48"/>
              <p:cNvSpPr>
                <a:spLocks/>
              </p:cNvSpPr>
              <p:nvPr userDrawn="1"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5460858" y="2889250"/>
              <a:ext cx="508000" cy="584200"/>
              <a:chOff x="3921126" y="2889250"/>
              <a:chExt cx="508000" cy="584200"/>
            </a:xfrm>
          </p:grpSpPr>
          <p:sp>
            <p:nvSpPr>
              <p:cNvPr id="52" name="Freeform 49"/>
              <p:cNvSpPr>
                <a:spLocks/>
              </p:cNvSpPr>
              <p:nvPr userDrawn="1"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0 w 320"/>
                  <a:gd name="T5" fmla="*/ 0 h 184"/>
                  <a:gd name="T6" fmla="*/ 320 w 320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3" name="Freeform 50"/>
              <p:cNvSpPr>
                <a:spLocks/>
              </p:cNvSpPr>
              <p:nvPr userDrawn="1"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3" name="Group 32"/>
            <p:cNvGrpSpPr/>
            <p:nvPr userDrawn="1"/>
          </p:nvGrpSpPr>
          <p:grpSpPr>
            <a:xfrm>
              <a:off x="4952858" y="3473450"/>
              <a:ext cx="508000" cy="584200"/>
              <a:chOff x="3413126" y="3473450"/>
              <a:chExt cx="508000" cy="584200"/>
            </a:xfrm>
          </p:grpSpPr>
          <p:sp>
            <p:nvSpPr>
              <p:cNvPr id="50" name="Freeform 51"/>
              <p:cNvSpPr>
                <a:spLocks/>
              </p:cNvSpPr>
              <p:nvPr userDrawn="1"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0 w 320"/>
                  <a:gd name="T3" fmla="*/ 0 h 184"/>
                  <a:gd name="T4" fmla="*/ 0 w 320"/>
                  <a:gd name="T5" fmla="*/ 184 h 184"/>
                  <a:gd name="T6" fmla="*/ 320 w 320"/>
                  <a:gd name="T7" fmla="*/ 184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1" name="Freeform 52"/>
              <p:cNvSpPr>
                <a:spLocks/>
              </p:cNvSpPr>
              <p:nvPr userDrawn="1"/>
            </p:nvSpPr>
            <p:spPr bwMode="auto">
              <a:xfrm>
                <a:off x="3413126" y="37655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320 w 320"/>
                  <a:gd name="T7" fmla="*/ 0 h 184"/>
                  <a:gd name="T8" fmla="*/ 0 w 32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4" name="Group 33"/>
            <p:cNvGrpSpPr/>
            <p:nvPr userDrawn="1"/>
          </p:nvGrpSpPr>
          <p:grpSpPr>
            <a:xfrm>
              <a:off x="5460858" y="2305050"/>
              <a:ext cx="508000" cy="584200"/>
              <a:chOff x="3921126" y="2305050"/>
              <a:chExt cx="508000" cy="584200"/>
            </a:xfrm>
          </p:grpSpPr>
          <p:sp>
            <p:nvSpPr>
              <p:cNvPr id="48" name="Freeform 55"/>
              <p:cNvSpPr>
                <a:spLocks/>
              </p:cNvSpPr>
              <p:nvPr userDrawn="1"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9" name="Freeform 56"/>
              <p:cNvSpPr>
                <a:spLocks/>
              </p:cNvSpPr>
              <p:nvPr userDrawn="1"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5" name="Group 34"/>
            <p:cNvGrpSpPr/>
            <p:nvPr userDrawn="1"/>
          </p:nvGrpSpPr>
          <p:grpSpPr>
            <a:xfrm>
              <a:off x="4952858" y="2597150"/>
              <a:ext cx="1016000" cy="584200"/>
              <a:chOff x="3413126" y="2597150"/>
              <a:chExt cx="1016000" cy="584200"/>
            </a:xfrm>
          </p:grpSpPr>
          <p:sp>
            <p:nvSpPr>
              <p:cNvPr id="44" name="Freeform 58"/>
              <p:cNvSpPr>
                <a:spLocks/>
              </p:cNvSpPr>
              <p:nvPr userDrawn="1"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5" name="Freeform 59"/>
              <p:cNvSpPr>
                <a:spLocks/>
              </p:cNvSpPr>
              <p:nvPr userDrawn="1"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6" name="Freeform 60"/>
              <p:cNvSpPr>
                <a:spLocks/>
              </p:cNvSpPr>
              <p:nvPr userDrawn="1"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78 w 320"/>
                  <a:gd name="T1" fmla="*/ 4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78 w 320"/>
                  <a:gd name="T9" fmla="*/ 4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78" y="4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7" name="Freeform 62"/>
              <p:cNvSpPr>
                <a:spLocks/>
              </p:cNvSpPr>
              <p:nvPr userDrawn="1"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6" name="Group 35"/>
            <p:cNvGrpSpPr/>
            <p:nvPr userDrawn="1"/>
          </p:nvGrpSpPr>
          <p:grpSpPr>
            <a:xfrm>
              <a:off x="4952858" y="2012950"/>
              <a:ext cx="1016000" cy="584200"/>
              <a:chOff x="3413126" y="2012950"/>
              <a:chExt cx="1016000" cy="584200"/>
            </a:xfrm>
          </p:grpSpPr>
          <p:sp>
            <p:nvSpPr>
              <p:cNvPr id="40" name="Freeform 65"/>
              <p:cNvSpPr>
                <a:spLocks/>
              </p:cNvSpPr>
              <p:nvPr userDrawn="1"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0 h 184"/>
                  <a:gd name="T6" fmla="*/ 256 w 320"/>
                  <a:gd name="T7" fmla="*/ 148 h 184"/>
                  <a:gd name="T8" fmla="*/ 320 w 320"/>
                  <a:gd name="T9" fmla="*/ 184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56" y="148"/>
                    </a:lnTo>
                    <a:lnTo>
                      <a:pt x="320" y="18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1" name="Freeform 66"/>
              <p:cNvSpPr>
                <a:spLocks/>
              </p:cNvSpPr>
              <p:nvPr userDrawn="1"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0 h 184"/>
                  <a:gd name="T12" fmla="*/ 0 w 320"/>
                  <a:gd name="T1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2" name="Freeform 67"/>
              <p:cNvSpPr>
                <a:spLocks/>
              </p:cNvSpPr>
              <p:nvPr userDrawn="1"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320 w 320"/>
                  <a:gd name="T5" fmla="*/ 0 h 184"/>
                  <a:gd name="T6" fmla="*/ 216 w 320"/>
                  <a:gd name="T7" fmla="*/ 60 h 184"/>
                  <a:gd name="T8" fmla="*/ 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320" y="0"/>
                    </a:lnTo>
                    <a:lnTo>
                      <a:pt x="216" y="60"/>
                    </a:lnTo>
                    <a:lnTo>
                      <a:pt x="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3" name="Freeform 71"/>
              <p:cNvSpPr>
                <a:spLocks/>
              </p:cNvSpPr>
              <p:nvPr userDrawn="1"/>
            </p:nvSpPr>
            <p:spPr bwMode="auto">
              <a:xfrm>
                <a:off x="3921126" y="20129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7" name="Group 36"/>
            <p:cNvGrpSpPr/>
            <p:nvPr userDrawn="1"/>
          </p:nvGrpSpPr>
          <p:grpSpPr>
            <a:xfrm>
              <a:off x="4952858" y="1717675"/>
              <a:ext cx="508000" cy="587375"/>
              <a:chOff x="3413126" y="1717675"/>
              <a:chExt cx="508000" cy="587375"/>
            </a:xfrm>
          </p:grpSpPr>
          <p:sp>
            <p:nvSpPr>
              <p:cNvPr id="38" name="Freeform 74"/>
              <p:cNvSpPr>
                <a:spLocks/>
              </p:cNvSpPr>
              <p:nvPr userDrawn="1"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216 w 320"/>
                  <a:gd name="T1" fmla="*/ 60 h 184"/>
                  <a:gd name="T2" fmla="*/ 320 w 320"/>
                  <a:gd name="T3" fmla="*/ 0 h 184"/>
                  <a:gd name="T4" fmla="*/ 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  <a:gd name="T10" fmla="*/ 216 w 320"/>
                  <a:gd name="T11" fmla="*/ 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216" y="60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16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9" name="Freeform 75"/>
              <p:cNvSpPr>
                <a:spLocks/>
              </p:cNvSpPr>
              <p:nvPr userDrawn="1"/>
            </p:nvSpPr>
            <p:spPr bwMode="auto">
              <a:xfrm>
                <a:off x="3413126" y="1717675"/>
                <a:ext cx="508000" cy="295275"/>
              </a:xfrm>
              <a:custGeom>
                <a:avLst/>
                <a:gdLst>
                  <a:gd name="T0" fmla="*/ 320 w 320"/>
                  <a:gd name="T1" fmla="*/ 186 h 186"/>
                  <a:gd name="T2" fmla="*/ 0 w 320"/>
                  <a:gd name="T3" fmla="*/ 0 h 186"/>
                  <a:gd name="T4" fmla="*/ 0 w 320"/>
                  <a:gd name="T5" fmla="*/ 186 h 186"/>
                  <a:gd name="T6" fmla="*/ 320 w 320"/>
                  <a:gd name="T7" fmla="*/ 186 h 186"/>
                  <a:gd name="T8" fmla="*/ 320 w 320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6">
                    <a:moveTo>
                      <a:pt x="320" y="186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320" y="186"/>
                    </a:lnTo>
                    <a:lnTo>
                      <a:pt x="320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</p:grpSp>
      <p:grpSp>
        <p:nvGrpSpPr>
          <p:cNvPr id="62" name="Group 61"/>
          <p:cNvGrpSpPr>
            <a:grpSpLocks/>
          </p:cNvGrpSpPr>
          <p:nvPr userDrawn="1"/>
        </p:nvGrpSpPr>
        <p:grpSpPr>
          <a:xfrm flipH="1">
            <a:off x="11087099" y="1351916"/>
            <a:ext cx="1104901" cy="2879725"/>
            <a:chOff x="4952858" y="1717675"/>
            <a:chExt cx="1016000" cy="2339975"/>
          </a:xfrm>
        </p:grpSpPr>
        <p:grpSp>
          <p:nvGrpSpPr>
            <p:cNvPr id="63" name="Group 62"/>
            <p:cNvGrpSpPr/>
            <p:nvPr userDrawn="1"/>
          </p:nvGrpSpPr>
          <p:grpSpPr>
            <a:xfrm>
              <a:off x="4952858" y="3181350"/>
              <a:ext cx="1016000" cy="584200"/>
              <a:chOff x="3413126" y="3181350"/>
              <a:chExt cx="1016000" cy="584200"/>
            </a:xfrm>
          </p:grpSpPr>
          <p:sp>
            <p:nvSpPr>
              <p:cNvPr id="92" name="Freeform 35"/>
              <p:cNvSpPr>
                <a:spLocks/>
              </p:cNvSpPr>
              <p:nvPr userDrawn="1"/>
            </p:nvSpPr>
            <p:spPr bwMode="auto">
              <a:xfrm>
                <a:off x="3921126" y="34734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93" name="Freeform 38"/>
              <p:cNvSpPr>
                <a:spLocks/>
              </p:cNvSpPr>
              <p:nvPr userDrawn="1"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94" name="Freeform 39"/>
              <p:cNvSpPr>
                <a:spLocks/>
              </p:cNvSpPr>
              <p:nvPr userDrawn="1"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222 w 320"/>
                  <a:gd name="T9" fmla="*/ 58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222" y="5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95" name="Freeform 41"/>
              <p:cNvSpPr>
                <a:spLocks/>
              </p:cNvSpPr>
              <p:nvPr userDrawn="1"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4" name="Group 63"/>
            <p:cNvGrpSpPr/>
            <p:nvPr userDrawn="1"/>
          </p:nvGrpSpPr>
          <p:grpSpPr>
            <a:xfrm>
              <a:off x="4952858" y="2889250"/>
              <a:ext cx="508000" cy="584200"/>
              <a:chOff x="3413126" y="2889250"/>
              <a:chExt cx="508000" cy="584200"/>
            </a:xfrm>
          </p:grpSpPr>
          <p:sp>
            <p:nvSpPr>
              <p:cNvPr id="90" name="Freeform 42"/>
              <p:cNvSpPr>
                <a:spLocks/>
              </p:cNvSpPr>
              <p:nvPr userDrawn="1"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78 w 320"/>
                  <a:gd name="T3" fmla="*/ 44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78" y="44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91" name="Freeform 43"/>
              <p:cNvSpPr>
                <a:spLocks/>
              </p:cNvSpPr>
              <p:nvPr userDrawn="1"/>
            </p:nvSpPr>
            <p:spPr bwMode="auto">
              <a:xfrm>
                <a:off x="3413126" y="31813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184 h 184"/>
                  <a:gd name="T6" fmla="*/ 0 w 320"/>
                  <a:gd name="T7" fmla="*/ 184 h 184"/>
                  <a:gd name="T8" fmla="*/ 222 w 320"/>
                  <a:gd name="T9" fmla="*/ 58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22" y="58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5" name="Group 64"/>
            <p:cNvGrpSpPr/>
            <p:nvPr userDrawn="1"/>
          </p:nvGrpSpPr>
          <p:grpSpPr>
            <a:xfrm>
              <a:off x="4952858" y="2305050"/>
              <a:ext cx="508000" cy="584200"/>
              <a:chOff x="3413126" y="2305050"/>
              <a:chExt cx="508000" cy="584200"/>
            </a:xfrm>
          </p:grpSpPr>
          <p:sp>
            <p:nvSpPr>
              <p:cNvPr id="88" name="Freeform 47"/>
              <p:cNvSpPr>
                <a:spLocks/>
              </p:cNvSpPr>
              <p:nvPr userDrawn="1"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256 w 320"/>
                  <a:gd name="T3" fmla="*/ 148 h 184"/>
                  <a:gd name="T4" fmla="*/ 0 w 320"/>
                  <a:gd name="T5" fmla="*/ 0 h 184"/>
                  <a:gd name="T6" fmla="*/ 0 w 320"/>
                  <a:gd name="T7" fmla="*/ 184 h 184"/>
                  <a:gd name="T8" fmla="*/ 32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256" y="148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9" name="Freeform 48"/>
              <p:cNvSpPr>
                <a:spLocks/>
              </p:cNvSpPr>
              <p:nvPr userDrawn="1"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6" name="Group 65"/>
            <p:cNvGrpSpPr/>
            <p:nvPr userDrawn="1"/>
          </p:nvGrpSpPr>
          <p:grpSpPr>
            <a:xfrm>
              <a:off x="5460858" y="2889250"/>
              <a:ext cx="508000" cy="584200"/>
              <a:chOff x="3921126" y="2889250"/>
              <a:chExt cx="508000" cy="584200"/>
            </a:xfrm>
          </p:grpSpPr>
          <p:sp>
            <p:nvSpPr>
              <p:cNvPr id="86" name="Freeform 49"/>
              <p:cNvSpPr>
                <a:spLocks/>
              </p:cNvSpPr>
              <p:nvPr userDrawn="1"/>
            </p:nvSpPr>
            <p:spPr bwMode="auto">
              <a:xfrm>
                <a:off x="3921126" y="31813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0 w 320"/>
                  <a:gd name="T5" fmla="*/ 0 h 184"/>
                  <a:gd name="T6" fmla="*/ 320 w 320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7" name="Freeform 50"/>
              <p:cNvSpPr>
                <a:spLocks/>
              </p:cNvSpPr>
              <p:nvPr userDrawn="1"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7" name="Group 66"/>
            <p:cNvGrpSpPr/>
            <p:nvPr userDrawn="1"/>
          </p:nvGrpSpPr>
          <p:grpSpPr>
            <a:xfrm>
              <a:off x="4952858" y="3473450"/>
              <a:ext cx="508000" cy="584200"/>
              <a:chOff x="3413126" y="3473450"/>
              <a:chExt cx="508000" cy="584200"/>
            </a:xfrm>
          </p:grpSpPr>
          <p:sp>
            <p:nvSpPr>
              <p:cNvPr id="84" name="Freeform 51"/>
              <p:cNvSpPr>
                <a:spLocks/>
              </p:cNvSpPr>
              <p:nvPr userDrawn="1"/>
            </p:nvSpPr>
            <p:spPr bwMode="auto">
              <a:xfrm>
                <a:off x="3413126" y="3473450"/>
                <a:ext cx="508000" cy="292100"/>
              </a:xfrm>
              <a:custGeom>
                <a:avLst/>
                <a:gdLst>
                  <a:gd name="T0" fmla="*/ 260 w 320"/>
                  <a:gd name="T1" fmla="*/ 150 h 184"/>
                  <a:gd name="T2" fmla="*/ 0 w 320"/>
                  <a:gd name="T3" fmla="*/ 0 h 184"/>
                  <a:gd name="T4" fmla="*/ 0 w 320"/>
                  <a:gd name="T5" fmla="*/ 184 h 184"/>
                  <a:gd name="T6" fmla="*/ 320 w 320"/>
                  <a:gd name="T7" fmla="*/ 184 h 184"/>
                  <a:gd name="T8" fmla="*/ 260 w 320"/>
                  <a:gd name="T9" fmla="*/ 15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260" y="15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320" y="184"/>
                    </a:lnTo>
                    <a:lnTo>
                      <a:pt x="260" y="15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5" name="Freeform 52"/>
              <p:cNvSpPr>
                <a:spLocks/>
              </p:cNvSpPr>
              <p:nvPr userDrawn="1"/>
            </p:nvSpPr>
            <p:spPr bwMode="auto">
              <a:xfrm>
                <a:off x="3413126" y="37655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0 h 184"/>
                  <a:gd name="T6" fmla="*/ 320 w 320"/>
                  <a:gd name="T7" fmla="*/ 0 h 184"/>
                  <a:gd name="T8" fmla="*/ 0 w 32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8" name="Group 67"/>
            <p:cNvGrpSpPr/>
            <p:nvPr userDrawn="1"/>
          </p:nvGrpSpPr>
          <p:grpSpPr>
            <a:xfrm>
              <a:off x="5460858" y="2305050"/>
              <a:ext cx="508000" cy="584200"/>
              <a:chOff x="3921126" y="2305050"/>
              <a:chExt cx="508000" cy="584200"/>
            </a:xfrm>
          </p:grpSpPr>
          <p:sp>
            <p:nvSpPr>
              <p:cNvPr id="82" name="Freeform 55"/>
              <p:cNvSpPr>
                <a:spLocks/>
              </p:cNvSpPr>
              <p:nvPr userDrawn="1"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3" name="Freeform 56"/>
              <p:cNvSpPr>
                <a:spLocks/>
              </p:cNvSpPr>
              <p:nvPr userDrawn="1"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69" name="Group 68"/>
            <p:cNvGrpSpPr/>
            <p:nvPr userDrawn="1"/>
          </p:nvGrpSpPr>
          <p:grpSpPr>
            <a:xfrm>
              <a:off x="4952858" y="2597150"/>
              <a:ext cx="1016000" cy="584200"/>
              <a:chOff x="3413126" y="2597150"/>
              <a:chExt cx="1016000" cy="584200"/>
            </a:xfrm>
          </p:grpSpPr>
          <p:sp>
            <p:nvSpPr>
              <p:cNvPr id="78" name="Freeform 58"/>
              <p:cNvSpPr>
                <a:spLocks/>
              </p:cNvSpPr>
              <p:nvPr userDrawn="1"/>
            </p:nvSpPr>
            <p:spPr bwMode="auto">
              <a:xfrm>
                <a:off x="3413126" y="25971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9" name="Freeform 59"/>
              <p:cNvSpPr>
                <a:spLocks/>
              </p:cNvSpPr>
              <p:nvPr userDrawn="1"/>
            </p:nvSpPr>
            <p:spPr bwMode="auto">
              <a:xfrm>
                <a:off x="3921126" y="28892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0" name="Freeform 60"/>
              <p:cNvSpPr>
                <a:spLocks/>
              </p:cNvSpPr>
              <p:nvPr userDrawn="1"/>
            </p:nvSpPr>
            <p:spPr bwMode="auto">
              <a:xfrm>
                <a:off x="3413126" y="2889250"/>
                <a:ext cx="508000" cy="292100"/>
              </a:xfrm>
              <a:custGeom>
                <a:avLst/>
                <a:gdLst>
                  <a:gd name="T0" fmla="*/ 78 w 320"/>
                  <a:gd name="T1" fmla="*/ 44 h 184"/>
                  <a:gd name="T2" fmla="*/ 320 w 320"/>
                  <a:gd name="T3" fmla="*/ 184 h 184"/>
                  <a:gd name="T4" fmla="*/ 320 w 320"/>
                  <a:gd name="T5" fmla="*/ 0 h 184"/>
                  <a:gd name="T6" fmla="*/ 0 w 320"/>
                  <a:gd name="T7" fmla="*/ 0 h 184"/>
                  <a:gd name="T8" fmla="*/ 78 w 320"/>
                  <a:gd name="T9" fmla="*/ 4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78" y="44"/>
                    </a:moveTo>
                    <a:lnTo>
                      <a:pt x="320" y="184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1" name="Freeform 62"/>
              <p:cNvSpPr>
                <a:spLocks/>
              </p:cNvSpPr>
              <p:nvPr userDrawn="1"/>
            </p:nvSpPr>
            <p:spPr bwMode="auto">
              <a:xfrm>
                <a:off x="3921126" y="2597150"/>
                <a:ext cx="508000" cy="292100"/>
              </a:xfrm>
              <a:custGeom>
                <a:avLst/>
                <a:gdLst>
                  <a:gd name="T0" fmla="*/ 0 w 320"/>
                  <a:gd name="T1" fmla="*/ 0 h 184"/>
                  <a:gd name="T2" fmla="*/ 0 w 320"/>
                  <a:gd name="T3" fmla="*/ 184 h 184"/>
                  <a:gd name="T4" fmla="*/ 320 w 320"/>
                  <a:gd name="T5" fmla="*/ 184 h 184"/>
                  <a:gd name="T6" fmla="*/ 320 w 320"/>
                  <a:gd name="T7" fmla="*/ 184 h 184"/>
                  <a:gd name="T8" fmla="*/ 0 w 320"/>
                  <a:gd name="T9" fmla="*/ 0 h 184"/>
                  <a:gd name="T10" fmla="*/ 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0" y="0"/>
                    </a:moveTo>
                    <a:lnTo>
                      <a:pt x="0" y="184"/>
                    </a:lnTo>
                    <a:lnTo>
                      <a:pt x="320" y="184"/>
                    </a:ln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4952858" y="2012950"/>
              <a:ext cx="1016000" cy="584200"/>
              <a:chOff x="3413126" y="2012950"/>
              <a:chExt cx="1016000" cy="584200"/>
            </a:xfrm>
          </p:grpSpPr>
          <p:sp>
            <p:nvSpPr>
              <p:cNvPr id="74" name="Freeform 65"/>
              <p:cNvSpPr>
                <a:spLocks/>
              </p:cNvSpPr>
              <p:nvPr userDrawn="1"/>
            </p:nvSpPr>
            <p:spPr bwMode="auto">
              <a:xfrm>
                <a:off x="3413126" y="2305050"/>
                <a:ext cx="508000" cy="292100"/>
              </a:xfrm>
              <a:custGeom>
                <a:avLst/>
                <a:gdLst>
                  <a:gd name="T0" fmla="*/ 320 w 320"/>
                  <a:gd name="T1" fmla="*/ 0 h 184"/>
                  <a:gd name="T2" fmla="*/ 0 w 320"/>
                  <a:gd name="T3" fmla="*/ 0 h 184"/>
                  <a:gd name="T4" fmla="*/ 0 w 320"/>
                  <a:gd name="T5" fmla="*/ 0 h 184"/>
                  <a:gd name="T6" fmla="*/ 256 w 320"/>
                  <a:gd name="T7" fmla="*/ 148 h 184"/>
                  <a:gd name="T8" fmla="*/ 320 w 320"/>
                  <a:gd name="T9" fmla="*/ 184 h 184"/>
                  <a:gd name="T10" fmla="*/ 320 w 320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56" y="148"/>
                    </a:lnTo>
                    <a:lnTo>
                      <a:pt x="320" y="18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 66"/>
              <p:cNvSpPr>
                <a:spLocks/>
              </p:cNvSpPr>
              <p:nvPr userDrawn="1"/>
            </p:nvSpPr>
            <p:spPr bwMode="auto">
              <a:xfrm>
                <a:off x="3921126" y="23050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0 w 320"/>
                  <a:gd name="T3" fmla="*/ 184 h 184"/>
                  <a:gd name="T4" fmla="*/ 0 w 320"/>
                  <a:gd name="T5" fmla="*/ 184 h 184"/>
                  <a:gd name="T6" fmla="*/ 320 w 320"/>
                  <a:gd name="T7" fmla="*/ 0 h 184"/>
                  <a:gd name="T8" fmla="*/ 320 w 320"/>
                  <a:gd name="T9" fmla="*/ 0 h 184"/>
                  <a:gd name="T10" fmla="*/ 0 w 320"/>
                  <a:gd name="T11" fmla="*/ 0 h 184"/>
                  <a:gd name="T12" fmla="*/ 0 w 320"/>
                  <a:gd name="T13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0" y="184"/>
                    </a:lnTo>
                    <a:lnTo>
                      <a:pt x="0" y="184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6" name="Freeform 67"/>
              <p:cNvSpPr>
                <a:spLocks/>
              </p:cNvSpPr>
              <p:nvPr userDrawn="1"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320 w 320"/>
                  <a:gd name="T1" fmla="*/ 184 h 184"/>
                  <a:gd name="T2" fmla="*/ 320 w 320"/>
                  <a:gd name="T3" fmla="*/ 0 h 184"/>
                  <a:gd name="T4" fmla="*/ 320 w 320"/>
                  <a:gd name="T5" fmla="*/ 0 h 184"/>
                  <a:gd name="T6" fmla="*/ 216 w 320"/>
                  <a:gd name="T7" fmla="*/ 60 h 184"/>
                  <a:gd name="T8" fmla="*/ 0 w 320"/>
                  <a:gd name="T9" fmla="*/ 184 h 184"/>
                  <a:gd name="T10" fmla="*/ 320 w 320"/>
                  <a:gd name="T1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320" y="184"/>
                    </a:moveTo>
                    <a:lnTo>
                      <a:pt x="320" y="0"/>
                    </a:lnTo>
                    <a:lnTo>
                      <a:pt x="320" y="0"/>
                    </a:lnTo>
                    <a:lnTo>
                      <a:pt x="216" y="60"/>
                    </a:lnTo>
                    <a:lnTo>
                      <a:pt x="0" y="184"/>
                    </a:lnTo>
                    <a:lnTo>
                      <a:pt x="32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7" name="Freeform 71"/>
              <p:cNvSpPr>
                <a:spLocks/>
              </p:cNvSpPr>
              <p:nvPr userDrawn="1"/>
            </p:nvSpPr>
            <p:spPr bwMode="auto">
              <a:xfrm>
                <a:off x="3921126" y="2012950"/>
                <a:ext cx="508000" cy="292100"/>
              </a:xfrm>
              <a:custGeom>
                <a:avLst/>
                <a:gdLst>
                  <a:gd name="T0" fmla="*/ 0 w 320"/>
                  <a:gd name="T1" fmla="*/ 184 h 184"/>
                  <a:gd name="T2" fmla="*/ 320 w 320"/>
                  <a:gd name="T3" fmla="*/ 184 h 184"/>
                  <a:gd name="T4" fmla="*/ 0 w 320"/>
                  <a:gd name="T5" fmla="*/ 0 h 184"/>
                  <a:gd name="T6" fmla="*/ 0 w 320"/>
                  <a:gd name="T7" fmla="*/ 0 h 184"/>
                  <a:gd name="T8" fmla="*/ 0 w 320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4">
                    <a:moveTo>
                      <a:pt x="0" y="184"/>
                    </a:moveTo>
                    <a:lnTo>
                      <a:pt x="320" y="18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71" name="Group 70"/>
            <p:cNvGrpSpPr/>
            <p:nvPr userDrawn="1"/>
          </p:nvGrpSpPr>
          <p:grpSpPr>
            <a:xfrm>
              <a:off x="4952858" y="1717675"/>
              <a:ext cx="508000" cy="587375"/>
              <a:chOff x="3413126" y="1717675"/>
              <a:chExt cx="508000" cy="587375"/>
            </a:xfrm>
          </p:grpSpPr>
          <p:sp>
            <p:nvSpPr>
              <p:cNvPr id="72" name="Freeform 74"/>
              <p:cNvSpPr>
                <a:spLocks/>
              </p:cNvSpPr>
              <p:nvPr userDrawn="1"/>
            </p:nvSpPr>
            <p:spPr bwMode="auto">
              <a:xfrm>
                <a:off x="3413126" y="2012950"/>
                <a:ext cx="508000" cy="292100"/>
              </a:xfrm>
              <a:custGeom>
                <a:avLst/>
                <a:gdLst>
                  <a:gd name="T0" fmla="*/ 216 w 320"/>
                  <a:gd name="T1" fmla="*/ 60 h 184"/>
                  <a:gd name="T2" fmla="*/ 320 w 320"/>
                  <a:gd name="T3" fmla="*/ 0 h 184"/>
                  <a:gd name="T4" fmla="*/ 0 w 320"/>
                  <a:gd name="T5" fmla="*/ 0 h 184"/>
                  <a:gd name="T6" fmla="*/ 0 w 320"/>
                  <a:gd name="T7" fmla="*/ 184 h 184"/>
                  <a:gd name="T8" fmla="*/ 0 w 320"/>
                  <a:gd name="T9" fmla="*/ 184 h 184"/>
                  <a:gd name="T10" fmla="*/ 216 w 320"/>
                  <a:gd name="T11" fmla="*/ 6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84">
                    <a:moveTo>
                      <a:pt x="216" y="60"/>
                    </a:moveTo>
                    <a:lnTo>
                      <a:pt x="320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0" y="184"/>
                    </a:lnTo>
                    <a:lnTo>
                      <a:pt x="216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 75"/>
              <p:cNvSpPr>
                <a:spLocks/>
              </p:cNvSpPr>
              <p:nvPr userDrawn="1"/>
            </p:nvSpPr>
            <p:spPr bwMode="auto">
              <a:xfrm>
                <a:off x="3413126" y="1717675"/>
                <a:ext cx="508000" cy="295275"/>
              </a:xfrm>
              <a:custGeom>
                <a:avLst/>
                <a:gdLst>
                  <a:gd name="T0" fmla="*/ 320 w 320"/>
                  <a:gd name="T1" fmla="*/ 186 h 186"/>
                  <a:gd name="T2" fmla="*/ 0 w 320"/>
                  <a:gd name="T3" fmla="*/ 0 h 186"/>
                  <a:gd name="T4" fmla="*/ 0 w 320"/>
                  <a:gd name="T5" fmla="*/ 186 h 186"/>
                  <a:gd name="T6" fmla="*/ 320 w 320"/>
                  <a:gd name="T7" fmla="*/ 186 h 186"/>
                  <a:gd name="T8" fmla="*/ 320 w 320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186">
                    <a:moveTo>
                      <a:pt x="320" y="186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320" y="186"/>
                    </a:lnTo>
                    <a:lnTo>
                      <a:pt x="320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543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ontserrat" panose="000005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14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569775"/>
          </a:xfrm>
          <a:prstGeom prst="rect">
            <a:avLst/>
          </a:prstGeom>
        </p:spPr>
        <p:txBody>
          <a:bodyPr vert="horz"/>
          <a:lstStyle>
            <a:lvl1pPr algn="l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364067" y="1279962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98CC4-33E4-4F49-89AD-E03AB231E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1726" y="6202726"/>
            <a:ext cx="739875" cy="739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BC541-FC35-D543-8449-5806A12D529E}"/>
              </a:ext>
            </a:extLst>
          </p:cNvPr>
          <p:cNvSpPr txBox="1"/>
          <p:nvPr userDrawn="1"/>
        </p:nvSpPr>
        <p:spPr>
          <a:xfrm>
            <a:off x="-5838" y="658696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         COLOMBIA          UKRAINE</a:t>
            </a:r>
            <a:endParaRPr lang="en-US" sz="105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6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6AB7-43E8-4451-B049-4E72F17E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FF83E-7BA2-4E90-BE4F-C5FEA5D0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979A3-58BB-459C-A826-7F06C46F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F1DA2-8B45-4396-8A94-9ED99EAE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5EE60-70F7-46B1-A6DD-83BBD401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B32A6-31DB-4BC7-B83C-B6EB7A01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D079E-8EAA-44E5-8745-254F93179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D6B54-32B5-4D43-BFE3-2C213CAA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DA176-6785-4473-9254-65969B65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00E75-CD9A-46F7-8C96-3B46743B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9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CBC7-83FE-4267-B838-50BDF72C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CE166-3965-46C1-B621-90BD69270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D7C60-93BA-49CD-AC1F-B02FA71BB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2E9E3-91DF-4192-A57A-D00ADF4B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D930-E755-4F72-8275-3657625A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31BBC-E473-4A3A-BD43-F85AAAD4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12F8-2A0D-4FF0-8A2F-D8749822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25481-EE60-48B3-BDEE-E3BFB30F5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A4FAB-B7DC-4519-AFB8-2AD009A6F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36961-5F4F-4140-AACD-8BFE4275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5D19E-4453-4CCC-BC8A-90C4E4D9C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E54D5-66A6-4575-8E9D-2E6F1DD1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95E04-CBAE-42A1-8567-A090ACAAF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BF17D-13E8-472C-8BC9-021B9C84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F9CB-CFA2-4BF7-825A-CCF80E6E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FF8DE-DA30-4E6E-AB4A-D20504FF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011D8-9683-4FE8-A26B-C6A01DB5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D7545-4585-47DC-985F-6C2CB2D9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2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39D24D-EFDD-4CEB-B859-ED53D043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95FB5-E14B-4131-AF04-2E499392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1502-A5C0-4D73-B950-5D3A8596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AE0-9009-474D-BF8D-00C0F935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D9672-421E-48B2-979C-076ED97F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D3819-2374-4A36-9A96-541F46D8D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B96B1-220F-4FF9-BE83-CF8BE251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591FD-A20E-4F24-A306-8EC280C3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288C7-7A69-46A3-A57A-FE60F231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7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977B-527E-4E11-BA92-38BF0DD8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A297F4-79AD-40D2-8334-2EE333006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DB936-AC5E-45A3-A6D6-DAA08D21C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56CBB-7CAD-4306-87A9-0E1095D1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2AC51-C667-48EE-8C56-967DE46D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30C77-AFE8-4883-8223-A9271205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2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1FACA-EF90-4257-BC3C-EC5E6693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4F273-1933-4A9D-9180-DC71BE37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5A921-F424-4486-82F2-1457D1D61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DF765-BA7B-4F71-8C39-DC4524D0FD1A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C2789-B94A-4170-8BD9-5468F1619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637C7-1E6B-48CD-9C72-0210A1A17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bit.ly/38gfgBd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77.png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11" Type="http://schemas.openxmlformats.org/officeDocument/2006/relationships/image" Target="../media/image82.png"/><Relationship Id="rId5" Type="http://schemas.microsoft.com/office/2007/relationships/hdphoto" Target="../media/hdphoto2.wdp"/><Relationship Id="rId15" Type="http://schemas.openxmlformats.org/officeDocument/2006/relationships/image" Target="../media/image83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microsoft.com/office/2007/relationships/hdphoto" Target="../media/hdphoto4.wdp"/><Relationship Id="rId14" Type="http://schemas.openxmlformats.org/officeDocument/2006/relationships/image" Target="../media/image7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jpeg"/><Relationship Id="rId18" Type="http://schemas.openxmlformats.org/officeDocument/2006/relationships/image" Target="../media/image95.png"/><Relationship Id="rId3" Type="http://schemas.openxmlformats.org/officeDocument/2006/relationships/image" Target="../media/image72.svg"/><Relationship Id="rId21" Type="http://schemas.openxmlformats.org/officeDocument/2006/relationships/image" Target="../media/image98.png"/><Relationship Id="rId7" Type="http://schemas.openxmlformats.org/officeDocument/2006/relationships/image" Target="../media/image86.png"/><Relationship Id="rId12" Type="http://schemas.openxmlformats.org/officeDocument/2006/relationships/image" Target="../media/image38.png"/><Relationship Id="rId17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jpeg"/><Relationship Id="rId11" Type="http://schemas.openxmlformats.org/officeDocument/2006/relationships/image" Target="../media/image89.png"/><Relationship Id="rId5" Type="http://schemas.openxmlformats.org/officeDocument/2006/relationships/image" Target="../media/image84.svg"/><Relationship Id="rId15" Type="http://schemas.openxmlformats.org/officeDocument/2006/relationships/image" Target="../media/image92.jpeg"/><Relationship Id="rId10" Type="http://schemas.openxmlformats.org/officeDocument/2006/relationships/image" Target="../media/image33.png"/><Relationship Id="rId19" Type="http://schemas.openxmlformats.org/officeDocument/2006/relationships/image" Target="../media/image96.jpe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81.png"/><Relationship Id="rId7" Type="http://schemas.openxmlformats.org/officeDocument/2006/relationships/image" Target="../media/image71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82.png"/><Relationship Id="rId10" Type="http://schemas.openxmlformats.org/officeDocument/2006/relationships/image" Target="../media/image102.svg"/><Relationship Id="rId4" Type="http://schemas.openxmlformats.org/officeDocument/2006/relationships/image" Target="../media/image100.jpeg"/><Relationship Id="rId9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2.sv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77.png"/><Relationship Id="rId16" Type="http://schemas.openxmlformats.org/officeDocument/2006/relationships/image" Target="../media/image8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11" Type="http://schemas.openxmlformats.org/officeDocument/2006/relationships/image" Target="../media/image82.png"/><Relationship Id="rId5" Type="http://schemas.microsoft.com/office/2007/relationships/hdphoto" Target="../media/hdphoto2.wdp"/><Relationship Id="rId15" Type="http://schemas.openxmlformats.org/officeDocument/2006/relationships/image" Target="../media/image83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microsoft.com/office/2007/relationships/hdphoto" Target="../media/hdphoto4.wdp"/><Relationship Id="rId14" Type="http://schemas.openxmlformats.org/officeDocument/2006/relationships/image" Target="../media/image7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X9Gj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1919" y="3813249"/>
            <a:ext cx="12109681" cy="122547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IN" sz="1400" b="1">
                <a:solidFill>
                  <a:schemeClr val="bg1">
                    <a:alpha val="40000"/>
                  </a:schemeClr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Global AI Bootcamp</a:t>
            </a:r>
          </a:p>
          <a:p>
            <a:pPr>
              <a:spcAft>
                <a:spcPts val="600"/>
              </a:spcAft>
            </a:pPr>
            <a:r>
              <a:rPr lang="en-IN" sz="1400" b="1">
                <a:solidFill>
                  <a:schemeClr val="bg1">
                    <a:alpha val="40000"/>
                  </a:schemeClr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Keynote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4B7864-E591-974F-8EC0-C4AE5E9A147F}"/>
              </a:ext>
            </a:extLst>
          </p:cNvPr>
          <p:cNvSpPr txBox="1"/>
          <p:nvPr/>
        </p:nvSpPr>
        <p:spPr>
          <a:xfrm>
            <a:off x="-5838" y="658696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         COLOMBIA          UKRAINE</a:t>
            </a:r>
            <a:endParaRPr lang="en-US" sz="105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0BDE5-610A-B24A-96B4-ADB13794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28" y="1693776"/>
            <a:ext cx="2204067" cy="22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 descr="See the source image">
            <a:extLst>
              <a:ext uri="{FF2B5EF4-FFF2-40B4-BE49-F238E27FC236}">
                <a16:creationId xmlns:a16="http://schemas.microsoft.com/office/drawing/2014/main" id="{240FBD7C-F466-4005-8638-06E930942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3" cy="688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See the source image">
            <a:extLst>
              <a:ext uri="{FF2B5EF4-FFF2-40B4-BE49-F238E27FC236}">
                <a16:creationId xmlns:a16="http://schemas.microsoft.com/office/drawing/2014/main" id="{F53D07DF-14AE-4C73-A150-4FEF6C3E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8" cy="68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ee the source image">
            <a:extLst>
              <a:ext uri="{FF2B5EF4-FFF2-40B4-BE49-F238E27FC236}">
                <a16:creationId xmlns:a16="http://schemas.microsoft.com/office/drawing/2014/main" id="{A7A80AAB-AC10-4BEE-B4C1-CE206477A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21"/>
            <a:ext cx="12191999" cy="68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>
            <a:extLst>
              <a:ext uri="{FF2B5EF4-FFF2-40B4-BE49-F238E27FC236}">
                <a16:creationId xmlns:a16="http://schemas.microsoft.com/office/drawing/2014/main" id="{BFF695EE-3F57-42C3-82C0-4CFEEBA0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1999" cy="685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54957D31-038B-4E90-937B-0120057E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274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40902655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Data... </a:t>
            </a:r>
            <a:r>
              <a:rPr lang="en-US" dirty="0"/>
              <a:t>Data… Everywhere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Rise of the ‘Intelligent System’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FBCADB4-E989-4905-BB14-A04BE1BA5C6B}"/>
              </a:ext>
            </a:extLst>
          </p:cNvPr>
          <p:cNvGrpSpPr/>
          <p:nvPr/>
        </p:nvGrpSpPr>
        <p:grpSpPr>
          <a:xfrm>
            <a:off x="4283156" y="615260"/>
            <a:ext cx="7456543" cy="5627480"/>
            <a:chOff x="4283156" y="615260"/>
            <a:chExt cx="7456543" cy="56274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4557413-97D8-412D-B802-8473E4F1C44D}"/>
                </a:ext>
              </a:extLst>
            </p:cNvPr>
            <p:cNvSpPr/>
            <p:nvPr/>
          </p:nvSpPr>
          <p:spPr bwMode="auto">
            <a:xfrm>
              <a:off x="7339826" y="3056011"/>
              <a:ext cx="812472" cy="81247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3963E6-4573-47A6-89E0-DF84F6DEDF69}"/>
                </a:ext>
              </a:extLst>
            </p:cNvPr>
            <p:cNvSpPr/>
            <p:nvPr/>
          </p:nvSpPr>
          <p:spPr bwMode="auto">
            <a:xfrm>
              <a:off x="7339826" y="3056011"/>
              <a:ext cx="812472" cy="81247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AC9A78-AE86-42AF-B3EE-83396C5093E1}"/>
                </a:ext>
              </a:extLst>
            </p:cNvPr>
            <p:cNvSpPr/>
            <p:nvPr/>
          </p:nvSpPr>
          <p:spPr bwMode="auto">
            <a:xfrm>
              <a:off x="7339826" y="3056011"/>
              <a:ext cx="812472" cy="81247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63482B2-EF64-45FA-A4D2-EF9D3667173C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>
              <a:off x="7892892" y="681754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4A173EF-26AA-436E-93DF-F79C29CC537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89456" y="681754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A33EF42-8CAD-4DCA-86FD-A56BF4D0C48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 flipV="1">
              <a:off x="7892892" y="2985190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A28C574-BAF6-428B-87BD-44961B5B99CA}"/>
                </a:ext>
              </a:extLst>
            </p:cNvPr>
            <p:cNvSpPr>
              <a:spLocks noEditPoints="1"/>
            </p:cNvSpPr>
            <p:nvPr/>
          </p:nvSpPr>
          <p:spPr bwMode="auto">
            <a:xfrm rot="2700000" flipV="1">
              <a:off x="5589456" y="2985190"/>
              <a:ext cx="2009775" cy="3257550"/>
            </a:xfrm>
            <a:custGeom>
              <a:avLst/>
              <a:gdLst>
                <a:gd name="T0" fmla="*/ 358 w 618"/>
                <a:gd name="T1" fmla="*/ 897 h 1002"/>
                <a:gd name="T2" fmla="*/ 394 w 618"/>
                <a:gd name="T3" fmla="*/ 793 h 1002"/>
                <a:gd name="T4" fmla="*/ 430 w 618"/>
                <a:gd name="T5" fmla="*/ 693 h 1002"/>
                <a:gd name="T6" fmla="*/ 462 w 618"/>
                <a:gd name="T7" fmla="*/ 592 h 1002"/>
                <a:gd name="T8" fmla="*/ 495 w 618"/>
                <a:gd name="T9" fmla="*/ 490 h 1002"/>
                <a:gd name="T10" fmla="*/ 527 w 618"/>
                <a:gd name="T11" fmla="*/ 386 h 1002"/>
                <a:gd name="T12" fmla="*/ 103 w 618"/>
                <a:gd name="T13" fmla="*/ 283 h 1002"/>
                <a:gd name="T14" fmla="*/ 465 w 618"/>
                <a:gd name="T15" fmla="*/ 199 h 1002"/>
                <a:gd name="T16" fmla="*/ 242 w 618"/>
                <a:gd name="T17" fmla="*/ 147 h 1002"/>
                <a:gd name="T18" fmla="*/ 340 w 618"/>
                <a:gd name="T19" fmla="*/ 967 h 1002"/>
                <a:gd name="T20" fmla="*/ 374 w 618"/>
                <a:gd name="T21" fmla="*/ 867 h 1002"/>
                <a:gd name="T22" fmla="*/ 203 w 618"/>
                <a:gd name="T23" fmla="*/ 758 h 1002"/>
                <a:gd name="T24" fmla="*/ 168 w 618"/>
                <a:gd name="T25" fmla="*/ 653 h 1002"/>
                <a:gd name="T26" fmla="*/ 134 w 618"/>
                <a:gd name="T27" fmla="*/ 553 h 1002"/>
                <a:gd name="T28" fmla="*/ 97 w 618"/>
                <a:gd name="T29" fmla="*/ 454 h 1002"/>
                <a:gd name="T30" fmla="*/ 544 w 618"/>
                <a:gd name="T31" fmla="*/ 354 h 1002"/>
                <a:gd name="T32" fmla="*/ 92 w 618"/>
                <a:gd name="T33" fmla="*/ 255 h 1002"/>
                <a:gd name="T34" fmla="*/ 472 w 618"/>
                <a:gd name="T35" fmla="*/ 172 h 1002"/>
                <a:gd name="T36" fmla="*/ 236 w 618"/>
                <a:gd name="T37" fmla="*/ 121 h 1002"/>
                <a:gd name="T38" fmla="*/ 283 w 618"/>
                <a:gd name="T39" fmla="*/ 971 h 1002"/>
                <a:gd name="T40" fmla="*/ 243 w 618"/>
                <a:gd name="T41" fmla="*/ 873 h 1002"/>
                <a:gd name="T42" fmla="*/ 204 w 618"/>
                <a:gd name="T43" fmla="*/ 772 h 1002"/>
                <a:gd name="T44" fmla="*/ 454 w 618"/>
                <a:gd name="T45" fmla="*/ 666 h 1002"/>
                <a:gd name="T46" fmla="*/ 492 w 618"/>
                <a:gd name="T47" fmla="*/ 563 h 1002"/>
                <a:gd name="T48" fmla="*/ 533 w 618"/>
                <a:gd name="T49" fmla="*/ 461 h 1002"/>
                <a:gd name="T50" fmla="*/ 562 w 618"/>
                <a:gd name="T51" fmla="*/ 361 h 1002"/>
                <a:gd name="T52" fmla="*/ 65 w 618"/>
                <a:gd name="T53" fmla="*/ 258 h 1002"/>
                <a:gd name="T54" fmla="*/ 503 w 618"/>
                <a:gd name="T55" fmla="*/ 169 h 1002"/>
                <a:gd name="T56" fmla="*/ 427 w 618"/>
                <a:gd name="T57" fmla="*/ 112 h 1002"/>
                <a:gd name="T58" fmla="*/ 288 w 618"/>
                <a:gd name="T59" fmla="*/ 84 h 1002"/>
                <a:gd name="T60" fmla="*/ 358 w 618"/>
                <a:gd name="T61" fmla="*/ 924 h 1002"/>
                <a:gd name="T62" fmla="*/ 215 w 618"/>
                <a:gd name="T63" fmla="*/ 817 h 1002"/>
                <a:gd name="T64" fmla="*/ 175 w 618"/>
                <a:gd name="T65" fmla="*/ 714 h 1002"/>
                <a:gd name="T66" fmla="*/ 136 w 618"/>
                <a:gd name="T67" fmla="*/ 615 h 1002"/>
                <a:gd name="T68" fmla="*/ 94 w 618"/>
                <a:gd name="T69" fmla="*/ 518 h 1002"/>
                <a:gd name="T70" fmla="*/ 52 w 618"/>
                <a:gd name="T71" fmla="*/ 418 h 1002"/>
                <a:gd name="T72" fmla="*/ 579 w 618"/>
                <a:gd name="T73" fmla="*/ 317 h 1002"/>
                <a:gd name="T74" fmla="*/ 558 w 618"/>
                <a:gd name="T75" fmla="*/ 212 h 1002"/>
                <a:gd name="T76" fmla="*/ 123 w 618"/>
                <a:gd name="T77" fmla="*/ 128 h 1002"/>
                <a:gd name="T78" fmla="*/ 410 w 618"/>
                <a:gd name="T79" fmla="*/ 74 h 1002"/>
                <a:gd name="T80" fmla="*/ 319 w 618"/>
                <a:gd name="T81" fmla="*/ 57 h 1002"/>
                <a:gd name="T82" fmla="*/ 249 w 618"/>
                <a:gd name="T83" fmla="*/ 902 h 1002"/>
                <a:gd name="T84" fmla="*/ 209 w 618"/>
                <a:gd name="T85" fmla="*/ 804 h 1002"/>
                <a:gd name="T86" fmla="*/ 164 w 618"/>
                <a:gd name="T87" fmla="*/ 708 h 1002"/>
                <a:gd name="T88" fmla="*/ 120 w 618"/>
                <a:gd name="T89" fmla="*/ 609 h 1002"/>
                <a:gd name="T90" fmla="*/ 75 w 618"/>
                <a:gd name="T91" fmla="*/ 509 h 1002"/>
                <a:gd name="T92" fmla="*/ 583 w 618"/>
                <a:gd name="T93" fmla="*/ 406 h 1002"/>
                <a:gd name="T94" fmla="*/ 18 w 618"/>
                <a:gd name="T95" fmla="*/ 303 h 1002"/>
                <a:gd name="T96" fmla="*/ 578 w 618"/>
                <a:gd name="T97" fmla="*/ 206 h 1002"/>
                <a:gd name="T98" fmla="*/ 100 w 618"/>
                <a:gd name="T99" fmla="*/ 118 h 1002"/>
                <a:gd name="T100" fmla="*/ 187 w 618"/>
                <a:gd name="T101" fmla="*/ 55 h 1002"/>
                <a:gd name="T102" fmla="*/ 337 w 618"/>
                <a:gd name="T103" fmla="*/ 32 h 1002"/>
                <a:gd name="T104" fmla="*/ 361 w 618"/>
                <a:gd name="T105" fmla="*/ 926 h 1002"/>
                <a:gd name="T106" fmla="*/ 405 w 618"/>
                <a:gd name="T107" fmla="*/ 825 h 1002"/>
                <a:gd name="T108" fmla="*/ 454 w 618"/>
                <a:gd name="T109" fmla="*/ 726 h 1002"/>
                <a:gd name="T110" fmla="*/ 500 w 618"/>
                <a:gd name="T111" fmla="*/ 631 h 1002"/>
                <a:gd name="T112" fmla="*/ 544 w 618"/>
                <a:gd name="T113" fmla="*/ 534 h 1002"/>
                <a:gd name="T114" fmla="*/ 589 w 618"/>
                <a:gd name="T115" fmla="*/ 436 h 1002"/>
                <a:gd name="T116" fmla="*/ 4 w 618"/>
                <a:gd name="T117" fmla="*/ 331 h 1002"/>
                <a:gd name="T118" fmla="*/ 609 w 618"/>
                <a:gd name="T119" fmla="*/ 234 h 1002"/>
                <a:gd name="T120" fmla="*/ 53 w 618"/>
                <a:gd name="T121" fmla="*/ 137 h 1002"/>
                <a:gd name="T122" fmla="*/ 499 w 618"/>
                <a:gd name="T123" fmla="*/ 65 h 1002"/>
                <a:gd name="T124" fmla="*/ 216 w 618"/>
                <a:gd name="T125" fmla="*/ 16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8" h="1002">
                  <a:moveTo>
                    <a:pt x="325" y="1002"/>
                  </a:moveTo>
                  <a:cubicBezTo>
                    <a:pt x="324" y="1002"/>
                    <a:pt x="323" y="1001"/>
                    <a:pt x="323" y="1000"/>
                  </a:cubicBezTo>
                  <a:cubicBezTo>
                    <a:pt x="323" y="1000"/>
                    <a:pt x="323" y="1000"/>
                    <a:pt x="323" y="1000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4"/>
                  </a:moveTo>
                  <a:cubicBezTo>
                    <a:pt x="288" y="993"/>
                    <a:pt x="289" y="992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1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5"/>
                    <a:pt x="291" y="995"/>
                  </a:cubicBezTo>
                  <a:cubicBezTo>
                    <a:pt x="291" y="995"/>
                    <a:pt x="291" y="995"/>
                    <a:pt x="291" y="995"/>
                  </a:cubicBezTo>
                  <a:cubicBezTo>
                    <a:pt x="291" y="995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89" y="995"/>
                    <a:pt x="289" y="994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7" y="988"/>
                  </a:cubicBezTo>
                  <a:cubicBezTo>
                    <a:pt x="327" y="988"/>
                    <a:pt x="327" y="988"/>
                    <a:pt x="327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1" y="988"/>
                    <a:pt x="331" y="989"/>
                  </a:cubicBezTo>
                  <a:cubicBezTo>
                    <a:pt x="331" y="989"/>
                    <a:pt x="331" y="989"/>
                    <a:pt x="331" y="989"/>
                  </a:cubicBezTo>
                  <a:cubicBezTo>
                    <a:pt x="331" y="990"/>
                    <a:pt x="330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2"/>
                  </a:moveTo>
                  <a:cubicBezTo>
                    <a:pt x="284" y="981"/>
                    <a:pt x="285" y="980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7" y="980"/>
                    <a:pt x="288" y="980"/>
                    <a:pt x="289" y="981"/>
                  </a:cubicBezTo>
                  <a:cubicBezTo>
                    <a:pt x="289" y="981"/>
                    <a:pt x="289" y="981"/>
                    <a:pt x="289" y="981"/>
                  </a:cubicBezTo>
                  <a:cubicBezTo>
                    <a:pt x="289" y="982"/>
                    <a:pt x="288" y="983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7" y="984"/>
                    <a:pt x="287" y="984"/>
                    <a:pt x="287" y="984"/>
                  </a:cubicBezTo>
                  <a:cubicBezTo>
                    <a:pt x="286" y="984"/>
                    <a:pt x="285" y="983"/>
                    <a:pt x="285" y="982"/>
                  </a:cubicBezTo>
                  <a:close/>
                  <a:moveTo>
                    <a:pt x="332" y="979"/>
                  </a:moveTo>
                  <a:cubicBezTo>
                    <a:pt x="331" y="979"/>
                    <a:pt x="331" y="978"/>
                    <a:pt x="331" y="977"/>
                  </a:cubicBezTo>
                  <a:cubicBezTo>
                    <a:pt x="331" y="977"/>
                    <a:pt x="331" y="977"/>
                    <a:pt x="331" y="977"/>
                  </a:cubicBezTo>
                  <a:cubicBezTo>
                    <a:pt x="331" y="976"/>
                    <a:pt x="333" y="975"/>
                    <a:pt x="334" y="975"/>
                  </a:cubicBezTo>
                  <a:cubicBezTo>
                    <a:pt x="334" y="975"/>
                    <a:pt x="334" y="975"/>
                    <a:pt x="334" y="975"/>
                  </a:cubicBezTo>
                  <a:cubicBezTo>
                    <a:pt x="335" y="976"/>
                    <a:pt x="335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79"/>
                    <a:pt x="333" y="979"/>
                  </a:cubicBezTo>
                  <a:cubicBezTo>
                    <a:pt x="333" y="979"/>
                    <a:pt x="333" y="979"/>
                    <a:pt x="333" y="979"/>
                  </a:cubicBezTo>
                  <a:cubicBezTo>
                    <a:pt x="333" y="979"/>
                    <a:pt x="333" y="979"/>
                    <a:pt x="332" y="979"/>
                  </a:cubicBezTo>
                  <a:close/>
                  <a:moveTo>
                    <a:pt x="281" y="971"/>
                  </a:moveTo>
                  <a:cubicBezTo>
                    <a:pt x="281" y="970"/>
                    <a:pt x="281" y="969"/>
                    <a:pt x="282" y="969"/>
                  </a:cubicBezTo>
                  <a:cubicBezTo>
                    <a:pt x="282" y="969"/>
                    <a:pt x="282" y="969"/>
                    <a:pt x="282" y="969"/>
                  </a:cubicBezTo>
                  <a:cubicBezTo>
                    <a:pt x="283" y="968"/>
                    <a:pt x="284" y="969"/>
                    <a:pt x="285" y="970"/>
                  </a:cubicBezTo>
                  <a:cubicBezTo>
                    <a:pt x="285" y="970"/>
                    <a:pt x="285" y="970"/>
                    <a:pt x="285" y="970"/>
                  </a:cubicBezTo>
                  <a:cubicBezTo>
                    <a:pt x="285" y="971"/>
                    <a:pt x="285" y="972"/>
                    <a:pt x="284" y="972"/>
                  </a:cubicBezTo>
                  <a:cubicBezTo>
                    <a:pt x="284" y="972"/>
                    <a:pt x="284" y="972"/>
                    <a:pt x="284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3" y="972"/>
                    <a:pt x="283" y="972"/>
                    <a:pt x="283" y="972"/>
                  </a:cubicBezTo>
                  <a:cubicBezTo>
                    <a:pt x="282" y="972"/>
                    <a:pt x="281" y="972"/>
                    <a:pt x="281" y="971"/>
                  </a:cubicBezTo>
                  <a:close/>
                  <a:moveTo>
                    <a:pt x="336" y="968"/>
                  </a:moveTo>
                  <a:cubicBezTo>
                    <a:pt x="335" y="968"/>
                    <a:pt x="335" y="966"/>
                    <a:pt x="335" y="965"/>
                  </a:cubicBezTo>
                  <a:cubicBezTo>
                    <a:pt x="335" y="965"/>
                    <a:pt x="335" y="965"/>
                    <a:pt x="335" y="965"/>
                  </a:cubicBezTo>
                  <a:cubicBezTo>
                    <a:pt x="335" y="964"/>
                    <a:pt x="336" y="964"/>
                    <a:pt x="337" y="964"/>
                  </a:cubicBezTo>
                  <a:cubicBezTo>
                    <a:pt x="337" y="964"/>
                    <a:pt x="337" y="964"/>
                    <a:pt x="337" y="964"/>
                  </a:cubicBezTo>
                  <a:cubicBezTo>
                    <a:pt x="338" y="964"/>
                    <a:pt x="339" y="966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38" y="967"/>
                    <a:pt x="338" y="968"/>
                    <a:pt x="337" y="968"/>
                  </a:cubicBezTo>
                  <a:cubicBezTo>
                    <a:pt x="337" y="968"/>
                    <a:pt x="337" y="968"/>
                    <a:pt x="337" y="968"/>
                  </a:cubicBezTo>
                  <a:cubicBezTo>
                    <a:pt x="337" y="968"/>
                    <a:pt x="336" y="968"/>
                    <a:pt x="336" y="968"/>
                  </a:cubicBezTo>
                  <a:close/>
                  <a:moveTo>
                    <a:pt x="277" y="960"/>
                  </a:moveTo>
                  <a:cubicBezTo>
                    <a:pt x="277" y="959"/>
                    <a:pt x="277" y="958"/>
                    <a:pt x="278" y="957"/>
                  </a:cubicBezTo>
                  <a:cubicBezTo>
                    <a:pt x="278" y="957"/>
                    <a:pt x="278" y="957"/>
                    <a:pt x="278" y="957"/>
                  </a:cubicBezTo>
                  <a:cubicBezTo>
                    <a:pt x="279" y="957"/>
                    <a:pt x="281" y="957"/>
                    <a:pt x="281" y="958"/>
                  </a:cubicBezTo>
                  <a:cubicBezTo>
                    <a:pt x="281" y="958"/>
                    <a:pt x="281" y="958"/>
                    <a:pt x="281" y="958"/>
                  </a:cubicBezTo>
                  <a:cubicBezTo>
                    <a:pt x="281" y="959"/>
                    <a:pt x="281" y="961"/>
                    <a:pt x="280" y="961"/>
                  </a:cubicBezTo>
                  <a:cubicBezTo>
                    <a:pt x="280" y="961"/>
                    <a:pt x="280" y="961"/>
                    <a:pt x="280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9" y="961"/>
                    <a:pt x="279" y="961"/>
                    <a:pt x="279" y="961"/>
                  </a:cubicBezTo>
                  <a:cubicBezTo>
                    <a:pt x="278" y="961"/>
                    <a:pt x="277" y="961"/>
                    <a:pt x="277" y="960"/>
                  </a:cubicBezTo>
                  <a:close/>
                  <a:moveTo>
                    <a:pt x="340" y="957"/>
                  </a:moveTo>
                  <a:cubicBezTo>
                    <a:pt x="339" y="956"/>
                    <a:pt x="338" y="955"/>
                    <a:pt x="339" y="954"/>
                  </a:cubicBezTo>
                  <a:cubicBezTo>
                    <a:pt x="339" y="954"/>
                    <a:pt x="339" y="954"/>
                    <a:pt x="339" y="954"/>
                  </a:cubicBezTo>
                  <a:cubicBezTo>
                    <a:pt x="339" y="953"/>
                    <a:pt x="340" y="952"/>
                    <a:pt x="341" y="953"/>
                  </a:cubicBezTo>
                  <a:cubicBezTo>
                    <a:pt x="341" y="953"/>
                    <a:pt x="341" y="953"/>
                    <a:pt x="341" y="953"/>
                  </a:cubicBezTo>
                  <a:cubicBezTo>
                    <a:pt x="342" y="953"/>
                    <a:pt x="343" y="954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2" y="956"/>
                    <a:pt x="341" y="957"/>
                    <a:pt x="341" y="957"/>
                  </a:cubicBezTo>
                  <a:cubicBezTo>
                    <a:pt x="341" y="957"/>
                    <a:pt x="341" y="957"/>
                    <a:pt x="341" y="957"/>
                  </a:cubicBezTo>
                  <a:cubicBezTo>
                    <a:pt x="340" y="957"/>
                    <a:pt x="340" y="957"/>
                    <a:pt x="340" y="957"/>
                  </a:cubicBezTo>
                  <a:close/>
                  <a:moveTo>
                    <a:pt x="273" y="948"/>
                  </a:moveTo>
                  <a:cubicBezTo>
                    <a:pt x="273" y="947"/>
                    <a:pt x="274" y="946"/>
                    <a:pt x="275" y="946"/>
                  </a:cubicBezTo>
                  <a:cubicBezTo>
                    <a:pt x="275" y="946"/>
                    <a:pt x="275" y="946"/>
                    <a:pt x="275" y="946"/>
                  </a:cubicBezTo>
                  <a:cubicBezTo>
                    <a:pt x="276" y="945"/>
                    <a:pt x="277" y="946"/>
                    <a:pt x="277" y="947"/>
                  </a:cubicBezTo>
                  <a:cubicBezTo>
                    <a:pt x="277" y="947"/>
                    <a:pt x="277" y="947"/>
                    <a:pt x="277" y="947"/>
                  </a:cubicBezTo>
                  <a:cubicBezTo>
                    <a:pt x="278" y="948"/>
                    <a:pt x="277" y="949"/>
                    <a:pt x="276" y="950"/>
                  </a:cubicBezTo>
                  <a:cubicBezTo>
                    <a:pt x="276" y="950"/>
                    <a:pt x="276" y="950"/>
                    <a:pt x="276" y="950"/>
                  </a:cubicBezTo>
                  <a:cubicBezTo>
                    <a:pt x="276" y="950"/>
                    <a:pt x="276" y="950"/>
                    <a:pt x="275" y="950"/>
                  </a:cubicBezTo>
                  <a:cubicBezTo>
                    <a:pt x="275" y="950"/>
                    <a:pt x="275" y="950"/>
                    <a:pt x="275" y="950"/>
                  </a:cubicBezTo>
                  <a:cubicBezTo>
                    <a:pt x="274" y="950"/>
                    <a:pt x="274" y="949"/>
                    <a:pt x="273" y="948"/>
                  </a:cubicBezTo>
                  <a:close/>
                  <a:moveTo>
                    <a:pt x="344" y="945"/>
                  </a:moveTo>
                  <a:cubicBezTo>
                    <a:pt x="343" y="945"/>
                    <a:pt x="342" y="944"/>
                    <a:pt x="342" y="943"/>
                  </a:cubicBezTo>
                  <a:cubicBezTo>
                    <a:pt x="342" y="943"/>
                    <a:pt x="342" y="943"/>
                    <a:pt x="342" y="943"/>
                  </a:cubicBezTo>
                  <a:cubicBezTo>
                    <a:pt x="343" y="942"/>
                    <a:pt x="344" y="941"/>
                    <a:pt x="345" y="941"/>
                  </a:cubicBezTo>
                  <a:cubicBezTo>
                    <a:pt x="345" y="941"/>
                    <a:pt x="345" y="941"/>
                    <a:pt x="345" y="941"/>
                  </a:cubicBezTo>
                  <a:cubicBezTo>
                    <a:pt x="346" y="942"/>
                    <a:pt x="347" y="943"/>
                    <a:pt x="346" y="944"/>
                  </a:cubicBezTo>
                  <a:cubicBezTo>
                    <a:pt x="346" y="944"/>
                    <a:pt x="346" y="944"/>
                    <a:pt x="346" y="944"/>
                  </a:cubicBezTo>
                  <a:cubicBezTo>
                    <a:pt x="346" y="945"/>
                    <a:pt x="345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ubicBezTo>
                    <a:pt x="344" y="945"/>
                    <a:pt x="344" y="945"/>
                    <a:pt x="344" y="945"/>
                  </a:cubicBezTo>
                  <a:close/>
                  <a:moveTo>
                    <a:pt x="270" y="937"/>
                  </a:moveTo>
                  <a:cubicBezTo>
                    <a:pt x="269" y="936"/>
                    <a:pt x="270" y="935"/>
                    <a:pt x="271" y="934"/>
                  </a:cubicBezTo>
                  <a:cubicBezTo>
                    <a:pt x="271" y="934"/>
                    <a:pt x="271" y="934"/>
                    <a:pt x="271" y="934"/>
                  </a:cubicBezTo>
                  <a:cubicBezTo>
                    <a:pt x="272" y="934"/>
                    <a:pt x="273" y="935"/>
                    <a:pt x="273" y="936"/>
                  </a:cubicBezTo>
                  <a:cubicBezTo>
                    <a:pt x="273" y="936"/>
                    <a:pt x="273" y="936"/>
                    <a:pt x="273" y="936"/>
                  </a:cubicBezTo>
                  <a:cubicBezTo>
                    <a:pt x="274" y="937"/>
                    <a:pt x="273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2" y="938"/>
                    <a:pt x="272" y="938"/>
                    <a:pt x="272" y="938"/>
                  </a:cubicBezTo>
                  <a:cubicBezTo>
                    <a:pt x="271" y="938"/>
                    <a:pt x="270" y="938"/>
                    <a:pt x="270" y="937"/>
                  </a:cubicBezTo>
                  <a:close/>
                  <a:moveTo>
                    <a:pt x="347" y="934"/>
                  </a:moveTo>
                  <a:cubicBezTo>
                    <a:pt x="346" y="933"/>
                    <a:pt x="346" y="932"/>
                    <a:pt x="346" y="931"/>
                  </a:cubicBezTo>
                  <a:cubicBezTo>
                    <a:pt x="346" y="931"/>
                    <a:pt x="346" y="931"/>
                    <a:pt x="346" y="931"/>
                  </a:cubicBezTo>
                  <a:cubicBezTo>
                    <a:pt x="347" y="930"/>
                    <a:pt x="348" y="930"/>
                    <a:pt x="349" y="930"/>
                  </a:cubicBezTo>
                  <a:cubicBezTo>
                    <a:pt x="349" y="930"/>
                    <a:pt x="349" y="930"/>
                    <a:pt x="349" y="930"/>
                  </a:cubicBezTo>
                  <a:cubicBezTo>
                    <a:pt x="350" y="930"/>
                    <a:pt x="350" y="931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3"/>
                    <a:pt x="349" y="934"/>
                    <a:pt x="348" y="934"/>
                  </a:cubicBezTo>
                  <a:cubicBezTo>
                    <a:pt x="348" y="934"/>
                    <a:pt x="348" y="934"/>
                    <a:pt x="348" y="934"/>
                  </a:cubicBezTo>
                  <a:cubicBezTo>
                    <a:pt x="348" y="934"/>
                    <a:pt x="348" y="934"/>
                    <a:pt x="347" y="934"/>
                  </a:cubicBezTo>
                  <a:close/>
                  <a:moveTo>
                    <a:pt x="266" y="926"/>
                  </a:moveTo>
                  <a:cubicBezTo>
                    <a:pt x="265" y="924"/>
                    <a:pt x="266" y="923"/>
                    <a:pt x="267" y="923"/>
                  </a:cubicBezTo>
                  <a:cubicBezTo>
                    <a:pt x="267" y="923"/>
                    <a:pt x="267" y="923"/>
                    <a:pt x="267" y="923"/>
                  </a:cubicBezTo>
                  <a:cubicBezTo>
                    <a:pt x="268" y="923"/>
                    <a:pt x="269" y="923"/>
                    <a:pt x="270" y="924"/>
                  </a:cubicBezTo>
                  <a:cubicBezTo>
                    <a:pt x="270" y="924"/>
                    <a:pt x="270" y="924"/>
                    <a:pt x="270" y="924"/>
                  </a:cubicBezTo>
                  <a:cubicBezTo>
                    <a:pt x="270" y="925"/>
                    <a:pt x="269" y="926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8" y="927"/>
                    <a:pt x="268" y="927"/>
                    <a:pt x="268" y="927"/>
                  </a:cubicBezTo>
                  <a:cubicBezTo>
                    <a:pt x="267" y="927"/>
                    <a:pt x="266" y="926"/>
                    <a:pt x="266" y="926"/>
                  </a:cubicBezTo>
                  <a:close/>
                  <a:moveTo>
                    <a:pt x="351" y="922"/>
                  </a:moveTo>
                  <a:cubicBezTo>
                    <a:pt x="350" y="922"/>
                    <a:pt x="350" y="921"/>
                    <a:pt x="350" y="920"/>
                  </a:cubicBezTo>
                  <a:cubicBezTo>
                    <a:pt x="350" y="920"/>
                    <a:pt x="350" y="920"/>
                    <a:pt x="350" y="920"/>
                  </a:cubicBezTo>
                  <a:cubicBezTo>
                    <a:pt x="350" y="919"/>
                    <a:pt x="351" y="918"/>
                    <a:pt x="353" y="919"/>
                  </a:cubicBezTo>
                  <a:cubicBezTo>
                    <a:pt x="353" y="919"/>
                    <a:pt x="353" y="919"/>
                    <a:pt x="353" y="919"/>
                  </a:cubicBezTo>
                  <a:cubicBezTo>
                    <a:pt x="354" y="919"/>
                    <a:pt x="354" y="920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2"/>
                    <a:pt x="353" y="922"/>
                    <a:pt x="352" y="922"/>
                  </a:cubicBezTo>
                  <a:cubicBezTo>
                    <a:pt x="352" y="922"/>
                    <a:pt x="352" y="922"/>
                    <a:pt x="352" y="922"/>
                  </a:cubicBezTo>
                  <a:cubicBezTo>
                    <a:pt x="352" y="922"/>
                    <a:pt x="351" y="922"/>
                    <a:pt x="351" y="922"/>
                  </a:cubicBezTo>
                  <a:close/>
                  <a:moveTo>
                    <a:pt x="262" y="914"/>
                  </a:moveTo>
                  <a:cubicBezTo>
                    <a:pt x="262" y="913"/>
                    <a:pt x="262" y="912"/>
                    <a:pt x="263" y="912"/>
                  </a:cubicBezTo>
                  <a:cubicBezTo>
                    <a:pt x="263" y="912"/>
                    <a:pt x="263" y="912"/>
                    <a:pt x="263" y="912"/>
                  </a:cubicBezTo>
                  <a:cubicBezTo>
                    <a:pt x="264" y="911"/>
                    <a:pt x="265" y="912"/>
                    <a:pt x="266" y="913"/>
                  </a:cubicBezTo>
                  <a:cubicBezTo>
                    <a:pt x="266" y="913"/>
                    <a:pt x="266" y="913"/>
                    <a:pt x="266" y="913"/>
                  </a:cubicBezTo>
                  <a:cubicBezTo>
                    <a:pt x="266" y="914"/>
                    <a:pt x="266" y="915"/>
                    <a:pt x="265" y="915"/>
                  </a:cubicBezTo>
                  <a:cubicBezTo>
                    <a:pt x="265" y="915"/>
                    <a:pt x="265" y="915"/>
                    <a:pt x="265" y="915"/>
                  </a:cubicBezTo>
                  <a:cubicBezTo>
                    <a:pt x="264" y="915"/>
                    <a:pt x="264" y="916"/>
                    <a:pt x="264" y="916"/>
                  </a:cubicBezTo>
                  <a:cubicBezTo>
                    <a:pt x="264" y="916"/>
                    <a:pt x="264" y="916"/>
                    <a:pt x="264" y="916"/>
                  </a:cubicBezTo>
                  <a:cubicBezTo>
                    <a:pt x="263" y="916"/>
                    <a:pt x="262" y="915"/>
                    <a:pt x="262" y="914"/>
                  </a:cubicBezTo>
                  <a:close/>
                  <a:moveTo>
                    <a:pt x="355" y="911"/>
                  </a:moveTo>
                  <a:cubicBezTo>
                    <a:pt x="354" y="911"/>
                    <a:pt x="353" y="909"/>
                    <a:pt x="354" y="908"/>
                  </a:cubicBezTo>
                  <a:cubicBezTo>
                    <a:pt x="354" y="908"/>
                    <a:pt x="354" y="908"/>
                    <a:pt x="354" y="908"/>
                  </a:cubicBezTo>
                  <a:cubicBezTo>
                    <a:pt x="354" y="907"/>
                    <a:pt x="355" y="907"/>
                    <a:pt x="356" y="907"/>
                  </a:cubicBezTo>
                  <a:cubicBezTo>
                    <a:pt x="356" y="907"/>
                    <a:pt x="356" y="907"/>
                    <a:pt x="356" y="907"/>
                  </a:cubicBezTo>
                  <a:cubicBezTo>
                    <a:pt x="357" y="908"/>
                    <a:pt x="358" y="909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7" y="911"/>
                    <a:pt x="357" y="911"/>
                    <a:pt x="356" y="911"/>
                  </a:cubicBezTo>
                  <a:cubicBezTo>
                    <a:pt x="356" y="911"/>
                    <a:pt x="356" y="911"/>
                    <a:pt x="356" y="911"/>
                  </a:cubicBezTo>
                  <a:cubicBezTo>
                    <a:pt x="355" y="911"/>
                    <a:pt x="355" y="911"/>
                    <a:pt x="355" y="911"/>
                  </a:cubicBezTo>
                  <a:close/>
                  <a:moveTo>
                    <a:pt x="258" y="903"/>
                  </a:moveTo>
                  <a:cubicBezTo>
                    <a:pt x="258" y="902"/>
                    <a:pt x="258" y="901"/>
                    <a:pt x="260" y="900"/>
                  </a:cubicBezTo>
                  <a:cubicBezTo>
                    <a:pt x="260" y="900"/>
                    <a:pt x="260" y="900"/>
                    <a:pt x="260" y="900"/>
                  </a:cubicBezTo>
                  <a:cubicBezTo>
                    <a:pt x="261" y="900"/>
                    <a:pt x="262" y="900"/>
                    <a:pt x="262" y="901"/>
                  </a:cubicBezTo>
                  <a:cubicBezTo>
                    <a:pt x="262" y="901"/>
                    <a:pt x="262" y="901"/>
                    <a:pt x="262" y="901"/>
                  </a:cubicBezTo>
                  <a:cubicBezTo>
                    <a:pt x="262" y="903"/>
                    <a:pt x="262" y="904"/>
                    <a:pt x="261" y="904"/>
                  </a:cubicBezTo>
                  <a:cubicBezTo>
                    <a:pt x="261" y="904"/>
                    <a:pt x="261" y="904"/>
                    <a:pt x="261" y="904"/>
                  </a:cubicBezTo>
                  <a:cubicBezTo>
                    <a:pt x="261" y="904"/>
                    <a:pt x="260" y="904"/>
                    <a:pt x="260" y="904"/>
                  </a:cubicBezTo>
                  <a:cubicBezTo>
                    <a:pt x="260" y="904"/>
                    <a:pt x="260" y="904"/>
                    <a:pt x="260" y="904"/>
                  </a:cubicBezTo>
                  <a:cubicBezTo>
                    <a:pt x="259" y="904"/>
                    <a:pt x="259" y="904"/>
                    <a:pt x="258" y="903"/>
                  </a:cubicBezTo>
                  <a:close/>
                  <a:moveTo>
                    <a:pt x="359" y="900"/>
                  </a:moveTo>
                  <a:cubicBezTo>
                    <a:pt x="358" y="899"/>
                    <a:pt x="357" y="898"/>
                    <a:pt x="358" y="897"/>
                  </a:cubicBezTo>
                  <a:cubicBezTo>
                    <a:pt x="358" y="897"/>
                    <a:pt x="358" y="897"/>
                    <a:pt x="358" y="897"/>
                  </a:cubicBezTo>
                  <a:cubicBezTo>
                    <a:pt x="358" y="896"/>
                    <a:pt x="359" y="895"/>
                    <a:pt x="360" y="896"/>
                  </a:cubicBezTo>
                  <a:cubicBezTo>
                    <a:pt x="360" y="896"/>
                    <a:pt x="360" y="896"/>
                    <a:pt x="360" y="896"/>
                  </a:cubicBezTo>
                  <a:cubicBezTo>
                    <a:pt x="361" y="896"/>
                    <a:pt x="362" y="897"/>
                    <a:pt x="361" y="898"/>
                  </a:cubicBezTo>
                  <a:cubicBezTo>
                    <a:pt x="361" y="898"/>
                    <a:pt x="361" y="898"/>
                    <a:pt x="361" y="898"/>
                  </a:cubicBezTo>
                  <a:cubicBezTo>
                    <a:pt x="361" y="899"/>
                    <a:pt x="360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ubicBezTo>
                    <a:pt x="359" y="900"/>
                    <a:pt x="359" y="900"/>
                    <a:pt x="359" y="900"/>
                  </a:cubicBezTo>
                  <a:close/>
                  <a:moveTo>
                    <a:pt x="254" y="891"/>
                  </a:moveTo>
                  <a:cubicBezTo>
                    <a:pt x="254" y="890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89"/>
                  </a:cubicBezTo>
                  <a:cubicBezTo>
                    <a:pt x="257" y="888"/>
                    <a:pt x="258" y="889"/>
                    <a:pt x="258" y="890"/>
                  </a:cubicBezTo>
                  <a:cubicBezTo>
                    <a:pt x="258" y="890"/>
                    <a:pt x="258" y="890"/>
                    <a:pt x="258" y="890"/>
                  </a:cubicBezTo>
                  <a:cubicBezTo>
                    <a:pt x="259" y="891"/>
                    <a:pt x="258" y="892"/>
                    <a:pt x="257" y="893"/>
                  </a:cubicBezTo>
                  <a:cubicBezTo>
                    <a:pt x="257" y="893"/>
                    <a:pt x="257" y="893"/>
                    <a:pt x="257" y="893"/>
                  </a:cubicBezTo>
                  <a:cubicBezTo>
                    <a:pt x="257" y="893"/>
                    <a:pt x="257" y="893"/>
                    <a:pt x="256" y="893"/>
                  </a:cubicBezTo>
                  <a:cubicBezTo>
                    <a:pt x="256" y="893"/>
                    <a:pt x="256" y="893"/>
                    <a:pt x="256" y="893"/>
                  </a:cubicBezTo>
                  <a:cubicBezTo>
                    <a:pt x="256" y="893"/>
                    <a:pt x="255" y="892"/>
                    <a:pt x="254" y="891"/>
                  </a:cubicBezTo>
                  <a:close/>
                  <a:moveTo>
                    <a:pt x="363" y="888"/>
                  </a:moveTo>
                  <a:cubicBezTo>
                    <a:pt x="362" y="888"/>
                    <a:pt x="361" y="887"/>
                    <a:pt x="361" y="886"/>
                  </a:cubicBezTo>
                  <a:cubicBezTo>
                    <a:pt x="361" y="886"/>
                    <a:pt x="361" y="886"/>
                    <a:pt x="361" y="886"/>
                  </a:cubicBezTo>
                  <a:cubicBezTo>
                    <a:pt x="362" y="885"/>
                    <a:pt x="363" y="884"/>
                    <a:pt x="364" y="884"/>
                  </a:cubicBezTo>
                  <a:cubicBezTo>
                    <a:pt x="364" y="884"/>
                    <a:pt x="364" y="884"/>
                    <a:pt x="364" y="884"/>
                  </a:cubicBezTo>
                  <a:cubicBezTo>
                    <a:pt x="365" y="885"/>
                    <a:pt x="366" y="886"/>
                    <a:pt x="365" y="887"/>
                  </a:cubicBezTo>
                  <a:cubicBezTo>
                    <a:pt x="365" y="887"/>
                    <a:pt x="365" y="887"/>
                    <a:pt x="365" y="887"/>
                  </a:cubicBezTo>
                  <a:cubicBezTo>
                    <a:pt x="365" y="888"/>
                    <a:pt x="364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ubicBezTo>
                    <a:pt x="363" y="888"/>
                    <a:pt x="363" y="888"/>
                    <a:pt x="363" y="888"/>
                  </a:cubicBezTo>
                  <a:close/>
                  <a:moveTo>
                    <a:pt x="251" y="880"/>
                  </a:moveTo>
                  <a:cubicBezTo>
                    <a:pt x="250" y="879"/>
                    <a:pt x="251" y="878"/>
                    <a:pt x="252" y="877"/>
                  </a:cubicBezTo>
                  <a:cubicBezTo>
                    <a:pt x="252" y="877"/>
                    <a:pt x="252" y="877"/>
                    <a:pt x="252" y="877"/>
                  </a:cubicBezTo>
                  <a:cubicBezTo>
                    <a:pt x="253" y="877"/>
                    <a:pt x="254" y="878"/>
                    <a:pt x="254" y="879"/>
                  </a:cubicBezTo>
                  <a:cubicBezTo>
                    <a:pt x="254" y="879"/>
                    <a:pt x="254" y="879"/>
                    <a:pt x="254" y="879"/>
                  </a:cubicBezTo>
                  <a:cubicBezTo>
                    <a:pt x="255" y="880"/>
                    <a:pt x="254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3" y="881"/>
                    <a:pt x="253" y="881"/>
                    <a:pt x="253" y="881"/>
                  </a:cubicBezTo>
                  <a:cubicBezTo>
                    <a:pt x="252" y="881"/>
                    <a:pt x="251" y="881"/>
                    <a:pt x="251" y="880"/>
                  </a:cubicBezTo>
                  <a:close/>
                  <a:moveTo>
                    <a:pt x="366" y="877"/>
                  </a:moveTo>
                  <a:cubicBezTo>
                    <a:pt x="365" y="876"/>
                    <a:pt x="365" y="875"/>
                    <a:pt x="365" y="874"/>
                  </a:cubicBezTo>
                  <a:cubicBezTo>
                    <a:pt x="365" y="874"/>
                    <a:pt x="365" y="874"/>
                    <a:pt x="365" y="874"/>
                  </a:cubicBezTo>
                  <a:cubicBezTo>
                    <a:pt x="366" y="873"/>
                    <a:pt x="367" y="873"/>
                    <a:pt x="368" y="873"/>
                  </a:cubicBezTo>
                  <a:cubicBezTo>
                    <a:pt x="368" y="873"/>
                    <a:pt x="368" y="873"/>
                    <a:pt x="368" y="873"/>
                  </a:cubicBezTo>
                  <a:cubicBezTo>
                    <a:pt x="369" y="873"/>
                    <a:pt x="369" y="875"/>
                    <a:pt x="369" y="876"/>
                  </a:cubicBezTo>
                  <a:cubicBezTo>
                    <a:pt x="369" y="876"/>
                    <a:pt x="369" y="876"/>
                    <a:pt x="369" y="876"/>
                  </a:cubicBezTo>
                  <a:cubicBezTo>
                    <a:pt x="369" y="876"/>
                    <a:pt x="368" y="877"/>
                    <a:pt x="367" y="877"/>
                  </a:cubicBezTo>
                  <a:cubicBezTo>
                    <a:pt x="367" y="877"/>
                    <a:pt x="367" y="877"/>
                    <a:pt x="367" y="877"/>
                  </a:cubicBezTo>
                  <a:cubicBezTo>
                    <a:pt x="367" y="877"/>
                    <a:pt x="367" y="877"/>
                    <a:pt x="366" y="877"/>
                  </a:cubicBezTo>
                  <a:close/>
                  <a:moveTo>
                    <a:pt x="247" y="869"/>
                  </a:moveTo>
                  <a:cubicBezTo>
                    <a:pt x="247" y="868"/>
                    <a:pt x="247" y="866"/>
                    <a:pt x="248" y="866"/>
                  </a:cubicBezTo>
                  <a:cubicBezTo>
                    <a:pt x="248" y="866"/>
                    <a:pt x="248" y="866"/>
                    <a:pt x="248" y="866"/>
                  </a:cubicBezTo>
                  <a:cubicBezTo>
                    <a:pt x="249" y="866"/>
                    <a:pt x="250" y="866"/>
                    <a:pt x="251" y="867"/>
                  </a:cubicBezTo>
                  <a:cubicBezTo>
                    <a:pt x="251" y="867"/>
                    <a:pt x="251" y="867"/>
                    <a:pt x="251" y="867"/>
                  </a:cubicBezTo>
                  <a:cubicBezTo>
                    <a:pt x="251" y="868"/>
                    <a:pt x="250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9" y="870"/>
                    <a:pt x="249" y="870"/>
                    <a:pt x="249" y="870"/>
                  </a:cubicBezTo>
                  <a:cubicBezTo>
                    <a:pt x="248" y="870"/>
                    <a:pt x="247" y="869"/>
                    <a:pt x="247" y="869"/>
                  </a:cubicBezTo>
                  <a:close/>
                  <a:moveTo>
                    <a:pt x="370" y="865"/>
                  </a:moveTo>
                  <a:cubicBezTo>
                    <a:pt x="369" y="865"/>
                    <a:pt x="369" y="864"/>
                    <a:pt x="369" y="863"/>
                  </a:cubicBezTo>
                  <a:cubicBezTo>
                    <a:pt x="369" y="863"/>
                    <a:pt x="369" y="863"/>
                    <a:pt x="369" y="863"/>
                  </a:cubicBezTo>
                  <a:cubicBezTo>
                    <a:pt x="369" y="862"/>
                    <a:pt x="370" y="861"/>
                    <a:pt x="371" y="862"/>
                  </a:cubicBezTo>
                  <a:cubicBezTo>
                    <a:pt x="371" y="862"/>
                    <a:pt x="371" y="862"/>
                    <a:pt x="371" y="862"/>
                  </a:cubicBezTo>
                  <a:cubicBezTo>
                    <a:pt x="373" y="862"/>
                    <a:pt x="373" y="863"/>
                    <a:pt x="373" y="864"/>
                  </a:cubicBezTo>
                  <a:cubicBezTo>
                    <a:pt x="373" y="864"/>
                    <a:pt x="373" y="864"/>
                    <a:pt x="373" y="864"/>
                  </a:cubicBezTo>
                  <a:cubicBezTo>
                    <a:pt x="372" y="865"/>
                    <a:pt x="372" y="866"/>
                    <a:pt x="371" y="866"/>
                  </a:cubicBezTo>
                  <a:cubicBezTo>
                    <a:pt x="371" y="866"/>
                    <a:pt x="371" y="866"/>
                    <a:pt x="371" y="866"/>
                  </a:cubicBezTo>
                  <a:cubicBezTo>
                    <a:pt x="371" y="866"/>
                    <a:pt x="370" y="865"/>
                    <a:pt x="370" y="865"/>
                  </a:cubicBezTo>
                  <a:close/>
                  <a:moveTo>
                    <a:pt x="243" y="857"/>
                  </a:moveTo>
                  <a:cubicBezTo>
                    <a:pt x="243" y="856"/>
                    <a:pt x="243" y="855"/>
                    <a:pt x="244" y="855"/>
                  </a:cubicBezTo>
                  <a:cubicBezTo>
                    <a:pt x="244" y="855"/>
                    <a:pt x="244" y="855"/>
                    <a:pt x="244" y="855"/>
                  </a:cubicBezTo>
                  <a:cubicBezTo>
                    <a:pt x="245" y="854"/>
                    <a:pt x="247" y="855"/>
                    <a:pt x="247" y="856"/>
                  </a:cubicBezTo>
                  <a:cubicBezTo>
                    <a:pt x="247" y="856"/>
                    <a:pt x="247" y="856"/>
                    <a:pt x="247" y="856"/>
                  </a:cubicBezTo>
                  <a:cubicBezTo>
                    <a:pt x="247" y="857"/>
                    <a:pt x="247" y="858"/>
                    <a:pt x="246" y="858"/>
                  </a:cubicBezTo>
                  <a:cubicBezTo>
                    <a:pt x="246" y="858"/>
                    <a:pt x="246" y="858"/>
                    <a:pt x="246" y="858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5" y="859"/>
                    <a:pt x="245" y="859"/>
                    <a:pt x="245" y="859"/>
                  </a:cubicBezTo>
                  <a:cubicBezTo>
                    <a:pt x="244" y="859"/>
                    <a:pt x="243" y="858"/>
                    <a:pt x="243" y="857"/>
                  </a:cubicBezTo>
                  <a:close/>
                  <a:moveTo>
                    <a:pt x="374" y="854"/>
                  </a:moveTo>
                  <a:cubicBezTo>
                    <a:pt x="373" y="854"/>
                    <a:pt x="372" y="853"/>
                    <a:pt x="37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373" y="850"/>
                    <a:pt x="374" y="850"/>
                    <a:pt x="375" y="850"/>
                  </a:cubicBezTo>
                  <a:cubicBezTo>
                    <a:pt x="375" y="850"/>
                    <a:pt x="375" y="850"/>
                    <a:pt x="375" y="850"/>
                  </a:cubicBezTo>
                  <a:cubicBezTo>
                    <a:pt x="376" y="851"/>
                    <a:pt x="377" y="852"/>
                    <a:pt x="377" y="853"/>
                  </a:cubicBezTo>
                  <a:cubicBezTo>
                    <a:pt x="377" y="853"/>
                    <a:pt x="377" y="853"/>
                    <a:pt x="377" y="853"/>
                  </a:cubicBezTo>
                  <a:cubicBezTo>
                    <a:pt x="376" y="854"/>
                    <a:pt x="375" y="854"/>
                    <a:pt x="375" y="854"/>
                  </a:cubicBezTo>
                  <a:cubicBezTo>
                    <a:pt x="375" y="854"/>
                    <a:pt x="375" y="854"/>
                    <a:pt x="375" y="854"/>
                  </a:cubicBezTo>
                  <a:cubicBezTo>
                    <a:pt x="374" y="854"/>
                    <a:pt x="374" y="854"/>
                    <a:pt x="374" y="854"/>
                  </a:cubicBezTo>
                  <a:close/>
                  <a:moveTo>
                    <a:pt x="239" y="846"/>
                  </a:moveTo>
                  <a:cubicBezTo>
                    <a:pt x="239" y="845"/>
                    <a:pt x="240" y="844"/>
                    <a:pt x="241" y="843"/>
                  </a:cubicBezTo>
                  <a:cubicBezTo>
                    <a:pt x="241" y="843"/>
                    <a:pt x="241" y="843"/>
                    <a:pt x="241" y="843"/>
                  </a:cubicBezTo>
                  <a:cubicBezTo>
                    <a:pt x="242" y="843"/>
                    <a:pt x="243" y="844"/>
                    <a:pt x="243" y="845"/>
                  </a:cubicBezTo>
                  <a:cubicBezTo>
                    <a:pt x="243" y="845"/>
                    <a:pt x="243" y="845"/>
                    <a:pt x="243" y="845"/>
                  </a:cubicBezTo>
                  <a:cubicBezTo>
                    <a:pt x="243" y="846"/>
                    <a:pt x="243" y="847"/>
                    <a:pt x="242" y="847"/>
                  </a:cubicBezTo>
                  <a:cubicBezTo>
                    <a:pt x="242" y="847"/>
                    <a:pt x="242" y="847"/>
                    <a:pt x="242" y="847"/>
                  </a:cubicBezTo>
                  <a:cubicBezTo>
                    <a:pt x="242" y="847"/>
                    <a:pt x="241" y="847"/>
                    <a:pt x="241" y="847"/>
                  </a:cubicBezTo>
                  <a:cubicBezTo>
                    <a:pt x="241" y="847"/>
                    <a:pt x="241" y="847"/>
                    <a:pt x="241" y="847"/>
                  </a:cubicBezTo>
                  <a:cubicBezTo>
                    <a:pt x="240" y="847"/>
                    <a:pt x="240" y="847"/>
                    <a:pt x="239" y="846"/>
                  </a:cubicBezTo>
                  <a:close/>
                  <a:moveTo>
                    <a:pt x="378" y="843"/>
                  </a:moveTo>
                  <a:cubicBezTo>
                    <a:pt x="377" y="842"/>
                    <a:pt x="376" y="841"/>
                    <a:pt x="377" y="840"/>
                  </a:cubicBezTo>
                  <a:cubicBezTo>
                    <a:pt x="377" y="840"/>
                    <a:pt x="377" y="840"/>
                    <a:pt x="377" y="840"/>
                  </a:cubicBezTo>
                  <a:cubicBezTo>
                    <a:pt x="377" y="839"/>
                    <a:pt x="378" y="839"/>
                    <a:pt x="379" y="839"/>
                  </a:cubicBezTo>
                  <a:cubicBezTo>
                    <a:pt x="379" y="839"/>
                    <a:pt x="379" y="839"/>
                    <a:pt x="379" y="839"/>
                  </a:cubicBezTo>
                  <a:cubicBezTo>
                    <a:pt x="380" y="839"/>
                    <a:pt x="381" y="840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0" y="842"/>
                    <a:pt x="379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ubicBezTo>
                    <a:pt x="378" y="843"/>
                    <a:pt x="378" y="843"/>
                    <a:pt x="378" y="843"/>
                  </a:cubicBezTo>
                  <a:close/>
                  <a:moveTo>
                    <a:pt x="236" y="834"/>
                  </a:moveTo>
                  <a:cubicBezTo>
                    <a:pt x="235" y="833"/>
                    <a:pt x="236" y="832"/>
                    <a:pt x="237" y="832"/>
                  </a:cubicBezTo>
                  <a:cubicBezTo>
                    <a:pt x="237" y="832"/>
                    <a:pt x="237" y="832"/>
                    <a:pt x="237" y="832"/>
                  </a:cubicBezTo>
                  <a:cubicBezTo>
                    <a:pt x="238" y="832"/>
                    <a:pt x="239" y="832"/>
                    <a:pt x="239" y="833"/>
                  </a:cubicBezTo>
                  <a:cubicBezTo>
                    <a:pt x="239" y="833"/>
                    <a:pt x="239" y="833"/>
                    <a:pt x="239" y="833"/>
                  </a:cubicBezTo>
                  <a:cubicBezTo>
                    <a:pt x="240" y="834"/>
                    <a:pt x="239" y="835"/>
                    <a:pt x="238" y="836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38" y="836"/>
                    <a:pt x="238" y="836"/>
                    <a:pt x="237" y="836"/>
                  </a:cubicBezTo>
                  <a:cubicBezTo>
                    <a:pt x="237" y="836"/>
                    <a:pt x="237" y="836"/>
                    <a:pt x="237" y="836"/>
                  </a:cubicBezTo>
                  <a:cubicBezTo>
                    <a:pt x="237" y="836"/>
                    <a:pt x="236" y="835"/>
                    <a:pt x="236" y="834"/>
                  </a:cubicBezTo>
                  <a:close/>
                  <a:moveTo>
                    <a:pt x="382" y="831"/>
                  </a:moveTo>
                  <a:cubicBezTo>
                    <a:pt x="381" y="831"/>
                    <a:pt x="380" y="830"/>
                    <a:pt x="380" y="829"/>
                  </a:cubicBezTo>
                  <a:cubicBezTo>
                    <a:pt x="380" y="829"/>
                    <a:pt x="380" y="829"/>
                    <a:pt x="380" y="829"/>
                  </a:cubicBezTo>
                  <a:cubicBezTo>
                    <a:pt x="381" y="828"/>
                    <a:pt x="382" y="827"/>
                    <a:pt x="383" y="827"/>
                  </a:cubicBezTo>
                  <a:cubicBezTo>
                    <a:pt x="383" y="827"/>
                    <a:pt x="383" y="827"/>
                    <a:pt x="383" y="827"/>
                  </a:cubicBezTo>
                  <a:cubicBezTo>
                    <a:pt x="384" y="828"/>
                    <a:pt x="384" y="829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4" y="831"/>
                    <a:pt x="383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ubicBezTo>
                    <a:pt x="382" y="831"/>
                    <a:pt x="382" y="831"/>
                    <a:pt x="382" y="831"/>
                  </a:cubicBezTo>
                  <a:close/>
                  <a:moveTo>
                    <a:pt x="232" y="823"/>
                  </a:moveTo>
                  <a:cubicBezTo>
                    <a:pt x="231" y="822"/>
                    <a:pt x="232" y="821"/>
                    <a:pt x="233" y="821"/>
                  </a:cubicBezTo>
                  <a:cubicBezTo>
                    <a:pt x="233" y="821"/>
                    <a:pt x="233" y="821"/>
                    <a:pt x="233" y="821"/>
                  </a:cubicBezTo>
                  <a:cubicBezTo>
                    <a:pt x="234" y="820"/>
                    <a:pt x="235" y="821"/>
                    <a:pt x="236" y="822"/>
                  </a:cubicBezTo>
                  <a:cubicBezTo>
                    <a:pt x="236" y="822"/>
                    <a:pt x="236" y="822"/>
                    <a:pt x="236" y="822"/>
                  </a:cubicBezTo>
                  <a:cubicBezTo>
                    <a:pt x="236" y="823"/>
                    <a:pt x="235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4" y="824"/>
                    <a:pt x="234" y="824"/>
                    <a:pt x="234" y="824"/>
                  </a:cubicBezTo>
                  <a:cubicBezTo>
                    <a:pt x="233" y="824"/>
                    <a:pt x="232" y="824"/>
                    <a:pt x="232" y="823"/>
                  </a:cubicBezTo>
                  <a:close/>
                  <a:moveTo>
                    <a:pt x="385" y="820"/>
                  </a:moveTo>
                  <a:cubicBezTo>
                    <a:pt x="384" y="820"/>
                    <a:pt x="384" y="818"/>
                    <a:pt x="384" y="817"/>
                  </a:cubicBezTo>
                  <a:cubicBezTo>
                    <a:pt x="384" y="817"/>
                    <a:pt x="384" y="817"/>
                    <a:pt x="384" y="817"/>
                  </a:cubicBezTo>
                  <a:cubicBezTo>
                    <a:pt x="384" y="816"/>
                    <a:pt x="386" y="816"/>
                    <a:pt x="387" y="816"/>
                  </a:cubicBezTo>
                  <a:cubicBezTo>
                    <a:pt x="387" y="816"/>
                    <a:pt x="387" y="816"/>
                    <a:pt x="387" y="816"/>
                  </a:cubicBezTo>
                  <a:cubicBezTo>
                    <a:pt x="388" y="816"/>
                    <a:pt x="388" y="818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8" y="819"/>
                    <a:pt x="387" y="820"/>
                    <a:pt x="386" y="820"/>
                  </a:cubicBezTo>
                  <a:cubicBezTo>
                    <a:pt x="386" y="820"/>
                    <a:pt x="386" y="820"/>
                    <a:pt x="386" y="820"/>
                  </a:cubicBezTo>
                  <a:cubicBezTo>
                    <a:pt x="386" y="820"/>
                    <a:pt x="386" y="820"/>
                    <a:pt x="385" y="820"/>
                  </a:cubicBezTo>
                  <a:close/>
                  <a:moveTo>
                    <a:pt x="228" y="812"/>
                  </a:moveTo>
                  <a:cubicBezTo>
                    <a:pt x="228" y="811"/>
                    <a:pt x="228" y="809"/>
                    <a:pt x="229" y="809"/>
                  </a:cubicBezTo>
                  <a:cubicBezTo>
                    <a:pt x="229" y="809"/>
                    <a:pt x="229" y="809"/>
                    <a:pt x="229" y="809"/>
                  </a:cubicBezTo>
                  <a:cubicBezTo>
                    <a:pt x="230" y="809"/>
                    <a:pt x="231" y="809"/>
                    <a:pt x="232" y="810"/>
                  </a:cubicBezTo>
                  <a:cubicBezTo>
                    <a:pt x="232" y="810"/>
                    <a:pt x="232" y="810"/>
                    <a:pt x="232" y="810"/>
                  </a:cubicBezTo>
                  <a:cubicBezTo>
                    <a:pt x="232" y="811"/>
                    <a:pt x="232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30" y="813"/>
                    <a:pt x="230" y="813"/>
                    <a:pt x="230" y="813"/>
                  </a:cubicBezTo>
                  <a:cubicBezTo>
                    <a:pt x="229" y="813"/>
                    <a:pt x="228" y="813"/>
                    <a:pt x="228" y="812"/>
                  </a:cubicBezTo>
                  <a:close/>
                  <a:moveTo>
                    <a:pt x="389" y="808"/>
                  </a:moveTo>
                  <a:cubicBezTo>
                    <a:pt x="388" y="808"/>
                    <a:pt x="388" y="807"/>
                    <a:pt x="388" y="806"/>
                  </a:cubicBezTo>
                  <a:cubicBezTo>
                    <a:pt x="388" y="806"/>
                    <a:pt x="388" y="806"/>
                    <a:pt x="388" y="806"/>
                  </a:cubicBezTo>
                  <a:cubicBezTo>
                    <a:pt x="388" y="805"/>
                    <a:pt x="389" y="804"/>
                    <a:pt x="390" y="805"/>
                  </a:cubicBezTo>
                  <a:cubicBezTo>
                    <a:pt x="390" y="805"/>
                    <a:pt x="390" y="805"/>
                    <a:pt x="390" y="805"/>
                  </a:cubicBezTo>
                  <a:cubicBezTo>
                    <a:pt x="391" y="805"/>
                    <a:pt x="392" y="806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1" y="808"/>
                    <a:pt x="391" y="809"/>
                    <a:pt x="390" y="809"/>
                  </a:cubicBezTo>
                  <a:cubicBezTo>
                    <a:pt x="390" y="809"/>
                    <a:pt x="390" y="809"/>
                    <a:pt x="390" y="809"/>
                  </a:cubicBezTo>
                  <a:cubicBezTo>
                    <a:pt x="390" y="809"/>
                    <a:pt x="389" y="809"/>
                    <a:pt x="389" y="808"/>
                  </a:cubicBezTo>
                  <a:close/>
                  <a:moveTo>
                    <a:pt x="224" y="800"/>
                  </a:moveTo>
                  <a:cubicBezTo>
                    <a:pt x="224" y="799"/>
                    <a:pt x="224" y="798"/>
                    <a:pt x="225" y="798"/>
                  </a:cubicBezTo>
                  <a:cubicBezTo>
                    <a:pt x="225" y="798"/>
                    <a:pt x="225" y="798"/>
                    <a:pt x="225" y="798"/>
                  </a:cubicBezTo>
                  <a:cubicBezTo>
                    <a:pt x="226" y="797"/>
                    <a:pt x="228" y="798"/>
                    <a:pt x="228" y="799"/>
                  </a:cubicBezTo>
                  <a:cubicBezTo>
                    <a:pt x="228" y="799"/>
                    <a:pt x="228" y="799"/>
                    <a:pt x="228" y="799"/>
                  </a:cubicBezTo>
                  <a:cubicBezTo>
                    <a:pt x="228" y="800"/>
                    <a:pt x="228" y="801"/>
                    <a:pt x="227" y="802"/>
                  </a:cubicBezTo>
                  <a:cubicBezTo>
                    <a:pt x="227" y="802"/>
                    <a:pt x="227" y="802"/>
                    <a:pt x="227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6" y="802"/>
                    <a:pt x="226" y="802"/>
                    <a:pt x="226" y="802"/>
                  </a:cubicBezTo>
                  <a:cubicBezTo>
                    <a:pt x="225" y="802"/>
                    <a:pt x="224" y="801"/>
                    <a:pt x="224" y="800"/>
                  </a:cubicBezTo>
                  <a:close/>
                  <a:moveTo>
                    <a:pt x="393" y="797"/>
                  </a:moveTo>
                  <a:cubicBezTo>
                    <a:pt x="392" y="797"/>
                    <a:pt x="391" y="796"/>
                    <a:pt x="392" y="795"/>
                  </a:cubicBezTo>
                  <a:cubicBezTo>
                    <a:pt x="392" y="795"/>
                    <a:pt x="392" y="795"/>
                    <a:pt x="392" y="795"/>
                  </a:cubicBezTo>
                  <a:cubicBezTo>
                    <a:pt x="392" y="794"/>
                    <a:pt x="393" y="793"/>
                    <a:pt x="394" y="793"/>
                  </a:cubicBezTo>
                  <a:cubicBezTo>
                    <a:pt x="394" y="793"/>
                    <a:pt x="394" y="793"/>
                    <a:pt x="394" y="793"/>
                  </a:cubicBezTo>
                  <a:cubicBezTo>
                    <a:pt x="395" y="794"/>
                    <a:pt x="396" y="795"/>
                    <a:pt x="395" y="796"/>
                  </a:cubicBezTo>
                  <a:cubicBezTo>
                    <a:pt x="395" y="796"/>
                    <a:pt x="395" y="796"/>
                    <a:pt x="395" y="796"/>
                  </a:cubicBezTo>
                  <a:cubicBezTo>
                    <a:pt x="395" y="797"/>
                    <a:pt x="394" y="797"/>
                    <a:pt x="394" y="797"/>
                  </a:cubicBezTo>
                  <a:cubicBezTo>
                    <a:pt x="394" y="797"/>
                    <a:pt x="394" y="797"/>
                    <a:pt x="394" y="797"/>
                  </a:cubicBezTo>
                  <a:cubicBezTo>
                    <a:pt x="393" y="797"/>
                    <a:pt x="393" y="797"/>
                    <a:pt x="393" y="797"/>
                  </a:cubicBezTo>
                  <a:close/>
                  <a:moveTo>
                    <a:pt x="220" y="789"/>
                  </a:moveTo>
                  <a:cubicBezTo>
                    <a:pt x="220" y="788"/>
                    <a:pt x="221" y="787"/>
                    <a:pt x="222" y="786"/>
                  </a:cubicBezTo>
                  <a:cubicBezTo>
                    <a:pt x="222" y="786"/>
                    <a:pt x="222" y="786"/>
                    <a:pt x="222" y="786"/>
                  </a:cubicBezTo>
                  <a:cubicBezTo>
                    <a:pt x="223" y="786"/>
                    <a:pt x="224" y="787"/>
                    <a:pt x="224" y="788"/>
                  </a:cubicBezTo>
                  <a:cubicBezTo>
                    <a:pt x="224" y="788"/>
                    <a:pt x="224" y="788"/>
                    <a:pt x="224" y="788"/>
                  </a:cubicBezTo>
                  <a:cubicBezTo>
                    <a:pt x="225" y="789"/>
                    <a:pt x="224" y="790"/>
                    <a:pt x="223" y="790"/>
                  </a:cubicBezTo>
                  <a:cubicBezTo>
                    <a:pt x="223" y="790"/>
                    <a:pt x="223" y="790"/>
                    <a:pt x="223" y="790"/>
                  </a:cubicBezTo>
                  <a:cubicBezTo>
                    <a:pt x="223" y="790"/>
                    <a:pt x="222" y="790"/>
                    <a:pt x="222" y="790"/>
                  </a:cubicBezTo>
                  <a:cubicBezTo>
                    <a:pt x="222" y="790"/>
                    <a:pt x="222" y="790"/>
                    <a:pt x="222" y="790"/>
                  </a:cubicBezTo>
                  <a:cubicBezTo>
                    <a:pt x="221" y="790"/>
                    <a:pt x="221" y="790"/>
                    <a:pt x="220" y="789"/>
                  </a:cubicBezTo>
                  <a:close/>
                  <a:moveTo>
                    <a:pt x="397" y="786"/>
                  </a:moveTo>
                  <a:cubicBezTo>
                    <a:pt x="396" y="785"/>
                    <a:pt x="395" y="784"/>
                    <a:pt x="395" y="783"/>
                  </a:cubicBezTo>
                  <a:cubicBezTo>
                    <a:pt x="395" y="783"/>
                    <a:pt x="395" y="783"/>
                    <a:pt x="395" y="783"/>
                  </a:cubicBezTo>
                  <a:cubicBezTo>
                    <a:pt x="396" y="782"/>
                    <a:pt x="397" y="782"/>
                    <a:pt x="398" y="782"/>
                  </a:cubicBezTo>
                  <a:cubicBezTo>
                    <a:pt x="398" y="782"/>
                    <a:pt x="398" y="782"/>
                    <a:pt x="398" y="782"/>
                  </a:cubicBezTo>
                  <a:cubicBezTo>
                    <a:pt x="399" y="782"/>
                    <a:pt x="400" y="783"/>
                    <a:pt x="399" y="784"/>
                  </a:cubicBezTo>
                  <a:cubicBezTo>
                    <a:pt x="399" y="784"/>
                    <a:pt x="399" y="784"/>
                    <a:pt x="399" y="784"/>
                  </a:cubicBezTo>
                  <a:cubicBezTo>
                    <a:pt x="399" y="785"/>
                    <a:pt x="398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ubicBezTo>
                    <a:pt x="397" y="786"/>
                    <a:pt x="397" y="786"/>
                    <a:pt x="397" y="786"/>
                  </a:cubicBezTo>
                  <a:close/>
                  <a:moveTo>
                    <a:pt x="217" y="778"/>
                  </a:moveTo>
                  <a:cubicBezTo>
                    <a:pt x="216" y="776"/>
                    <a:pt x="217" y="775"/>
                    <a:pt x="218" y="775"/>
                  </a:cubicBezTo>
                  <a:cubicBezTo>
                    <a:pt x="218" y="775"/>
                    <a:pt x="218" y="775"/>
                    <a:pt x="218" y="775"/>
                  </a:cubicBezTo>
                  <a:cubicBezTo>
                    <a:pt x="219" y="775"/>
                    <a:pt x="220" y="775"/>
                    <a:pt x="220" y="776"/>
                  </a:cubicBezTo>
                  <a:cubicBezTo>
                    <a:pt x="220" y="776"/>
                    <a:pt x="220" y="776"/>
                    <a:pt x="220" y="776"/>
                  </a:cubicBezTo>
                  <a:cubicBezTo>
                    <a:pt x="221" y="777"/>
                    <a:pt x="220" y="778"/>
                    <a:pt x="219" y="779"/>
                  </a:cubicBezTo>
                  <a:cubicBezTo>
                    <a:pt x="219" y="779"/>
                    <a:pt x="219" y="779"/>
                    <a:pt x="219" y="779"/>
                  </a:cubicBezTo>
                  <a:cubicBezTo>
                    <a:pt x="219" y="779"/>
                    <a:pt x="219" y="779"/>
                    <a:pt x="218" y="779"/>
                  </a:cubicBezTo>
                  <a:cubicBezTo>
                    <a:pt x="218" y="779"/>
                    <a:pt x="218" y="779"/>
                    <a:pt x="218" y="779"/>
                  </a:cubicBezTo>
                  <a:cubicBezTo>
                    <a:pt x="218" y="779"/>
                    <a:pt x="217" y="778"/>
                    <a:pt x="217" y="778"/>
                  </a:cubicBezTo>
                  <a:close/>
                  <a:moveTo>
                    <a:pt x="401" y="774"/>
                  </a:moveTo>
                  <a:cubicBezTo>
                    <a:pt x="399" y="774"/>
                    <a:pt x="399" y="773"/>
                    <a:pt x="399" y="772"/>
                  </a:cubicBezTo>
                  <a:cubicBezTo>
                    <a:pt x="399" y="772"/>
                    <a:pt x="399" y="772"/>
                    <a:pt x="399" y="772"/>
                  </a:cubicBezTo>
                  <a:cubicBezTo>
                    <a:pt x="400" y="771"/>
                    <a:pt x="401" y="770"/>
                    <a:pt x="402" y="771"/>
                  </a:cubicBezTo>
                  <a:cubicBezTo>
                    <a:pt x="402" y="771"/>
                    <a:pt x="402" y="771"/>
                    <a:pt x="402" y="771"/>
                  </a:cubicBezTo>
                  <a:cubicBezTo>
                    <a:pt x="403" y="771"/>
                    <a:pt x="403" y="772"/>
                    <a:pt x="403" y="773"/>
                  </a:cubicBezTo>
                  <a:cubicBezTo>
                    <a:pt x="403" y="773"/>
                    <a:pt x="403" y="773"/>
                    <a:pt x="403" y="773"/>
                  </a:cubicBezTo>
                  <a:cubicBezTo>
                    <a:pt x="403" y="774"/>
                    <a:pt x="402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ubicBezTo>
                    <a:pt x="401" y="774"/>
                    <a:pt x="401" y="774"/>
                    <a:pt x="401" y="774"/>
                  </a:cubicBezTo>
                  <a:close/>
                  <a:moveTo>
                    <a:pt x="213" y="766"/>
                  </a:moveTo>
                  <a:cubicBezTo>
                    <a:pt x="212" y="765"/>
                    <a:pt x="213" y="764"/>
                    <a:pt x="214" y="764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5" y="763"/>
                    <a:pt x="216" y="764"/>
                    <a:pt x="217" y="765"/>
                  </a:cubicBezTo>
                  <a:cubicBezTo>
                    <a:pt x="217" y="765"/>
                    <a:pt x="217" y="765"/>
                    <a:pt x="217" y="765"/>
                  </a:cubicBezTo>
                  <a:cubicBezTo>
                    <a:pt x="217" y="766"/>
                    <a:pt x="216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5" y="767"/>
                    <a:pt x="215" y="767"/>
                    <a:pt x="215" y="767"/>
                  </a:cubicBezTo>
                  <a:cubicBezTo>
                    <a:pt x="214" y="767"/>
                    <a:pt x="213" y="767"/>
                    <a:pt x="213" y="766"/>
                  </a:cubicBezTo>
                  <a:close/>
                  <a:moveTo>
                    <a:pt x="404" y="763"/>
                  </a:moveTo>
                  <a:cubicBezTo>
                    <a:pt x="403" y="763"/>
                    <a:pt x="403" y="761"/>
                    <a:pt x="403" y="760"/>
                  </a:cubicBezTo>
                  <a:cubicBezTo>
                    <a:pt x="403" y="760"/>
                    <a:pt x="403" y="760"/>
                    <a:pt x="403" y="760"/>
                  </a:cubicBezTo>
                  <a:cubicBezTo>
                    <a:pt x="403" y="759"/>
                    <a:pt x="405" y="759"/>
                    <a:pt x="406" y="759"/>
                  </a:cubicBezTo>
                  <a:cubicBezTo>
                    <a:pt x="406" y="759"/>
                    <a:pt x="406" y="759"/>
                    <a:pt x="406" y="759"/>
                  </a:cubicBezTo>
                  <a:cubicBezTo>
                    <a:pt x="407" y="759"/>
                    <a:pt x="407" y="761"/>
                    <a:pt x="407" y="762"/>
                  </a:cubicBezTo>
                  <a:cubicBezTo>
                    <a:pt x="407" y="762"/>
                    <a:pt x="407" y="762"/>
                    <a:pt x="407" y="762"/>
                  </a:cubicBezTo>
                  <a:cubicBezTo>
                    <a:pt x="407" y="763"/>
                    <a:pt x="406" y="763"/>
                    <a:pt x="405" y="763"/>
                  </a:cubicBezTo>
                  <a:cubicBezTo>
                    <a:pt x="405" y="763"/>
                    <a:pt x="405" y="763"/>
                    <a:pt x="405" y="763"/>
                  </a:cubicBezTo>
                  <a:cubicBezTo>
                    <a:pt x="405" y="763"/>
                    <a:pt x="405" y="763"/>
                    <a:pt x="404" y="763"/>
                  </a:cubicBezTo>
                  <a:close/>
                  <a:moveTo>
                    <a:pt x="209" y="755"/>
                  </a:moveTo>
                  <a:cubicBezTo>
                    <a:pt x="209" y="754"/>
                    <a:pt x="209" y="753"/>
                    <a:pt x="210" y="752"/>
                  </a:cubicBezTo>
                  <a:cubicBezTo>
                    <a:pt x="210" y="752"/>
                    <a:pt x="210" y="752"/>
                    <a:pt x="210" y="752"/>
                  </a:cubicBezTo>
                  <a:cubicBezTo>
                    <a:pt x="211" y="752"/>
                    <a:pt x="212" y="752"/>
                    <a:pt x="213" y="753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213" y="755"/>
                    <a:pt x="213" y="756"/>
                    <a:pt x="212" y="756"/>
                  </a:cubicBezTo>
                  <a:cubicBezTo>
                    <a:pt x="212" y="756"/>
                    <a:pt x="212" y="756"/>
                    <a:pt x="212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1" y="756"/>
                    <a:pt x="211" y="756"/>
                    <a:pt x="211" y="756"/>
                  </a:cubicBezTo>
                  <a:cubicBezTo>
                    <a:pt x="210" y="756"/>
                    <a:pt x="209" y="756"/>
                    <a:pt x="209" y="755"/>
                  </a:cubicBezTo>
                  <a:close/>
                  <a:moveTo>
                    <a:pt x="408" y="752"/>
                  </a:moveTo>
                  <a:cubicBezTo>
                    <a:pt x="407" y="751"/>
                    <a:pt x="406" y="750"/>
                    <a:pt x="407" y="749"/>
                  </a:cubicBezTo>
                  <a:cubicBezTo>
                    <a:pt x="407" y="749"/>
                    <a:pt x="407" y="749"/>
                    <a:pt x="407" y="749"/>
                  </a:cubicBezTo>
                  <a:cubicBezTo>
                    <a:pt x="407" y="748"/>
                    <a:pt x="408" y="747"/>
                    <a:pt x="409" y="748"/>
                  </a:cubicBezTo>
                  <a:cubicBezTo>
                    <a:pt x="409" y="748"/>
                    <a:pt x="409" y="748"/>
                    <a:pt x="409" y="748"/>
                  </a:cubicBezTo>
                  <a:cubicBezTo>
                    <a:pt x="410" y="748"/>
                    <a:pt x="411" y="749"/>
                    <a:pt x="411" y="750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0" y="751"/>
                    <a:pt x="410" y="752"/>
                    <a:pt x="409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09" y="752"/>
                    <a:pt x="408" y="752"/>
                    <a:pt x="408" y="752"/>
                  </a:cubicBezTo>
                  <a:close/>
                  <a:moveTo>
                    <a:pt x="205" y="743"/>
                  </a:moveTo>
                  <a:cubicBezTo>
                    <a:pt x="205" y="742"/>
                    <a:pt x="205" y="741"/>
                    <a:pt x="206" y="741"/>
                  </a:cubicBezTo>
                  <a:cubicBezTo>
                    <a:pt x="206" y="741"/>
                    <a:pt x="206" y="741"/>
                    <a:pt x="206" y="741"/>
                  </a:cubicBezTo>
                  <a:cubicBezTo>
                    <a:pt x="208" y="740"/>
                    <a:pt x="209" y="741"/>
                    <a:pt x="209" y="742"/>
                  </a:cubicBezTo>
                  <a:cubicBezTo>
                    <a:pt x="209" y="742"/>
                    <a:pt x="209" y="742"/>
                    <a:pt x="209" y="742"/>
                  </a:cubicBezTo>
                  <a:cubicBezTo>
                    <a:pt x="209" y="743"/>
                    <a:pt x="209" y="744"/>
                    <a:pt x="208" y="745"/>
                  </a:cubicBezTo>
                  <a:cubicBezTo>
                    <a:pt x="208" y="745"/>
                    <a:pt x="208" y="745"/>
                    <a:pt x="208" y="745"/>
                  </a:cubicBezTo>
                  <a:cubicBezTo>
                    <a:pt x="208" y="745"/>
                    <a:pt x="207" y="745"/>
                    <a:pt x="207" y="745"/>
                  </a:cubicBezTo>
                  <a:cubicBezTo>
                    <a:pt x="207" y="745"/>
                    <a:pt x="207" y="745"/>
                    <a:pt x="207" y="745"/>
                  </a:cubicBezTo>
                  <a:cubicBezTo>
                    <a:pt x="206" y="745"/>
                    <a:pt x="205" y="744"/>
                    <a:pt x="205" y="743"/>
                  </a:cubicBezTo>
                  <a:close/>
                  <a:moveTo>
                    <a:pt x="412" y="740"/>
                  </a:moveTo>
                  <a:cubicBezTo>
                    <a:pt x="411" y="740"/>
                    <a:pt x="410" y="739"/>
                    <a:pt x="411" y="738"/>
                  </a:cubicBezTo>
                  <a:cubicBezTo>
                    <a:pt x="411" y="738"/>
                    <a:pt x="411" y="738"/>
                    <a:pt x="411" y="738"/>
                  </a:cubicBezTo>
                  <a:cubicBezTo>
                    <a:pt x="411" y="737"/>
                    <a:pt x="412" y="736"/>
                    <a:pt x="413" y="736"/>
                  </a:cubicBezTo>
                  <a:cubicBezTo>
                    <a:pt x="413" y="736"/>
                    <a:pt x="413" y="736"/>
                    <a:pt x="413" y="736"/>
                  </a:cubicBezTo>
                  <a:cubicBezTo>
                    <a:pt x="414" y="737"/>
                    <a:pt x="415" y="738"/>
                    <a:pt x="414" y="739"/>
                  </a:cubicBezTo>
                  <a:cubicBezTo>
                    <a:pt x="414" y="739"/>
                    <a:pt x="414" y="739"/>
                    <a:pt x="414" y="739"/>
                  </a:cubicBezTo>
                  <a:cubicBezTo>
                    <a:pt x="414" y="740"/>
                    <a:pt x="413" y="740"/>
                    <a:pt x="413" y="740"/>
                  </a:cubicBezTo>
                  <a:cubicBezTo>
                    <a:pt x="413" y="740"/>
                    <a:pt x="413" y="740"/>
                    <a:pt x="413" y="740"/>
                  </a:cubicBezTo>
                  <a:cubicBezTo>
                    <a:pt x="412" y="740"/>
                    <a:pt x="412" y="740"/>
                    <a:pt x="412" y="740"/>
                  </a:cubicBezTo>
                  <a:close/>
                  <a:moveTo>
                    <a:pt x="201" y="732"/>
                  </a:moveTo>
                  <a:cubicBezTo>
                    <a:pt x="201" y="731"/>
                    <a:pt x="202" y="730"/>
                    <a:pt x="203" y="729"/>
                  </a:cubicBezTo>
                  <a:cubicBezTo>
                    <a:pt x="203" y="729"/>
                    <a:pt x="203" y="729"/>
                    <a:pt x="203" y="729"/>
                  </a:cubicBezTo>
                  <a:cubicBezTo>
                    <a:pt x="204" y="729"/>
                    <a:pt x="205" y="730"/>
                    <a:pt x="205" y="731"/>
                  </a:cubicBezTo>
                  <a:cubicBezTo>
                    <a:pt x="205" y="731"/>
                    <a:pt x="205" y="731"/>
                    <a:pt x="205" y="731"/>
                  </a:cubicBezTo>
                  <a:cubicBezTo>
                    <a:pt x="206" y="732"/>
                    <a:pt x="205" y="733"/>
                    <a:pt x="204" y="733"/>
                  </a:cubicBezTo>
                  <a:cubicBezTo>
                    <a:pt x="204" y="733"/>
                    <a:pt x="204" y="733"/>
                    <a:pt x="204" y="733"/>
                  </a:cubicBezTo>
                  <a:cubicBezTo>
                    <a:pt x="204" y="733"/>
                    <a:pt x="204" y="733"/>
                    <a:pt x="203" y="733"/>
                  </a:cubicBezTo>
                  <a:cubicBezTo>
                    <a:pt x="203" y="733"/>
                    <a:pt x="203" y="733"/>
                    <a:pt x="203" y="733"/>
                  </a:cubicBezTo>
                  <a:cubicBezTo>
                    <a:pt x="202" y="733"/>
                    <a:pt x="202" y="733"/>
                    <a:pt x="201" y="732"/>
                  </a:cubicBezTo>
                  <a:close/>
                  <a:moveTo>
                    <a:pt x="416" y="729"/>
                  </a:moveTo>
                  <a:cubicBezTo>
                    <a:pt x="415" y="728"/>
                    <a:pt x="414" y="727"/>
                    <a:pt x="414" y="726"/>
                  </a:cubicBezTo>
                  <a:cubicBezTo>
                    <a:pt x="414" y="726"/>
                    <a:pt x="414" y="726"/>
                    <a:pt x="414" y="726"/>
                  </a:cubicBezTo>
                  <a:cubicBezTo>
                    <a:pt x="415" y="725"/>
                    <a:pt x="416" y="725"/>
                    <a:pt x="417" y="725"/>
                  </a:cubicBezTo>
                  <a:cubicBezTo>
                    <a:pt x="417" y="725"/>
                    <a:pt x="417" y="725"/>
                    <a:pt x="417" y="725"/>
                  </a:cubicBezTo>
                  <a:cubicBezTo>
                    <a:pt x="418" y="725"/>
                    <a:pt x="419" y="726"/>
                    <a:pt x="418" y="728"/>
                  </a:cubicBezTo>
                  <a:cubicBezTo>
                    <a:pt x="418" y="728"/>
                    <a:pt x="418" y="728"/>
                    <a:pt x="418" y="728"/>
                  </a:cubicBezTo>
                  <a:cubicBezTo>
                    <a:pt x="418" y="728"/>
                    <a:pt x="417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ubicBezTo>
                    <a:pt x="416" y="729"/>
                    <a:pt x="416" y="729"/>
                    <a:pt x="416" y="729"/>
                  </a:cubicBezTo>
                  <a:close/>
                  <a:moveTo>
                    <a:pt x="198" y="721"/>
                  </a:moveTo>
                  <a:cubicBezTo>
                    <a:pt x="197" y="720"/>
                    <a:pt x="198" y="718"/>
                    <a:pt x="199" y="718"/>
                  </a:cubicBezTo>
                  <a:cubicBezTo>
                    <a:pt x="199" y="718"/>
                    <a:pt x="199" y="718"/>
                    <a:pt x="199" y="718"/>
                  </a:cubicBezTo>
                  <a:cubicBezTo>
                    <a:pt x="200" y="718"/>
                    <a:pt x="201" y="718"/>
                    <a:pt x="201" y="719"/>
                  </a:cubicBezTo>
                  <a:cubicBezTo>
                    <a:pt x="201" y="719"/>
                    <a:pt x="201" y="719"/>
                    <a:pt x="201" y="719"/>
                  </a:cubicBezTo>
                  <a:cubicBezTo>
                    <a:pt x="202" y="720"/>
                    <a:pt x="201" y="721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200" y="722"/>
                    <a:pt x="200" y="722"/>
                    <a:pt x="200" y="722"/>
                  </a:cubicBezTo>
                  <a:cubicBezTo>
                    <a:pt x="199" y="722"/>
                    <a:pt x="198" y="721"/>
                    <a:pt x="198" y="721"/>
                  </a:cubicBezTo>
                  <a:close/>
                  <a:moveTo>
                    <a:pt x="419" y="717"/>
                  </a:moveTo>
                  <a:cubicBezTo>
                    <a:pt x="418" y="717"/>
                    <a:pt x="418" y="716"/>
                    <a:pt x="418" y="715"/>
                  </a:cubicBezTo>
                  <a:cubicBezTo>
                    <a:pt x="418" y="715"/>
                    <a:pt x="418" y="715"/>
                    <a:pt x="418" y="715"/>
                  </a:cubicBezTo>
                  <a:cubicBezTo>
                    <a:pt x="419" y="714"/>
                    <a:pt x="420" y="713"/>
                    <a:pt x="421" y="714"/>
                  </a:cubicBezTo>
                  <a:cubicBezTo>
                    <a:pt x="421" y="714"/>
                    <a:pt x="421" y="714"/>
                    <a:pt x="421" y="714"/>
                  </a:cubicBezTo>
                  <a:cubicBezTo>
                    <a:pt x="422" y="714"/>
                    <a:pt x="422" y="715"/>
                    <a:pt x="422" y="716"/>
                  </a:cubicBezTo>
                  <a:cubicBezTo>
                    <a:pt x="422" y="716"/>
                    <a:pt x="422" y="716"/>
                    <a:pt x="422" y="716"/>
                  </a:cubicBezTo>
                  <a:cubicBezTo>
                    <a:pt x="422" y="717"/>
                    <a:pt x="421" y="717"/>
                    <a:pt x="420" y="717"/>
                  </a:cubicBezTo>
                  <a:cubicBezTo>
                    <a:pt x="420" y="717"/>
                    <a:pt x="420" y="717"/>
                    <a:pt x="420" y="717"/>
                  </a:cubicBezTo>
                  <a:cubicBezTo>
                    <a:pt x="420" y="717"/>
                    <a:pt x="420" y="717"/>
                    <a:pt x="419" y="717"/>
                  </a:cubicBezTo>
                  <a:close/>
                  <a:moveTo>
                    <a:pt x="194" y="709"/>
                  </a:moveTo>
                  <a:cubicBezTo>
                    <a:pt x="194" y="708"/>
                    <a:pt x="194" y="707"/>
                    <a:pt x="195" y="707"/>
                  </a:cubicBezTo>
                  <a:cubicBezTo>
                    <a:pt x="195" y="707"/>
                    <a:pt x="195" y="707"/>
                    <a:pt x="195" y="707"/>
                  </a:cubicBezTo>
                  <a:cubicBezTo>
                    <a:pt x="196" y="706"/>
                    <a:pt x="197" y="707"/>
                    <a:pt x="198" y="708"/>
                  </a:cubicBezTo>
                  <a:cubicBezTo>
                    <a:pt x="198" y="708"/>
                    <a:pt x="198" y="708"/>
                    <a:pt x="198" y="708"/>
                  </a:cubicBezTo>
                  <a:cubicBezTo>
                    <a:pt x="198" y="709"/>
                    <a:pt x="197" y="710"/>
                    <a:pt x="196" y="710"/>
                  </a:cubicBezTo>
                  <a:cubicBezTo>
                    <a:pt x="196" y="710"/>
                    <a:pt x="196" y="710"/>
                    <a:pt x="196" y="710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6" y="711"/>
                    <a:pt x="196" y="711"/>
                    <a:pt x="196" y="711"/>
                  </a:cubicBezTo>
                  <a:cubicBezTo>
                    <a:pt x="195" y="711"/>
                    <a:pt x="194" y="710"/>
                    <a:pt x="194" y="709"/>
                  </a:cubicBezTo>
                  <a:close/>
                  <a:moveTo>
                    <a:pt x="423" y="706"/>
                  </a:moveTo>
                  <a:cubicBezTo>
                    <a:pt x="422" y="706"/>
                    <a:pt x="422" y="705"/>
                    <a:pt x="422" y="703"/>
                  </a:cubicBezTo>
                  <a:cubicBezTo>
                    <a:pt x="422" y="703"/>
                    <a:pt x="422" y="703"/>
                    <a:pt x="422" y="703"/>
                  </a:cubicBezTo>
                  <a:cubicBezTo>
                    <a:pt x="422" y="702"/>
                    <a:pt x="423" y="702"/>
                    <a:pt x="424" y="702"/>
                  </a:cubicBezTo>
                  <a:cubicBezTo>
                    <a:pt x="424" y="702"/>
                    <a:pt x="424" y="702"/>
                    <a:pt x="424" y="702"/>
                  </a:cubicBezTo>
                  <a:cubicBezTo>
                    <a:pt x="426" y="703"/>
                    <a:pt x="426" y="704"/>
                    <a:pt x="426" y="705"/>
                  </a:cubicBezTo>
                  <a:cubicBezTo>
                    <a:pt x="426" y="705"/>
                    <a:pt x="426" y="705"/>
                    <a:pt x="426" y="705"/>
                  </a:cubicBezTo>
                  <a:cubicBezTo>
                    <a:pt x="425" y="706"/>
                    <a:pt x="425" y="706"/>
                    <a:pt x="424" y="706"/>
                  </a:cubicBezTo>
                  <a:cubicBezTo>
                    <a:pt x="424" y="706"/>
                    <a:pt x="424" y="706"/>
                    <a:pt x="424" y="706"/>
                  </a:cubicBezTo>
                  <a:cubicBezTo>
                    <a:pt x="424" y="706"/>
                    <a:pt x="423" y="706"/>
                    <a:pt x="423" y="706"/>
                  </a:cubicBezTo>
                  <a:close/>
                  <a:moveTo>
                    <a:pt x="190" y="698"/>
                  </a:moveTo>
                  <a:cubicBezTo>
                    <a:pt x="190" y="697"/>
                    <a:pt x="190" y="696"/>
                    <a:pt x="191" y="695"/>
                  </a:cubicBezTo>
                  <a:cubicBezTo>
                    <a:pt x="191" y="695"/>
                    <a:pt x="191" y="695"/>
                    <a:pt x="191" y="695"/>
                  </a:cubicBezTo>
                  <a:cubicBezTo>
                    <a:pt x="192" y="695"/>
                    <a:pt x="194" y="695"/>
                    <a:pt x="194" y="697"/>
                  </a:cubicBezTo>
                  <a:cubicBezTo>
                    <a:pt x="194" y="697"/>
                    <a:pt x="194" y="697"/>
                    <a:pt x="194" y="697"/>
                  </a:cubicBezTo>
                  <a:cubicBezTo>
                    <a:pt x="194" y="698"/>
                    <a:pt x="194" y="699"/>
                    <a:pt x="193" y="699"/>
                  </a:cubicBezTo>
                  <a:cubicBezTo>
                    <a:pt x="193" y="699"/>
                    <a:pt x="193" y="699"/>
                    <a:pt x="193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2" y="699"/>
                    <a:pt x="192" y="699"/>
                    <a:pt x="192" y="699"/>
                  </a:cubicBezTo>
                  <a:cubicBezTo>
                    <a:pt x="191" y="699"/>
                    <a:pt x="190" y="699"/>
                    <a:pt x="190" y="698"/>
                  </a:cubicBezTo>
                  <a:close/>
                  <a:moveTo>
                    <a:pt x="427" y="695"/>
                  </a:moveTo>
                  <a:cubicBezTo>
                    <a:pt x="426" y="694"/>
                    <a:pt x="425" y="693"/>
                    <a:pt x="426" y="692"/>
                  </a:cubicBezTo>
                  <a:cubicBezTo>
                    <a:pt x="426" y="692"/>
                    <a:pt x="426" y="692"/>
                    <a:pt x="426" y="692"/>
                  </a:cubicBezTo>
                  <a:cubicBezTo>
                    <a:pt x="426" y="691"/>
                    <a:pt x="427" y="690"/>
                    <a:pt x="428" y="691"/>
                  </a:cubicBezTo>
                  <a:cubicBezTo>
                    <a:pt x="428" y="691"/>
                    <a:pt x="428" y="691"/>
                    <a:pt x="428" y="691"/>
                  </a:cubicBezTo>
                  <a:cubicBezTo>
                    <a:pt x="429" y="691"/>
                    <a:pt x="430" y="692"/>
                    <a:pt x="430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9" y="694"/>
                    <a:pt x="428" y="695"/>
                    <a:pt x="428" y="695"/>
                  </a:cubicBezTo>
                  <a:cubicBezTo>
                    <a:pt x="428" y="695"/>
                    <a:pt x="428" y="695"/>
                    <a:pt x="428" y="695"/>
                  </a:cubicBezTo>
                  <a:cubicBezTo>
                    <a:pt x="427" y="695"/>
                    <a:pt x="427" y="695"/>
                    <a:pt x="427" y="695"/>
                  </a:cubicBezTo>
                  <a:close/>
                  <a:moveTo>
                    <a:pt x="186" y="686"/>
                  </a:moveTo>
                  <a:cubicBezTo>
                    <a:pt x="186" y="685"/>
                    <a:pt x="187" y="684"/>
                    <a:pt x="188" y="684"/>
                  </a:cubicBezTo>
                  <a:cubicBezTo>
                    <a:pt x="188" y="684"/>
                    <a:pt x="188" y="684"/>
                    <a:pt x="188" y="684"/>
                  </a:cubicBezTo>
                  <a:cubicBezTo>
                    <a:pt x="189" y="684"/>
                    <a:pt x="190" y="684"/>
                    <a:pt x="190" y="685"/>
                  </a:cubicBezTo>
                  <a:cubicBezTo>
                    <a:pt x="190" y="685"/>
                    <a:pt x="190" y="685"/>
                    <a:pt x="190" y="685"/>
                  </a:cubicBezTo>
                  <a:cubicBezTo>
                    <a:pt x="190" y="686"/>
                    <a:pt x="190" y="687"/>
                    <a:pt x="189" y="688"/>
                  </a:cubicBezTo>
                  <a:cubicBezTo>
                    <a:pt x="189" y="688"/>
                    <a:pt x="189" y="688"/>
                    <a:pt x="189" y="688"/>
                  </a:cubicBezTo>
                  <a:cubicBezTo>
                    <a:pt x="189" y="688"/>
                    <a:pt x="188" y="688"/>
                    <a:pt x="188" y="688"/>
                  </a:cubicBezTo>
                  <a:cubicBezTo>
                    <a:pt x="188" y="688"/>
                    <a:pt x="188" y="688"/>
                    <a:pt x="188" y="688"/>
                  </a:cubicBezTo>
                  <a:cubicBezTo>
                    <a:pt x="187" y="688"/>
                    <a:pt x="187" y="687"/>
                    <a:pt x="186" y="686"/>
                  </a:cubicBezTo>
                  <a:close/>
                  <a:moveTo>
                    <a:pt x="431" y="683"/>
                  </a:moveTo>
                  <a:cubicBezTo>
                    <a:pt x="430" y="683"/>
                    <a:pt x="429" y="682"/>
                    <a:pt x="430" y="681"/>
                  </a:cubicBezTo>
                  <a:cubicBezTo>
                    <a:pt x="430" y="681"/>
                    <a:pt x="430" y="681"/>
                    <a:pt x="430" y="681"/>
                  </a:cubicBezTo>
                  <a:cubicBezTo>
                    <a:pt x="430" y="680"/>
                    <a:pt x="431" y="679"/>
                    <a:pt x="432" y="679"/>
                  </a:cubicBezTo>
                  <a:cubicBezTo>
                    <a:pt x="432" y="679"/>
                    <a:pt x="432" y="679"/>
                    <a:pt x="432" y="679"/>
                  </a:cubicBezTo>
                  <a:cubicBezTo>
                    <a:pt x="433" y="680"/>
                    <a:pt x="434" y="681"/>
                    <a:pt x="433" y="682"/>
                  </a:cubicBezTo>
                  <a:cubicBezTo>
                    <a:pt x="433" y="682"/>
                    <a:pt x="433" y="682"/>
                    <a:pt x="433" y="682"/>
                  </a:cubicBezTo>
                  <a:cubicBezTo>
                    <a:pt x="433" y="683"/>
                    <a:pt x="432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ubicBezTo>
                    <a:pt x="431" y="683"/>
                    <a:pt x="431" y="683"/>
                    <a:pt x="431" y="683"/>
                  </a:cubicBezTo>
                  <a:close/>
                  <a:moveTo>
                    <a:pt x="182" y="675"/>
                  </a:moveTo>
                  <a:cubicBezTo>
                    <a:pt x="182" y="674"/>
                    <a:pt x="183" y="673"/>
                    <a:pt x="184" y="673"/>
                  </a:cubicBezTo>
                  <a:cubicBezTo>
                    <a:pt x="184" y="673"/>
                    <a:pt x="184" y="673"/>
                    <a:pt x="184" y="673"/>
                  </a:cubicBezTo>
                  <a:cubicBezTo>
                    <a:pt x="185" y="672"/>
                    <a:pt x="186" y="673"/>
                    <a:pt x="186" y="674"/>
                  </a:cubicBezTo>
                  <a:cubicBezTo>
                    <a:pt x="186" y="674"/>
                    <a:pt x="186" y="674"/>
                    <a:pt x="186" y="674"/>
                  </a:cubicBezTo>
                  <a:cubicBezTo>
                    <a:pt x="187" y="675"/>
                    <a:pt x="186" y="676"/>
                    <a:pt x="185" y="676"/>
                  </a:cubicBezTo>
                  <a:cubicBezTo>
                    <a:pt x="185" y="676"/>
                    <a:pt x="185" y="676"/>
                    <a:pt x="185" y="676"/>
                  </a:cubicBezTo>
                  <a:cubicBezTo>
                    <a:pt x="185" y="676"/>
                    <a:pt x="185" y="676"/>
                    <a:pt x="184" y="676"/>
                  </a:cubicBezTo>
                  <a:cubicBezTo>
                    <a:pt x="184" y="676"/>
                    <a:pt x="184" y="676"/>
                    <a:pt x="184" y="676"/>
                  </a:cubicBezTo>
                  <a:cubicBezTo>
                    <a:pt x="184" y="676"/>
                    <a:pt x="183" y="676"/>
                    <a:pt x="182" y="675"/>
                  </a:cubicBezTo>
                  <a:close/>
                  <a:moveTo>
                    <a:pt x="435" y="672"/>
                  </a:moveTo>
                  <a:cubicBezTo>
                    <a:pt x="434" y="671"/>
                    <a:pt x="433" y="670"/>
                    <a:pt x="433" y="669"/>
                  </a:cubicBezTo>
                  <a:cubicBezTo>
                    <a:pt x="433" y="669"/>
                    <a:pt x="433" y="669"/>
                    <a:pt x="433" y="669"/>
                  </a:cubicBezTo>
                  <a:cubicBezTo>
                    <a:pt x="434" y="668"/>
                    <a:pt x="435" y="668"/>
                    <a:pt x="436" y="668"/>
                  </a:cubicBezTo>
                  <a:cubicBezTo>
                    <a:pt x="436" y="668"/>
                    <a:pt x="436" y="668"/>
                    <a:pt x="436" y="668"/>
                  </a:cubicBezTo>
                  <a:cubicBezTo>
                    <a:pt x="437" y="668"/>
                    <a:pt x="437" y="670"/>
                    <a:pt x="437" y="671"/>
                  </a:cubicBezTo>
                  <a:cubicBezTo>
                    <a:pt x="437" y="671"/>
                    <a:pt x="437" y="671"/>
                    <a:pt x="437" y="671"/>
                  </a:cubicBezTo>
                  <a:cubicBezTo>
                    <a:pt x="437" y="671"/>
                    <a:pt x="436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ubicBezTo>
                    <a:pt x="435" y="672"/>
                    <a:pt x="435" y="672"/>
                    <a:pt x="435" y="672"/>
                  </a:cubicBezTo>
                  <a:close/>
                  <a:moveTo>
                    <a:pt x="179" y="664"/>
                  </a:moveTo>
                  <a:cubicBezTo>
                    <a:pt x="178" y="663"/>
                    <a:pt x="179" y="661"/>
                    <a:pt x="180" y="661"/>
                  </a:cubicBezTo>
                  <a:cubicBezTo>
                    <a:pt x="180" y="661"/>
                    <a:pt x="180" y="661"/>
                    <a:pt x="180" y="661"/>
                  </a:cubicBezTo>
                  <a:cubicBezTo>
                    <a:pt x="181" y="661"/>
                    <a:pt x="182" y="661"/>
                    <a:pt x="183" y="662"/>
                  </a:cubicBezTo>
                  <a:cubicBezTo>
                    <a:pt x="183" y="662"/>
                    <a:pt x="183" y="662"/>
                    <a:pt x="183" y="662"/>
                  </a:cubicBezTo>
                  <a:cubicBezTo>
                    <a:pt x="183" y="663"/>
                    <a:pt x="182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1" y="665"/>
                    <a:pt x="181" y="665"/>
                    <a:pt x="181" y="665"/>
                  </a:cubicBezTo>
                  <a:cubicBezTo>
                    <a:pt x="180" y="665"/>
                    <a:pt x="179" y="664"/>
                    <a:pt x="179" y="664"/>
                  </a:cubicBezTo>
                  <a:close/>
                  <a:moveTo>
                    <a:pt x="438" y="660"/>
                  </a:moveTo>
                  <a:cubicBezTo>
                    <a:pt x="437" y="660"/>
                    <a:pt x="437" y="659"/>
                    <a:pt x="437" y="658"/>
                  </a:cubicBezTo>
                  <a:cubicBezTo>
                    <a:pt x="437" y="658"/>
                    <a:pt x="437" y="658"/>
                    <a:pt x="437" y="658"/>
                  </a:cubicBezTo>
                  <a:cubicBezTo>
                    <a:pt x="437" y="657"/>
                    <a:pt x="439" y="656"/>
                    <a:pt x="440" y="657"/>
                  </a:cubicBezTo>
                  <a:cubicBezTo>
                    <a:pt x="440" y="657"/>
                    <a:pt x="440" y="657"/>
                    <a:pt x="440" y="657"/>
                  </a:cubicBezTo>
                  <a:cubicBezTo>
                    <a:pt x="441" y="657"/>
                    <a:pt x="441" y="658"/>
                    <a:pt x="441" y="659"/>
                  </a:cubicBezTo>
                  <a:cubicBezTo>
                    <a:pt x="441" y="659"/>
                    <a:pt x="441" y="659"/>
                    <a:pt x="441" y="659"/>
                  </a:cubicBezTo>
                  <a:cubicBezTo>
                    <a:pt x="441" y="660"/>
                    <a:pt x="440" y="661"/>
                    <a:pt x="439" y="661"/>
                  </a:cubicBezTo>
                  <a:cubicBezTo>
                    <a:pt x="439" y="661"/>
                    <a:pt x="439" y="661"/>
                    <a:pt x="439" y="661"/>
                  </a:cubicBezTo>
                  <a:cubicBezTo>
                    <a:pt x="439" y="661"/>
                    <a:pt x="439" y="661"/>
                    <a:pt x="438" y="660"/>
                  </a:cubicBezTo>
                  <a:close/>
                  <a:moveTo>
                    <a:pt x="175" y="652"/>
                  </a:moveTo>
                  <a:cubicBezTo>
                    <a:pt x="175" y="651"/>
                    <a:pt x="175" y="650"/>
                    <a:pt x="176" y="650"/>
                  </a:cubicBezTo>
                  <a:cubicBezTo>
                    <a:pt x="176" y="650"/>
                    <a:pt x="176" y="650"/>
                    <a:pt x="176" y="650"/>
                  </a:cubicBezTo>
                  <a:cubicBezTo>
                    <a:pt x="177" y="649"/>
                    <a:pt x="178" y="650"/>
                    <a:pt x="179" y="651"/>
                  </a:cubicBezTo>
                  <a:cubicBezTo>
                    <a:pt x="179" y="651"/>
                    <a:pt x="179" y="651"/>
                    <a:pt x="179" y="651"/>
                  </a:cubicBezTo>
                  <a:cubicBezTo>
                    <a:pt x="179" y="652"/>
                    <a:pt x="178" y="653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7" y="654"/>
                    <a:pt x="177" y="654"/>
                    <a:pt x="177" y="654"/>
                  </a:cubicBezTo>
                  <a:cubicBezTo>
                    <a:pt x="176" y="654"/>
                    <a:pt x="175" y="653"/>
                    <a:pt x="175" y="652"/>
                  </a:cubicBezTo>
                  <a:close/>
                  <a:moveTo>
                    <a:pt x="442" y="649"/>
                  </a:moveTo>
                  <a:cubicBezTo>
                    <a:pt x="441" y="649"/>
                    <a:pt x="441" y="648"/>
                    <a:pt x="441" y="647"/>
                  </a:cubicBezTo>
                  <a:cubicBezTo>
                    <a:pt x="441" y="647"/>
                    <a:pt x="441" y="647"/>
                    <a:pt x="441" y="647"/>
                  </a:cubicBezTo>
                  <a:cubicBezTo>
                    <a:pt x="441" y="646"/>
                    <a:pt x="442" y="645"/>
                    <a:pt x="443" y="645"/>
                  </a:cubicBezTo>
                  <a:cubicBezTo>
                    <a:pt x="443" y="645"/>
                    <a:pt x="443" y="645"/>
                    <a:pt x="443" y="645"/>
                  </a:cubicBezTo>
                  <a:cubicBezTo>
                    <a:pt x="444" y="646"/>
                    <a:pt x="445" y="647"/>
                    <a:pt x="445" y="648"/>
                  </a:cubicBezTo>
                  <a:cubicBezTo>
                    <a:pt x="445" y="648"/>
                    <a:pt x="445" y="648"/>
                    <a:pt x="445" y="648"/>
                  </a:cubicBezTo>
                  <a:cubicBezTo>
                    <a:pt x="444" y="649"/>
                    <a:pt x="444" y="649"/>
                    <a:pt x="443" y="649"/>
                  </a:cubicBezTo>
                  <a:cubicBezTo>
                    <a:pt x="443" y="649"/>
                    <a:pt x="443" y="649"/>
                    <a:pt x="443" y="649"/>
                  </a:cubicBezTo>
                  <a:cubicBezTo>
                    <a:pt x="443" y="649"/>
                    <a:pt x="442" y="649"/>
                    <a:pt x="442" y="649"/>
                  </a:cubicBezTo>
                  <a:close/>
                  <a:moveTo>
                    <a:pt x="171" y="641"/>
                  </a:moveTo>
                  <a:cubicBezTo>
                    <a:pt x="171" y="640"/>
                    <a:pt x="171" y="639"/>
                    <a:pt x="172" y="638"/>
                  </a:cubicBezTo>
                  <a:cubicBezTo>
                    <a:pt x="172" y="638"/>
                    <a:pt x="172" y="638"/>
                    <a:pt x="172" y="638"/>
                  </a:cubicBezTo>
                  <a:cubicBezTo>
                    <a:pt x="173" y="638"/>
                    <a:pt x="175" y="639"/>
                    <a:pt x="175" y="640"/>
                  </a:cubicBezTo>
                  <a:cubicBezTo>
                    <a:pt x="175" y="640"/>
                    <a:pt x="175" y="640"/>
                    <a:pt x="175" y="640"/>
                  </a:cubicBezTo>
                  <a:cubicBezTo>
                    <a:pt x="175" y="641"/>
                    <a:pt x="175" y="642"/>
                    <a:pt x="174" y="642"/>
                  </a:cubicBezTo>
                  <a:cubicBezTo>
                    <a:pt x="174" y="642"/>
                    <a:pt x="174" y="642"/>
                    <a:pt x="174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3" y="642"/>
                    <a:pt x="173" y="642"/>
                    <a:pt x="173" y="642"/>
                  </a:cubicBezTo>
                  <a:cubicBezTo>
                    <a:pt x="172" y="642"/>
                    <a:pt x="171" y="642"/>
                    <a:pt x="171" y="641"/>
                  </a:cubicBezTo>
                  <a:close/>
                  <a:moveTo>
                    <a:pt x="446" y="638"/>
                  </a:moveTo>
                  <a:cubicBezTo>
                    <a:pt x="445" y="637"/>
                    <a:pt x="444" y="636"/>
                    <a:pt x="445" y="635"/>
                  </a:cubicBezTo>
                  <a:cubicBezTo>
                    <a:pt x="445" y="635"/>
                    <a:pt x="445" y="635"/>
                    <a:pt x="445" y="635"/>
                  </a:cubicBezTo>
                  <a:cubicBezTo>
                    <a:pt x="445" y="634"/>
                    <a:pt x="446" y="634"/>
                    <a:pt x="447" y="634"/>
                  </a:cubicBezTo>
                  <a:cubicBezTo>
                    <a:pt x="447" y="634"/>
                    <a:pt x="447" y="634"/>
                    <a:pt x="447" y="634"/>
                  </a:cubicBezTo>
                  <a:cubicBezTo>
                    <a:pt x="448" y="634"/>
                    <a:pt x="449" y="635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7"/>
                    <a:pt x="447" y="638"/>
                    <a:pt x="447" y="638"/>
                  </a:cubicBezTo>
                  <a:cubicBezTo>
                    <a:pt x="447" y="638"/>
                    <a:pt x="447" y="638"/>
                    <a:pt x="447" y="638"/>
                  </a:cubicBezTo>
                  <a:cubicBezTo>
                    <a:pt x="446" y="638"/>
                    <a:pt x="446" y="638"/>
                    <a:pt x="446" y="638"/>
                  </a:cubicBezTo>
                  <a:close/>
                  <a:moveTo>
                    <a:pt x="167" y="629"/>
                  </a:moveTo>
                  <a:cubicBezTo>
                    <a:pt x="167" y="628"/>
                    <a:pt x="168" y="627"/>
                    <a:pt x="169" y="627"/>
                  </a:cubicBezTo>
                  <a:cubicBezTo>
                    <a:pt x="169" y="627"/>
                    <a:pt x="169" y="627"/>
                    <a:pt x="169" y="627"/>
                  </a:cubicBezTo>
                  <a:cubicBezTo>
                    <a:pt x="170" y="627"/>
                    <a:pt x="171" y="627"/>
                    <a:pt x="171" y="628"/>
                  </a:cubicBezTo>
                  <a:cubicBezTo>
                    <a:pt x="171" y="628"/>
                    <a:pt x="171" y="628"/>
                    <a:pt x="171" y="628"/>
                  </a:cubicBezTo>
                  <a:cubicBezTo>
                    <a:pt x="171" y="629"/>
                    <a:pt x="171" y="630"/>
                    <a:pt x="170" y="631"/>
                  </a:cubicBezTo>
                  <a:cubicBezTo>
                    <a:pt x="170" y="631"/>
                    <a:pt x="170" y="631"/>
                    <a:pt x="170" y="631"/>
                  </a:cubicBezTo>
                  <a:cubicBezTo>
                    <a:pt x="170" y="631"/>
                    <a:pt x="169" y="631"/>
                    <a:pt x="169" y="631"/>
                  </a:cubicBezTo>
                  <a:cubicBezTo>
                    <a:pt x="169" y="631"/>
                    <a:pt x="169" y="631"/>
                    <a:pt x="169" y="631"/>
                  </a:cubicBezTo>
                  <a:cubicBezTo>
                    <a:pt x="168" y="631"/>
                    <a:pt x="168" y="630"/>
                    <a:pt x="167" y="629"/>
                  </a:cubicBezTo>
                  <a:close/>
                  <a:moveTo>
                    <a:pt x="450" y="626"/>
                  </a:moveTo>
                  <a:cubicBezTo>
                    <a:pt x="449" y="626"/>
                    <a:pt x="448" y="625"/>
                    <a:pt x="448" y="624"/>
                  </a:cubicBezTo>
                  <a:cubicBezTo>
                    <a:pt x="448" y="624"/>
                    <a:pt x="448" y="624"/>
                    <a:pt x="448" y="624"/>
                  </a:cubicBezTo>
                  <a:cubicBezTo>
                    <a:pt x="449" y="623"/>
                    <a:pt x="450" y="622"/>
                    <a:pt x="451" y="623"/>
                  </a:cubicBezTo>
                  <a:cubicBezTo>
                    <a:pt x="451" y="623"/>
                    <a:pt x="451" y="623"/>
                    <a:pt x="451" y="623"/>
                  </a:cubicBezTo>
                  <a:cubicBezTo>
                    <a:pt x="452" y="623"/>
                    <a:pt x="453" y="624"/>
                    <a:pt x="452" y="625"/>
                  </a:cubicBezTo>
                  <a:cubicBezTo>
                    <a:pt x="452" y="625"/>
                    <a:pt x="452" y="625"/>
                    <a:pt x="452" y="625"/>
                  </a:cubicBezTo>
                  <a:cubicBezTo>
                    <a:pt x="452" y="626"/>
                    <a:pt x="451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ubicBezTo>
                    <a:pt x="450" y="626"/>
                    <a:pt x="450" y="626"/>
                    <a:pt x="450" y="626"/>
                  </a:cubicBezTo>
                  <a:close/>
                  <a:moveTo>
                    <a:pt x="164" y="618"/>
                  </a:moveTo>
                  <a:cubicBezTo>
                    <a:pt x="163" y="617"/>
                    <a:pt x="164" y="616"/>
                    <a:pt x="165" y="616"/>
                  </a:cubicBezTo>
                  <a:cubicBezTo>
                    <a:pt x="165" y="616"/>
                    <a:pt x="165" y="616"/>
                    <a:pt x="165" y="616"/>
                  </a:cubicBezTo>
                  <a:cubicBezTo>
                    <a:pt x="166" y="615"/>
                    <a:pt x="167" y="616"/>
                    <a:pt x="167" y="617"/>
                  </a:cubicBezTo>
                  <a:cubicBezTo>
                    <a:pt x="167" y="617"/>
                    <a:pt x="167" y="617"/>
                    <a:pt x="167" y="617"/>
                  </a:cubicBezTo>
                  <a:cubicBezTo>
                    <a:pt x="168" y="618"/>
                    <a:pt x="167" y="619"/>
                    <a:pt x="166" y="619"/>
                  </a:cubicBezTo>
                  <a:cubicBezTo>
                    <a:pt x="166" y="619"/>
                    <a:pt x="166" y="619"/>
                    <a:pt x="166" y="619"/>
                  </a:cubicBezTo>
                  <a:cubicBezTo>
                    <a:pt x="166" y="619"/>
                    <a:pt x="166" y="619"/>
                    <a:pt x="165" y="619"/>
                  </a:cubicBezTo>
                  <a:cubicBezTo>
                    <a:pt x="165" y="619"/>
                    <a:pt x="165" y="619"/>
                    <a:pt x="165" y="619"/>
                  </a:cubicBezTo>
                  <a:cubicBezTo>
                    <a:pt x="165" y="619"/>
                    <a:pt x="164" y="619"/>
                    <a:pt x="164" y="618"/>
                  </a:cubicBezTo>
                  <a:close/>
                  <a:moveTo>
                    <a:pt x="454" y="615"/>
                  </a:moveTo>
                  <a:cubicBezTo>
                    <a:pt x="452" y="615"/>
                    <a:pt x="452" y="613"/>
                    <a:pt x="452" y="612"/>
                  </a:cubicBezTo>
                  <a:cubicBezTo>
                    <a:pt x="452" y="612"/>
                    <a:pt x="452" y="612"/>
                    <a:pt x="452" y="612"/>
                  </a:cubicBezTo>
                  <a:cubicBezTo>
                    <a:pt x="453" y="611"/>
                    <a:pt x="454" y="611"/>
                    <a:pt x="455" y="611"/>
                  </a:cubicBezTo>
                  <a:cubicBezTo>
                    <a:pt x="455" y="611"/>
                    <a:pt x="455" y="611"/>
                    <a:pt x="455" y="611"/>
                  </a:cubicBezTo>
                  <a:cubicBezTo>
                    <a:pt x="456" y="611"/>
                    <a:pt x="456" y="613"/>
                    <a:pt x="456" y="614"/>
                  </a:cubicBezTo>
                  <a:cubicBezTo>
                    <a:pt x="456" y="614"/>
                    <a:pt x="456" y="614"/>
                    <a:pt x="456" y="614"/>
                  </a:cubicBezTo>
                  <a:cubicBezTo>
                    <a:pt x="456" y="614"/>
                    <a:pt x="455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ubicBezTo>
                    <a:pt x="454" y="615"/>
                    <a:pt x="454" y="615"/>
                    <a:pt x="454" y="615"/>
                  </a:cubicBezTo>
                  <a:close/>
                  <a:moveTo>
                    <a:pt x="160" y="607"/>
                  </a:moveTo>
                  <a:cubicBezTo>
                    <a:pt x="159" y="606"/>
                    <a:pt x="160" y="605"/>
                    <a:pt x="161" y="604"/>
                  </a:cubicBezTo>
                  <a:cubicBezTo>
                    <a:pt x="161" y="604"/>
                    <a:pt x="161" y="604"/>
                    <a:pt x="161" y="604"/>
                  </a:cubicBezTo>
                  <a:cubicBezTo>
                    <a:pt x="162" y="604"/>
                    <a:pt x="163" y="604"/>
                    <a:pt x="164" y="605"/>
                  </a:cubicBezTo>
                  <a:cubicBezTo>
                    <a:pt x="164" y="605"/>
                    <a:pt x="164" y="605"/>
                    <a:pt x="164" y="605"/>
                  </a:cubicBezTo>
                  <a:cubicBezTo>
                    <a:pt x="164" y="606"/>
                    <a:pt x="163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2" y="608"/>
                    <a:pt x="162" y="608"/>
                    <a:pt x="162" y="608"/>
                  </a:cubicBezTo>
                  <a:cubicBezTo>
                    <a:pt x="161" y="608"/>
                    <a:pt x="160" y="608"/>
                    <a:pt x="160" y="607"/>
                  </a:cubicBezTo>
                  <a:close/>
                  <a:moveTo>
                    <a:pt x="457" y="604"/>
                  </a:moveTo>
                  <a:cubicBezTo>
                    <a:pt x="456" y="603"/>
                    <a:pt x="456" y="602"/>
                    <a:pt x="456" y="601"/>
                  </a:cubicBezTo>
                  <a:cubicBezTo>
                    <a:pt x="456" y="601"/>
                    <a:pt x="456" y="601"/>
                    <a:pt x="456" y="601"/>
                  </a:cubicBezTo>
                  <a:cubicBezTo>
                    <a:pt x="456" y="600"/>
                    <a:pt x="458" y="599"/>
                    <a:pt x="459" y="600"/>
                  </a:cubicBezTo>
                  <a:cubicBezTo>
                    <a:pt x="459" y="600"/>
                    <a:pt x="459" y="600"/>
                    <a:pt x="459" y="600"/>
                  </a:cubicBezTo>
                  <a:cubicBezTo>
                    <a:pt x="460" y="600"/>
                    <a:pt x="460" y="601"/>
                    <a:pt x="460" y="602"/>
                  </a:cubicBezTo>
                  <a:cubicBezTo>
                    <a:pt x="460" y="602"/>
                    <a:pt x="460" y="602"/>
                    <a:pt x="460" y="602"/>
                  </a:cubicBezTo>
                  <a:cubicBezTo>
                    <a:pt x="460" y="603"/>
                    <a:pt x="459" y="604"/>
                    <a:pt x="458" y="604"/>
                  </a:cubicBezTo>
                  <a:cubicBezTo>
                    <a:pt x="458" y="604"/>
                    <a:pt x="458" y="604"/>
                    <a:pt x="458" y="604"/>
                  </a:cubicBezTo>
                  <a:cubicBezTo>
                    <a:pt x="458" y="604"/>
                    <a:pt x="458" y="604"/>
                    <a:pt x="457" y="604"/>
                  </a:cubicBezTo>
                  <a:close/>
                  <a:moveTo>
                    <a:pt x="156" y="595"/>
                  </a:moveTo>
                  <a:cubicBezTo>
                    <a:pt x="156" y="594"/>
                    <a:pt x="156" y="593"/>
                    <a:pt x="157" y="593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8" y="592"/>
                    <a:pt x="159" y="593"/>
                    <a:pt x="160" y="594"/>
                  </a:cubicBezTo>
                  <a:cubicBezTo>
                    <a:pt x="160" y="594"/>
                    <a:pt x="160" y="594"/>
                    <a:pt x="160" y="594"/>
                  </a:cubicBezTo>
                  <a:cubicBezTo>
                    <a:pt x="160" y="595"/>
                    <a:pt x="160" y="596"/>
                    <a:pt x="159" y="597"/>
                  </a:cubicBezTo>
                  <a:cubicBezTo>
                    <a:pt x="159" y="597"/>
                    <a:pt x="159" y="597"/>
                    <a:pt x="159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8" y="597"/>
                    <a:pt x="158" y="597"/>
                    <a:pt x="158" y="597"/>
                  </a:cubicBezTo>
                  <a:cubicBezTo>
                    <a:pt x="157" y="597"/>
                    <a:pt x="156" y="596"/>
                    <a:pt x="156" y="595"/>
                  </a:cubicBezTo>
                  <a:close/>
                  <a:moveTo>
                    <a:pt x="461" y="592"/>
                  </a:moveTo>
                  <a:cubicBezTo>
                    <a:pt x="460" y="592"/>
                    <a:pt x="459" y="591"/>
                    <a:pt x="460" y="590"/>
                  </a:cubicBezTo>
                  <a:cubicBezTo>
                    <a:pt x="460" y="590"/>
                    <a:pt x="460" y="590"/>
                    <a:pt x="460" y="590"/>
                  </a:cubicBezTo>
                  <a:cubicBezTo>
                    <a:pt x="460" y="589"/>
                    <a:pt x="461" y="588"/>
                    <a:pt x="462" y="588"/>
                  </a:cubicBezTo>
                  <a:cubicBezTo>
                    <a:pt x="462" y="588"/>
                    <a:pt x="462" y="588"/>
                    <a:pt x="462" y="588"/>
                  </a:cubicBezTo>
                  <a:cubicBezTo>
                    <a:pt x="463" y="589"/>
                    <a:pt x="464" y="590"/>
                    <a:pt x="464" y="591"/>
                  </a:cubicBezTo>
                  <a:cubicBezTo>
                    <a:pt x="464" y="591"/>
                    <a:pt x="464" y="591"/>
                    <a:pt x="464" y="591"/>
                  </a:cubicBezTo>
                  <a:cubicBezTo>
                    <a:pt x="463" y="592"/>
                    <a:pt x="463" y="592"/>
                    <a:pt x="462" y="592"/>
                  </a:cubicBezTo>
                  <a:cubicBezTo>
                    <a:pt x="462" y="592"/>
                    <a:pt x="462" y="592"/>
                    <a:pt x="462" y="592"/>
                  </a:cubicBezTo>
                  <a:cubicBezTo>
                    <a:pt x="462" y="592"/>
                    <a:pt x="461" y="592"/>
                    <a:pt x="461" y="592"/>
                  </a:cubicBezTo>
                  <a:close/>
                  <a:moveTo>
                    <a:pt x="152" y="584"/>
                  </a:moveTo>
                  <a:cubicBezTo>
                    <a:pt x="152" y="583"/>
                    <a:pt x="152" y="582"/>
                    <a:pt x="153" y="581"/>
                  </a:cubicBezTo>
                  <a:cubicBezTo>
                    <a:pt x="153" y="581"/>
                    <a:pt x="153" y="581"/>
                    <a:pt x="153" y="581"/>
                  </a:cubicBezTo>
                  <a:cubicBezTo>
                    <a:pt x="155" y="581"/>
                    <a:pt x="156" y="582"/>
                    <a:pt x="156" y="583"/>
                  </a:cubicBezTo>
                  <a:cubicBezTo>
                    <a:pt x="156" y="583"/>
                    <a:pt x="156" y="583"/>
                    <a:pt x="156" y="583"/>
                  </a:cubicBezTo>
                  <a:cubicBezTo>
                    <a:pt x="156" y="584"/>
                    <a:pt x="156" y="585"/>
                    <a:pt x="155" y="585"/>
                  </a:cubicBezTo>
                  <a:cubicBezTo>
                    <a:pt x="155" y="585"/>
                    <a:pt x="155" y="585"/>
                    <a:pt x="155" y="585"/>
                  </a:cubicBezTo>
                  <a:cubicBezTo>
                    <a:pt x="155" y="585"/>
                    <a:pt x="154" y="585"/>
                    <a:pt x="154" y="585"/>
                  </a:cubicBezTo>
                  <a:cubicBezTo>
                    <a:pt x="154" y="585"/>
                    <a:pt x="154" y="585"/>
                    <a:pt x="154" y="585"/>
                  </a:cubicBezTo>
                  <a:cubicBezTo>
                    <a:pt x="153" y="585"/>
                    <a:pt x="152" y="585"/>
                    <a:pt x="152" y="584"/>
                  </a:cubicBezTo>
                  <a:close/>
                  <a:moveTo>
                    <a:pt x="465" y="581"/>
                  </a:moveTo>
                  <a:cubicBezTo>
                    <a:pt x="464" y="580"/>
                    <a:pt x="463" y="579"/>
                    <a:pt x="464" y="578"/>
                  </a:cubicBezTo>
                  <a:cubicBezTo>
                    <a:pt x="464" y="578"/>
                    <a:pt x="464" y="578"/>
                    <a:pt x="464" y="578"/>
                  </a:cubicBezTo>
                  <a:cubicBezTo>
                    <a:pt x="464" y="577"/>
                    <a:pt x="465" y="577"/>
                    <a:pt x="466" y="577"/>
                  </a:cubicBezTo>
                  <a:cubicBezTo>
                    <a:pt x="466" y="577"/>
                    <a:pt x="466" y="577"/>
                    <a:pt x="466" y="577"/>
                  </a:cubicBezTo>
                  <a:cubicBezTo>
                    <a:pt x="467" y="577"/>
                    <a:pt x="468" y="578"/>
                    <a:pt x="467" y="579"/>
                  </a:cubicBezTo>
                  <a:cubicBezTo>
                    <a:pt x="467" y="579"/>
                    <a:pt x="467" y="579"/>
                    <a:pt x="467" y="579"/>
                  </a:cubicBezTo>
                  <a:cubicBezTo>
                    <a:pt x="467" y="580"/>
                    <a:pt x="466" y="581"/>
                    <a:pt x="466" y="581"/>
                  </a:cubicBezTo>
                  <a:cubicBezTo>
                    <a:pt x="466" y="581"/>
                    <a:pt x="466" y="581"/>
                    <a:pt x="466" y="581"/>
                  </a:cubicBezTo>
                  <a:cubicBezTo>
                    <a:pt x="465" y="581"/>
                    <a:pt x="465" y="581"/>
                    <a:pt x="465" y="581"/>
                  </a:cubicBezTo>
                  <a:close/>
                  <a:moveTo>
                    <a:pt x="148" y="573"/>
                  </a:moveTo>
                  <a:cubicBezTo>
                    <a:pt x="148" y="571"/>
                    <a:pt x="149" y="570"/>
                    <a:pt x="150" y="570"/>
                  </a:cubicBezTo>
                  <a:cubicBezTo>
                    <a:pt x="150" y="570"/>
                    <a:pt x="150" y="570"/>
                    <a:pt x="150" y="570"/>
                  </a:cubicBezTo>
                  <a:cubicBezTo>
                    <a:pt x="151" y="570"/>
                    <a:pt x="152" y="570"/>
                    <a:pt x="152" y="571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3" y="572"/>
                    <a:pt x="152" y="573"/>
                    <a:pt x="151" y="574"/>
                  </a:cubicBezTo>
                  <a:cubicBezTo>
                    <a:pt x="151" y="574"/>
                    <a:pt x="151" y="574"/>
                    <a:pt x="151" y="574"/>
                  </a:cubicBezTo>
                  <a:cubicBezTo>
                    <a:pt x="151" y="574"/>
                    <a:pt x="151" y="574"/>
                    <a:pt x="150" y="574"/>
                  </a:cubicBezTo>
                  <a:cubicBezTo>
                    <a:pt x="150" y="574"/>
                    <a:pt x="150" y="574"/>
                    <a:pt x="150" y="574"/>
                  </a:cubicBezTo>
                  <a:cubicBezTo>
                    <a:pt x="149" y="574"/>
                    <a:pt x="149" y="573"/>
                    <a:pt x="148" y="573"/>
                  </a:cubicBezTo>
                  <a:close/>
                  <a:moveTo>
                    <a:pt x="469" y="569"/>
                  </a:moveTo>
                  <a:cubicBezTo>
                    <a:pt x="468" y="569"/>
                    <a:pt x="467" y="568"/>
                    <a:pt x="467" y="567"/>
                  </a:cubicBezTo>
                  <a:cubicBezTo>
                    <a:pt x="467" y="567"/>
                    <a:pt x="467" y="567"/>
                    <a:pt x="467" y="567"/>
                  </a:cubicBezTo>
                  <a:cubicBezTo>
                    <a:pt x="468" y="566"/>
                    <a:pt x="469" y="565"/>
                    <a:pt x="470" y="566"/>
                  </a:cubicBezTo>
                  <a:cubicBezTo>
                    <a:pt x="470" y="566"/>
                    <a:pt x="470" y="566"/>
                    <a:pt x="470" y="566"/>
                  </a:cubicBezTo>
                  <a:cubicBezTo>
                    <a:pt x="471" y="566"/>
                    <a:pt x="472" y="567"/>
                    <a:pt x="471" y="568"/>
                  </a:cubicBezTo>
                  <a:cubicBezTo>
                    <a:pt x="471" y="568"/>
                    <a:pt x="471" y="568"/>
                    <a:pt x="471" y="568"/>
                  </a:cubicBezTo>
                  <a:cubicBezTo>
                    <a:pt x="471" y="569"/>
                    <a:pt x="470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ubicBezTo>
                    <a:pt x="469" y="569"/>
                    <a:pt x="469" y="569"/>
                    <a:pt x="469" y="569"/>
                  </a:cubicBezTo>
                  <a:close/>
                  <a:moveTo>
                    <a:pt x="145" y="561"/>
                  </a:moveTo>
                  <a:cubicBezTo>
                    <a:pt x="144" y="560"/>
                    <a:pt x="145" y="559"/>
                    <a:pt x="146" y="559"/>
                  </a:cubicBezTo>
                  <a:cubicBezTo>
                    <a:pt x="146" y="559"/>
                    <a:pt x="146" y="559"/>
                    <a:pt x="146" y="559"/>
                  </a:cubicBezTo>
                  <a:cubicBezTo>
                    <a:pt x="147" y="558"/>
                    <a:pt x="148" y="559"/>
                    <a:pt x="148" y="560"/>
                  </a:cubicBezTo>
                  <a:cubicBezTo>
                    <a:pt x="148" y="560"/>
                    <a:pt x="148" y="560"/>
                    <a:pt x="148" y="560"/>
                  </a:cubicBezTo>
                  <a:cubicBezTo>
                    <a:pt x="149" y="561"/>
                    <a:pt x="148" y="562"/>
                    <a:pt x="147" y="562"/>
                  </a:cubicBezTo>
                  <a:cubicBezTo>
                    <a:pt x="147" y="562"/>
                    <a:pt x="147" y="562"/>
                    <a:pt x="147" y="562"/>
                  </a:cubicBezTo>
                  <a:cubicBezTo>
                    <a:pt x="147" y="562"/>
                    <a:pt x="147" y="563"/>
                    <a:pt x="147" y="563"/>
                  </a:cubicBezTo>
                  <a:cubicBezTo>
                    <a:pt x="147" y="563"/>
                    <a:pt x="147" y="563"/>
                    <a:pt x="147" y="563"/>
                  </a:cubicBezTo>
                  <a:cubicBezTo>
                    <a:pt x="146" y="563"/>
                    <a:pt x="145" y="562"/>
                    <a:pt x="145" y="561"/>
                  </a:cubicBezTo>
                  <a:close/>
                  <a:moveTo>
                    <a:pt x="472" y="558"/>
                  </a:moveTo>
                  <a:cubicBezTo>
                    <a:pt x="471" y="558"/>
                    <a:pt x="471" y="557"/>
                    <a:pt x="471" y="555"/>
                  </a:cubicBezTo>
                  <a:cubicBezTo>
                    <a:pt x="471" y="555"/>
                    <a:pt x="471" y="555"/>
                    <a:pt x="471" y="555"/>
                  </a:cubicBezTo>
                  <a:cubicBezTo>
                    <a:pt x="472" y="554"/>
                    <a:pt x="473" y="554"/>
                    <a:pt x="474" y="554"/>
                  </a:cubicBezTo>
                  <a:cubicBezTo>
                    <a:pt x="474" y="554"/>
                    <a:pt x="474" y="554"/>
                    <a:pt x="474" y="554"/>
                  </a:cubicBezTo>
                  <a:cubicBezTo>
                    <a:pt x="475" y="555"/>
                    <a:pt x="475" y="556"/>
                    <a:pt x="475" y="557"/>
                  </a:cubicBezTo>
                  <a:cubicBezTo>
                    <a:pt x="475" y="557"/>
                    <a:pt x="475" y="557"/>
                    <a:pt x="475" y="557"/>
                  </a:cubicBezTo>
                  <a:cubicBezTo>
                    <a:pt x="475" y="558"/>
                    <a:pt x="474" y="558"/>
                    <a:pt x="473" y="558"/>
                  </a:cubicBezTo>
                  <a:cubicBezTo>
                    <a:pt x="473" y="558"/>
                    <a:pt x="473" y="558"/>
                    <a:pt x="473" y="558"/>
                  </a:cubicBezTo>
                  <a:cubicBezTo>
                    <a:pt x="473" y="558"/>
                    <a:pt x="473" y="558"/>
                    <a:pt x="472" y="558"/>
                  </a:cubicBezTo>
                  <a:close/>
                  <a:moveTo>
                    <a:pt x="141" y="550"/>
                  </a:moveTo>
                  <a:cubicBezTo>
                    <a:pt x="140" y="549"/>
                    <a:pt x="141" y="548"/>
                    <a:pt x="142" y="547"/>
                  </a:cubicBezTo>
                  <a:cubicBezTo>
                    <a:pt x="142" y="547"/>
                    <a:pt x="142" y="547"/>
                    <a:pt x="142" y="547"/>
                  </a:cubicBezTo>
                  <a:cubicBezTo>
                    <a:pt x="143" y="547"/>
                    <a:pt x="144" y="547"/>
                    <a:pt x="145" y="549"/>
                  </a:cubicBezTo>
                  <a:cubicBezTo>
                    <a:pt x="145" y="549"/>
                    <a:pt x="145" y="549"/>
                    <a:pt x="145" y="549"/>
                  </a:cubicBezTo>
                  <a:cubicBezTo>
                    <a:pt x="145" y="550"/>
                    <a:pt x="144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3" y="551"/>
                    <a:pt x="143" y="551"/>
                    <a:pt x="143" y="551"/>
                  </a:cubicBezTo>
                  <a:cubicBezTo>
                    <a:pt x="142" y="551"/>
                    <a:pt x="141" y="551"/>
                    <a:pt x="141" y="550"/>
                  </a:cubicBezTo>
                  <a:close/>
                  <a:moveTo>
                    <a:pt x="476" y="547"/>
                  </a:moveTo>
                  <a:cubicBezTo>
                    <a:pt x="475" y="546"/>
                    <a:pt x="475" y="545"/>
                    <a:pt x="475" y="544"/>
                  </a:cubicBezTo>
                  <a:cubicBezTo>
                    <a:pt x="475" y="544"/>
                    <a:pt x="475" y="544"/>
                    <a:pt x="475" y="544"/>
                  </a:cubicBezTo>
                  <a:cubicBezTo>
                    <a:pt x="475" y="543"/>
                    <a:pt x="476" y="542"/>
                    <a:pt x="478" y="543"/>
                  </a:cubicBezTo>
                  <a:cubicBezTo>
                    <a:pt x="478" y="543"/>
                    <a:pt x="478" y="543"/>
                    <a:pt x="478" y="543"/>
                  </a:cubicBezTo>
                  <a:cubicBezTo>
                    <a:pt x="479" y="543"/>
                    <a:pt x="479" y="544"/>
                    <a:pt x="479" y="545"/>
                  </a:cubicBezTo>
                  <a:cubicBezTo>
                    <a:pt x="479" y="545"/>
                    <a:pt x="479" y="545"/>
                    <a:pt x="479" y="545"/>
                  </a:cubicBezTo>
                  <a:cubicBezTo>
                    <a:pt x="478" y="546"/>
                    <a:pt x="478" y="547"/>
                    <a:pt x="477" y="547"/>
                  </a:cubicBezTo>
                  <a:cubicBezTo>
                    <a:pt x="477" y="547"/>
                    <a:pt x="477" y="547"/>
                    <a:pt x="477" y="547"/>
                  </a:cubicBezTo>
                  <a:cubicBezTo>
                    <a:pt x="477" y="547"/>
                    <a:pt x="476" y="547"/>
                    <a:pt x="476" y="547"/>
                  </a:cubicBezTo>
                  <a:close/>
                  <a:moveTo>
                    <a:pt x="137" y="538"/>
                  </a:moveTo>
                  <a:cubicBezTo>
                    <a:pt x="137" y="537"/>
                    <a:pt x="137" y="536"/>
                    <a:pt x="138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39" y="535"/>
                    <a:pt x="140" y="536"/>
                    <a:pt x="141" y="537"/>
                  </a:cubicBezTo>
                  <a:cubicBezTo>
                    <a:pt x="141" y="537"/>
                    <a:pt x="141" y="537"/>
                    <a:pt x="141" y="537"/>
                  </a:cubicBezTo>
                  <a:cubicBezTo>
                    <a:pt x="141" y="538"/>
                    <a:pt x="141" y="539"/>
                    <a:pt x="140" y="540"/>
                  </a:cubicBezTo>
                  <a:cubicBezTo>
                    <a:pt x="140" y="540"/>
                    <a:pt x="140" y="540"/>
                    <a:pt x="140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138" y="540"/>
                    <a:pt x="137" y="539"/>
                    <a:pt x="137" y="538"/>
                  </a:cubicBezTo>
                  <a:close/>
                  <a:moveTo>
                    <a:pt x="480" y="535"/>
                  </a:moveTo>
                  <a:cubicBezTo>
                    <a:pt x="479" y="535"/>
                    <a:pt x="478" y="534"/>
                    <a:pt x="479" y="533"/>
                  </a:cubicBezTo>
                  <a:cubicBezTo>
                    <a:pt x="479" y="533"/>
                    <a:pt x="479" y="533"/>
                    <a:pt x="479" y="533"/>
                  </a:cubicBezTo>
                  <a:cubicBezTo>
                    <a:pt x="479" y="532"/>
                    <a:pt x="480" y="531"/>
                    <a:pt x="481" y="531"/>
                  </a:cubicBezTo>
                  <a:cubicBezTo>
                    <a:pt x="481" y="531"/>
                    <a:pt x="481" y="531"/>
                    <a:pt x="481" y="531"/>
                  </a:cubicBezTo>
                  <a:cubicBezTo>
                    <a:pt x="482" y="532"/>
                    <a:pt x="483" y="533"/>
                    <a:pt x="483" y="534"/>
                  </a:cubicBezTo>
                  <a:cubicBezTo>
                    <a:pt x="483" y="534"/>
                    <a:pt x="483" y="534"/>
                    <a:pt x="483" y="534"/>
                  </a:cubicBezTo>
                  <a:cubicBezTo>
                    <a:pt x="482" y="535"/>
                    <a:pt x="482" y="535"/>
                    <a:pt x="481" y="535"/>
                  </a:cubicBezTo>
                  <a:cubicBezTo>
                    <a:pt x="481" y="535"/>
                    <a:pt x="481" y="535"/>
                    <a:pt x="481" y="535"/>
                  </a:cubicBezTo>
                  <a:cubicBezTo>
                    <a:pt x="480" y="535"/>
                    <a:pt x="480" y="535"/>
                    <a:pt x="480" y="535"/>
                  </a:cubicBezTo>
                  <a:close/>
                  <a:moveTo>
                    <a:pt x="133" y="527"/>
                  </a:moveTo>
                  <a:cubicBezTo>
                    <a:pt x="133" y="526"/>
                    <a:pt x="133" y="525"/>
                    <a:pt x="135" y="524"/>
                  </a:cubicBezTo>
                  <a:cubicBezTo>
                    <a:pt x="135" y="524"/>
                    <a:pt x="135" y="524"/>
                    <a:pt x="135" y="524"/>
                  </a:cubicBezTo>
                  <a:cubicBezTo>
                    <a:pt x="136" y="524"/>
                    <a:pt x="137" y="525"/>
                    <a:pt x="137" y="526"/>
                  </a:cubicBezTo>
                  <a:cubicBezTo>
                    <a:pt x="137" y="526"/>
                    <a:pt x="137" y="526"/>
                    <a:pt x="137" y="526"/>
                  </a:cubicBezTo>
                  <a:cubicBezTo>
                    <a:pt x="137" y="527"/>
                    <a:pt x="137" y="528"/>
                    <a:pt x="136" y="528"/>
                  </a:cubicBezTo>
                  <a:cubicBezTo>
                    <a:pt x="136" y="528"/>
                    <a:pt x="136" y="528"/>
                    <a:pt x="136" y="528"/>
                  </a:cubicBezTo>
                  <a:cubicBezTo>
                    <a:pt x="136" y="528"/>
                    <a:pt x="135" y="528"/>
                    <a:pt x="135" y="528"/>
                  </a:cubicBezTo>
                  <a:cubicBezTo>
                    <a:pt x="135" y="528"/>
                    <a:pt x="135" y="528"/>
                    <a:pt x="135" y="528"/>
                  </a:cubicBezTo>
                  <a:cubicBezTo>
                    <a:pt x="134" y="528"/>
                    <a:pt x="134" y="528"/>
                    <a:pt x="133" y="527"/>
                  </a:cubicBezTo>
                  <a:close/>
                  <a:moveTo>
                    <a:pt x="484" y="524"/>
                  </a:moveTo>
                  <a:cubicBezTo>
                    <a:pt x="483" y="523"/>
                    <a:pt x="482" y="522"/>
                    <a:pt x="483" y="521"/>
                  </a:cubicBezTo>
                  <a:cubicBezTo>
                    <a:pt x="483" y="521"/>
                    <a:pt x="483" y="521"/>
                    <a:pt x="483" y="521"/>
                  </a:cubicBezTo>
                  <a:cubicBezTo>
                    <a:pt x="483" y="520"/>
                    <a:pt x="484" y="520"/>
                    <a:pt x="485" y="520"/>
                  </a:cubicBezTo>
                  <a:cubicBezTo>
                    <a:pt x="485" y="520"/>
                    <a:pt x="485" y="520"/>
                    <a:pt x="485" y="520"/>
                  </a:cubicBezTo>
                  <a:cubicBezTo>
                    <a:pt x="486" y="520"/>
                    <a:pt x="487" y="522"/>
                    <a:pt x="486" y="523"/>
                  </a:cubicBezTo>
                  <a:cubicBezTo>
                    <a:pt x="486" y="523"/>
                    <a:pt x="486" y="523"/>
                    <a:pt x="486" y="523"/>
                  </a:cubicBezTo>
                  <a:cubicBezTo>
                    <a:pt x="486" y="523"/>
                    <a:pt x="485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ubicBezTo>
                    <a:pt x="484" y="524"/>
                    <a:pt x="484" y="524"/>
                    <a:pt x="484" y="524"/>
                  </a:cubicBezTo>
                  <a:close/>
                  <a:moveTo>
                    <a:pt x="129" y="516"/>
                  </a:moveTo>
                  <a:cubicBezTo>
                    <a:pt x="129" y="515"/>
                    <a:pt x="130" y="513"/>
                    <a:pt x="131" y="513"/>
                  </a:cubicBezTo>
                  <a:cubicBezTo>
                    <a:pt x="131" y="513"/>
                    <a:pt x="131" y="513"/>
                    <a:pt x="131" y="513"/>
                  </a:cubicBezTo>
                  <a:cubicBezTo>
                    <a:pt x="132" y="513"/>
                    <a:pt x="133" y="513"/>
                    <a:pt x="133" y="514"/>
                  </a:cubicBezTo>
                  <a:cubicBezTo>
                    <a:pt x="133" y="514"/>
                    <a:pt x="133" y="514"/>
                    <a:pt x="133" y="514"/>
                  </a:cubicBezTo>
                  <a:cubicBezTo>
                    <a:pt x="134" y="515"/>
                    <a:pt x="133" y="517"/>
                    <a:pt x="132" y="517"/>
                  </a:cubicBezTo>
                  <a:cubicBezTo>
                    <a:pt x="132" y="517"/>
                    <a:pt x="132" y="517"/>
                    <a:pt x="132" y="517"/>
                  </a:cubicBezTo>
                  <a:cubicBezTo>
                    <a:pt x="132" y="517"/>
                    <a:pt x="132" y="517"/>
                    <a:pt x="131" y="517"/>
                  </a:cubicBezTo>
                  <a:cubicBezTo>
                    <a:pt x="131" y="517"/>
                    <a:pt x="131" y="517"/>
                    <a:pt x="131" y="517"/>
                  </a:cubicBezTo>
                  <a:cubicBezTo>
                    <a:pt x="131" y="517"/>
                    <a:pt x="130" y="516"/>
                    <a:pt x="129" y="516"/>
                  </a:cubicBezTo>
                  <a:close/>
                  <a:moveTo>
                    <a:pt x="488" y="512"/>
                  </a:moveTo>
                  <a:cubicBezTo>
                    <a:pt x="487" y="512"/>
                    <a:pt x="486" y="511"/>
                    <a:pt x="486" y="510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7" y="509"/>
                    <a:pt x="488" y="508"/>
                    <a:pt x="489" y="509"/>
                  </a:cubicBezTo>
                  <a:cubicBezTo>
                    <a:pt x="489" y="509"/>
                    <a:pt x="489" y="509"/>
                    <a:pt x="489" y="509"/>
                  </a:cubicBezTo>
                  <a:cubicBezTo>
                    <a:pt x="490" y="509"/>
                    <a:pt x="490" y="510"/>
                    <a:pt x="490" y="511"/>
                  </a:cubicBezTo>
                  <a:cubicBezTo>
                    <a:pt x="490" y="511"/>
                    <a:pt x="490" y="511"/>
                    <a:pt x="490" y="511"/>
                  </a:cubicBezTo>
                  <a:cubicBezTo>
                    <a:pt x="490" y="512"/>
                    <a:pt x="489" y="513"/>
                    <a:pt x="488" y="513"/>
                  </a:cubicBezTo>
                  <a:cubicBezTo>
                    <a:pt x="488" y="513"/>
                    <a:pt x="488" y="513"/>
                    <a:pt x="488" y="513"/>
                  </a:cubicBezTo>
                  <a:cubicBezTo>
                    <a:pt x="488" y="513"/>
                    <a:pt x="488" y="513"/>
                    <a:pt x="488" y="512"/>
                  </a:cubicBezTo>
                  <a:close/>
                  <a:moveTo>
                    <a:pt x="126" y="504"/>
                  </a:moveTo>
                  <a:cubicBezTo>
                    <a:pt x="125" y="503"/>
                    <a:pt x="126" y="502"/>
                    <a:pt x="127" y="502"/>
                  </a:cubicBezTo>
                  <a:cubicBezTo>
                    <a:pt x="127" y="502"/>
                    <a:pt x="127" y="502"/>
                    <a:pt x="127" y="502"/>
                  </a:cubicBezTo>
                  <a:cubicBezTo>
                    <a:pt x="128" y="501"/>
                    <a:pt x="129" y="502"/>
                    <a:pt x="129" y="503"/>
                  </a:cubicBezTo>
                  <a:cubicBezTo>
                    <a:pt x="129" y="503"/>
                    <a:pt x="129" y="503"/>
                    <a:pt x="129" y="503"/>
                  </a:cubicBezTo>
                  <a:cubicBezTo>
                    <a:pt x="130" y="504"/>
                    <a:pt x="129" y="505"/>
                    <a:pt x="128" y="505"/>
                  </a:cubicBezTo>
                  <a:cubicBezTo>
                    <a:pt x="128" y="505"/>
                    <a:pt x="128" y="505"/>
                    <a:pt x="128" y="505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8" y="506"/>
                    <a:pt x="128" y="506"/>
                    <a:pt x="128" y="506"/>
                  </a:cubicBezTo>
                  <a:cubicBezTo>
                    <a:pt x="127" y="506"/>
                    <a:pt x="126" y="505"/>
                    <a:pt x="126" y="504"/>
                  </a:cubicBezTo>
                  <a:close/>
                  <a:moveTo>
                    <a:pt x="491" y="501"/>
                  </a:moveTo>
                  <a:cubicBezTo>
                    <a:pt x="490" y="501"/>
                    <a:pt x="490" y="500"/>
                    <a:pt x="490" y="499"/>
                  </a:cubicBezTo>
                  <a:cubicBezTo>
                    <a:pt x="490" y="499"/>
                    <a:pt x="490" y="499"/>
                    <a:pt x="490" y="499"/>
                  </a:cubicBezTo>
                  <a:cubicBezTo>
                    <a:pt x="490" y="497"/>
                    <a:pt x="492" y="497"/>
                    <a:pt x="493" y="497"/>
                  </a:cubicBezTo>
                  <a:cubicBezTo>
                    <a:pt x="493" y="497"/>
                    <a:pt x="493" y="497"/>
                    <a:pt x="493" y="497"/>
                  </a:cubicBezTo>
                  <a:cubicBezTo>
                    <a:pt x="494" y="498"/>
                    <a:pt x="494" y="499"/>
                    <a:pt x="494" y="500"/>
                  </a:cubicBezTo>
                  <a:cubicBezTo>
                    <a:pt x="494" y="500"/>
                    <a:pt x="494" y="500"/>
                    <a:pt x="494" y="500"/>
                  </a:cubicBezTo>
                  <a:cubicBezTo>
                    <a:pt x="494" y="501"/>
                    <a:pt x="493" y="501"/>
                    <a:pt x="492" y="501"/>
                  </a:cubicBezTo>
                  <a:cubicBezTo>
                    <a:pt x="492" y="501"/>
                    <a:pt x="492" y="501"/>
                    <a:pt x="492" y="501"/>
                  </a:cubicBezTo>
                  <a:cubicBezTo>
                    <a:pt x="492" y="501"/>
                    <a:pt x="492" y="501"/>
                    <a:pt x="491" y="501"/>
                  </a:cubicBezTo>
                  <a:close/>
                  <a:moveTo>
                    <a:pt x="122" y="493"/>
                  </a:moveTo>
                  <a:cubicBezTo>
                    <a:pt x="122" y="492"/>
                    <a:pt x="122" y="491"/>
                    <a:pt x="123" y="490"/>
                  </a:cubicBezTo>
                  <a:cubicBezTo>
                    <a:pt x="123" y="490"/>
                    <a:pt x="123" y="490"/>
                    <a:pt x="123" y="490"/>
                  </a:cubicBezTo>
                  <a:cubicBezTo>
                    <a:pt x="124" y="490"/>
                    <a:pt x="125" y="491"/>
                    <a:pt x="126" y="492"/>
                  </a:cubicBezTo>
                  <a:cubicBezTo>
                    <a:pt x="126" y="492"/>
                    <a:pt x="126" y="492"/>
                    <a:pt x="126" y="492"/>
                  </a:cubicBezTo>
                  <a:cubicBezTo>
                    <a:pt x="126" y="493"/>
                    <a:pt x="125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4" y="494"/>
                    <a:pt x="124" y="494"/>
                    <a:pt x="124" y="494"/>
                  </a:cubicBezTo>
                  <a:cubicBezTo>
                    <a:pt x="123" y="494"/>
                    <a:pt x="122" y="494"/>
                    <a:pt x="122" y="493"/>
                  </a:cubicBezTo>
                  <a:close/>
                  <a:moveTo>
                    <a:pt x="495" y="490"/>
                  </a:moveTo>
                  <a:cubicBezTo>
                    <a:pt x="494" y="489"/>
                    <a:pt x="494" y="488"/>
                    <a:pt x="494" y="487"/>
                  </a:cubicBezTo>
                  <a:cubicBezTo>
                    <a:pt x="494" y="487"/>
                    <a:pt x="494" y="487"/>
                    <a:pt x="494" y="487"/>
                  </a:cubicBezTo>
                  <a:cubicBezTo>
                    <a:pt x="494" y="486"/>
                    <a:pt x="495" y="486"/>
                    <a:pt x="496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8" y="486"/>
                    <a:pt x="498" y="487"/>
                    <a:pt x="498" y="488"/>
                  </a:cubicBezTo>
                  <a:cubicBezTo>
                    <a:pt x="498" y="488"/>
                    <a:pt x="498" y="488"/>
                    <a:pt x="498" y="488"/>
                  </a:cubicBezTo>
                  <a:cubicBezTo>
                    <a:pt x="497" y="489"/>
                    <a:pt x="497" y="490"/>
                    <a:pt x="496" y="490"/>
                  </a:cubicBezTo>
                  <a:cubicBezTo>
                    <a:pt x="496" y="490"/>
                    <a:pt x="496" y="490"/>
                    <a:pt x="496" y="490"/>
                  </a:cubicBezTo>
                  <a:cubicBezTo>
                    <a:pt x="496" y="490"/>
                    <a:pt x="495" y="490"/>
                    <a:pt x="495" y="490"/>
                  </a:cubicBezTo>
                  <a:close/>
                  <a:moveTo>
                    <a:pt x="118" y="481"/>
                  </a:moveTo>
                  <a:cubicBezTo>
                    <a:pt x="118" y="480"/>
                    <a:pt x="118" y="479"/>
                    <a:pt x="119" y="479"/>
                  </a:cubicBezTo>
                  <a:cubicBezTo>
                    <a:pt x="119" y="479"/>
                    <a:pt x="119" y="479"/>
                    <a:pt x="119" y="479"/>
                  </a:cubicBezTo>
                  <a:cubicBezTo>
                    <a:pt x="120" y="479"/>
                    <a:pt x="122" y="479"/>
                    <a:pt x="122" y="480"/>
                  </a:cubicBezTo>
                  <a:cubicBezTo>
                    <a:pt x="122" y="480"/>
                    <a:pt x="122" y="480"/>
                    <a:pt x="122" y="480"/>
                  </a:cubicBezTo>
                  <a:cubicBezTo>
                    <a:pt x="122" y="481"/>
                    <a:pt x="122" y="482"/>
                    <a:pt x="121" y="483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20" y="483"/>
                    <a:pt x="120" y="483"/>
                    <a:pt x="120" y="483"/>
                  </a:cubicBezTo>
                  <a:cubicBezTo>
                    <a:pt x="119" y="483"/>
                    <a:pt x="118" y="482"/>
                    <a:pt x="118" y="481"/>
                  </a:cubicBezTo>
                  <a:close/>
                  <a:moveTo>
                    <a:pt x="499" y="478"/>
                  </a:moveTo>
                  <a:cubicBezTo>
                    <a:pt x="498" y="478"/>
                    <a:pt x="497" y="477"/>
                    <a:pt x="498" y="476"/>
                  </a:cubicBezTo>
                  <a:cubicBezTo>
                    <a:pt x="498" y="476"/>
                    <a:pt x="498" y="476"/>
                    <a:pt x="498" y="476"/>
                  </a:cubicBezTo>
                  <a:cubicBezTo>
                    <a:pt x="498" y="475"/>
                    <a:pt x="499" y="474"/>
                    <a:pt x="500" y="474"/>
                  </a:cubicBezTo>
                  <a:cubicBezTo>
                    <a:pt x="500" y="474"/>
                    <a:pt x="500" y="474"/>
                    <a:pt x="500" y="474"/>
                  </a:cubicBezTo>
                  <a:cubicBezTo>
                    <a:pt x="501" y="475"/>
                    <a:pt x="502" y="476"/>
                    <a:pt x="502" y="477"/>
                  </a:cubicBezTo>
                  <a:cubicBezTo>
                    <a:pt x="502" y="477"/>
                    <a:pt x="502" y="477"/>
                    <a:pt x="502" y="477"/>
                  </a:cubicBezTo>
                  <a:cubicBezTo>
                    <a:pt x="501" y="478"/>
                    <a:pt x="500" y="478"/>
                    <a:pt x="500" y="478"/>
                  </a:cubicBezTo>
                  <a:cubicBezTo>
                    <a:pt x="500" y="478"/>
                    <a:pt x="500" y="478"/>
                    <a:pt x="500" y="478"/>
                  </a:cubicBezTo>
                  <a:cubicBezTo>
                    <a:pt x="499" y="478"/>
                    <a:pt x="499" y="478"/>
                    <a:pt x="499" y="478"/>
                  </a:cubicBezTo>
                  <a:close/>
                  <a:moveTo>
                    <a:pt x="114" y="470"/>
                  </a:moveTo>
                  <a:cubicBezTo>
                    <a:pt x="114" y="469"/>
                    <a:pt x="115" y="468"/>
                    <a:pt x="116" y="468"/>
                  </a:cubicBezTo>
                  <a:cubicBezTo>
                    <a:pt x="116" y="468"/>
                    <a:pt x="116" y="468"/>
                    <a:pt x="116" y="468"/>
                  </a:cubicBezTo>
                  <a:cubicBezTo>
                    <a:pt x="117" y="467"/>
                    <a:pt x="118" y="468"/>
                    <a:pt x="118" y="469"/>
                  </a:cubicBezTo>
                  <a:cubicBezTo>
                    <a:pt x="118" y="469"/>
                    <a:pt x="118" y="469"/>
                    <a:pt x="118" y="469"/>
                  </a:cubicBezTo>
                  <a:cubicBezTo>
                    <a:pt x="118" y="470"/>
                    <a:pt x="118" y="471"/>
                    <a:pt x="117" y="471"/>
                  </a:cubicBezTo>
                  <a:cubicBezTo>
                    <a:pt x="117" y="471"/>
                    <a:pt x="117" y="471"/>
                    <a:pt x="117" y="471"/>
                  </a:cubicBezTo>
                  <a:cubicBezTo>
                    <a:pt x="117" y="471"/>
                    <a:pt x="116" y="471"/>
                    <a:pt x="116" y="471"/>
                  </a:cubicBezTo>
                  <a:cubicBezTo>
                    <a:pt x="116" y="471"/>
                    <a:pt x="116" y="471"/>
                    <a:pt x="116" y="471"/>
                  </a:cubicBezTo>
                  <a:cubicBezTo>
                    <a:pt x="115" y="471"/>
                    <a:pt x="115" y="471"/>
                    <a:pt x="114" y="470"/>
                  </a:cubicBezTo>
                  <a:close/>
                  <a:moveTo>
                    <a:pt x="503" y="467"/>
                  </a:moveTo>
                  <a:cubicBezTo>
                    <a:pt x="502" y="467"/>
                    <a:pt x="501" y="465"/>
                    <a:pt x="502" y="464"/>
                  </a:cubicBezTo>
                  <a:cubicBezTo>
                    <a:pt x="502" y="464"/>
                    <a:pt x="502" y="464"/>
                    <a:pt x="502" y="464"/>
                  </a:cubicBezTo>
                  <a:cubicBezTo>
                    <a:pt x="502" y="463"/>
                    <a:pt x="503" y="463"/>
                    <a:pt x="504" y="463"/>
                  </a:cubicBezTo>
                  <a:cubicBezTo>
                    <a:pt x="504" y="463"/>
                    <a:pt x="504" y="463"/>
                    <a:pt x="504" y="463"/>
                  </a:cubicBezTo>
                  <a:cubicBezTo>
                    <a:pt x="505" y="463"/>
                    <a:pt x="506" y="465"/>
                    <a:pt x="505" y="466"/>
                  </a:cubicBezTo>
                  <a:cubicBezTo>
                    <a:pt x="505" y="466"/>
                    <a:pt x="505" y="466"/>
                    <a:pt x="505" y="466"/>
                  </a:cubicBezTo>
                  <a:cubicBezTo>
                    <a:pt x="505" y="466"/>
                    <a:pt x="504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ubicBezTo>
                    <a:pt x="503" y="467"/>
                    <a:pt x="503" y="467"/>
                    <a:pt x="503" y="467"/>
                  </a:cubicBezTo>
                  <a:close/>
                  <a:moveTo>
                    <a:pt x="111" y="459"/>
                  </a:moveTo>
                  <a:cubicBezTo>
                    <a:pt x="110" y="458"/>
                    <a:pt x="111" y="456"/>
                    <a:pt x="112" y="456"/>
                  </a:cubicBezTo>
                  <a:cubicBezTo>
                    <a:pt x="112" y="456"/>
                    <a:pt x="112" y="456"/>
                    <a:pt x="112" y="456"/>
                  </a:cubicBezTo>
                  <a:cubicBezTo>
                    <a:pt x="113" y="456"/>
                    <a:pt x="114" y="456"/>
                    <a:pt x="114" y="457"/>
                  </a:cubicBezTo>
                  <a:cubicBezTo>
                    <a:pt x="114" y="457"/>
                    <a:pt x="114" y="457"/>
                    <a:pt x="114" y="457"/>
                  </a:cubicBezTo>
                  <a:cubicBezTo>
                    <a:pt x="115" y="458"/>
                    <a:pt x="114" y="460"/>
                    <a:pt x="113" y="460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0"/>
                    <a:pt x="112" y="460"/>
                  </a:cubicBezTo>
                  <a:cubicBezTo>
                    <a:pt x="112" y="460"/>
                    <a:pt x="112" y="460"/>
                    <a:pt x="112" y="460"/>
                  </a:cubicBezTo>
                  <a:cubicBezTo>
                    <a:pt x="112" y="460"/>
                    <a:pt x="111" y="460"/>
                    <a:pt x="111" y="459"/>
                  </a:cubicBezTo>
                  <a:close/>
                  <a:moveTo>
                    <a:pt x="507" y="456"/>
                  </a:moveTo>
                  <a:cubicBezTo>
                    <a:pt x="506" y="455"/>
                    <a:pt x="505" y="454"/>
                    <a:pt x="505" y="453"/>
                  </a:cubicBezTo>
                  <a:cubicBezTo>
                    <a:pt x="505" y="453"/>
                    <a:pt x="505" y="453"/>
                    <a:pt x="505" y="453"/>
                  </a:cubicBezTo>
                  <a:cubicBezTo>
                    <a:pt x="506" y="452"/>
                    <a:pt x="507" y="451"/>
                    <a:pt x="508" y="452"/>
                  </a:cubicBezTo>
                  <a:cubicBezTo>
                    <a:pt x="508" y="452"/>
                    <a:pt x="508" y="452"/>
                    <a:pt x="508" y="452"/>
                  </a:cubicBezTo>
                  <a:cubicBezTo>
                    <a:pt x="509" y="452"/>
                    <a:pt x="509" y="453"/>
                    <a:pt x="509" y="454"/>
                  </a:cubicBezTo>
                  <a:cubicBezTo>
                    <a:pt x="509" y="454"/>
                    <a:pt x="509" y="454"/>
                    <a:pt x="509" y="454"/>
                  </a:cubicBezTo>
                  <a:cubicBezTo>
                    <a:pt x="509" y="455"/>
                    <a:pt x="508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ubicBezTo>
                    <a:pt x="507" y="456"/>
                    <a:pt x="507" y="456"/>
                    <a:pt x="507" y="456"/>
                  </a:cubicBezTo>
                  <a:close/>
                  <a:moveTo>
                    <a:pt x="107" y="447"/>
                  </a:moveTo>
                  <a:cubicBezTo>
                    <a:pt x="106" y="446"/>
                    <a:pt x="107" y="445"/>
                    <a:pt x="108" y="445"/>
                  </a:cubicBezTo>
                  <a:cubicBezTo>
                    <a:pt x="108" y="445"/>
                    <a:pt x="108" y="445"/>
                    <a:pt x="108" y="445"/>
                  </a:cubicBezTo>
                  <a:cubicBezTo>
                    <a:pt x="109" y="444"/>
                    <a:pt x="110" y="445"/>
                    <a:pt x="111" y="446"/>
                  </a:cubicBezTo>
                  <a:cubicBezTo>
                    <a:pt x="111" y="446"/>
                    <a:pt x="111" y="446"/>
                    <a:pt x="111" y="446"/>
                  </a:cubicBezTo>
                  <a:cubicBezTo>
                    <a:pt x="111" y="447"/>
                    <a:pt x="110" y="448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9" y="449"/>
                    <a:pt x="109" y="449"/>
                    <a:pt x="109" y="449"/>
                  </a:cubicBezTo>
                  <a:cubicBezTo>
                    <a:pt x="108" y="449"/>
                    <a:pt x="107" y="448"/>
                    <a:pt x="107" y="447"/>
                  </a:cubicBezTo>
                  <a:close/>
                  <a:moveTo>
                    <a:pt x="510" y="444"/>
                  </a:moveTo>
                  <a:cubicBezTo>
                    <a:pt x="509" y="444"/>
                    <a:pt x="509" y="443"/>
                    <a:pt x="509" y="442"/>
                  </a:cubicBezTo>
                  <a:cubicBezTo>
                    <a:pt x="509" y="442"/>
                    <a:pt x="509" y="442"/>
                    <a:pt x="509" y="442"/>
                  </a:cubicBezTo>
                  <a:cubicBezTo>
                    <a:pt x="509" y="441"/>
                    <a:pt x="511" y="440"/>
                    <a:pt x="512" y="440"/>
                  </a:cubicBezTo>
                  <a:cubicBezTo>
                    <a:pt x="512" y="440"/>
                    <a:pt x="512" y="440"/>
                    <a:pt x="512" y="440"/>
                  </a:cubicBezTo>
                  <a:cubicBezTo>
                    <a:pt x="513" y="441"/>
                    <a:pt x="513" y="442"/>
                    <a:pt x="513" y="443"/>
                  </a:cubicBezTo>
                  <a:cubicBezTo>
                    <a:pt x="513" y="443"/>
                    <a:pt x="513" y="443"/>
                    <a:pt x="513" y="443"/>
                  </a:cubicBezTo>
                  <a:cubicBezTo>
                    <a:pt x="513" y="444"/>
                    <a:pt x="512" y="444"/>
                    <a:pt x="511" y="444"/>
                  </a:cubicBezTo>
                  <a:cubicBezTo>
                    <a:pt x="511" y="444"/>
                    <a:pt x="511" y="444"/>
                    <a:pt x="511" y="444"/>
                  </a:cubicBezTo>
                  <a:cubicBezTo>
                    <a:pt x="511" y="444"/>
                    <a:pt x="511" y="444"/>
                    <a:pt x="510" y="444"/>
                  </a:cubicBezTo>
                  <a:close/>
                  <a:moveTo>
                    <a:pt x="103" y="436"/>
                  </a:moveTo>
                  <a:cubicBezTo>
                    <a:pt x="103" y="435"/>
                    <a:pt x="103" y="434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05" y="433"/>
                    <a:pt x="106" y="434"/>
                    <a:pt x="107" y="435"/>
                  </a:cubicBezTo>
                  <a:cubicBezTo>
                    <a:pt x="107" y="435"/>
                    <a:pt x="107" y="435"/>
                    <a:pt x="107" y="435"/>
                  </a:cubicBezTo>
                  <a:cubicBezTo>
                    <a:pt x="107" y="436"/>
                    <a:pt x="107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5" y="437"/>
                    <a:pt x="105" y="437"/>
                    <a:pt x="105" y="437"/>
                  </a:cubicBezTo>
                  <a:cubicBezTo>
                    <a:pt x="104" y="437"/>
                    <a:pt x="103" y="437"/>
                    <a:pt x="103" y="436"/>
                  </a:cubicBezTo>
                  <a:close/>
                  <a:moveTo>
                    <a:pt x="514" y="433"/>
                  </a:moveTo>
                  <a:cubicBezTo>
                    <a:pt x="513" y="432"/>
                    <a:pt x="513" y="431"/>
                    <a:pt x="513" y="430"/>
                  </a:cubicBezTo>
                  <a:cubicBezTo>
                    <a:pt x="513" y="430"/>
                    <a:pt x="513" y="430"/>
                    <a:pt x="513" y="430"/>
                  </a:cubicBezTo>
                  <a:cubicBezTo>
                    <a:pt x="513" y="429"/>
                    <a:pt x="514" y="429"/>
                    <a:pt x="515" y="429"/>
                  </a:cubicBezTo>
                  <a:cubicBezTo>
                    <a:pt x="515" y="429"/>
                    <a:pt x="515" y="429"/>
                    <a:pt x="515" y="429"/>
                  </a:cubicBezTo>
                  <a:cubicBezTo>
                    <a:pt x="516" y="429"/>
                    <a:pt x="517" y="430"/>
                    <a:pt x="517" y="431"/>
                  </a:cubicBezTo>
                  <a:cubicBezTo>
                    <a:pt x="517" y="431"/>
                    <a:pt x="517" y="431"/>
                    <a:pt x="517" y="431"/>
                  </a:cubicBezTo>
                  <a:cubicBezTo>
                    <a:pt x="516" y="432"/>
                    <a:pt x="516" y="433"/>
                    <a:pt x="515" y="433"/>
                  </a:cubicBezTo>
                  <a:cubicBezTo>
                    <a:pt x="515" y="433"/>
                    <a:pt x="515" y="433"/>
                    <a:pt x="515" y="433"/>
                  </a:cubicBezTo>
                  <a:cubicBezTo>
                    <a:pt x="515" y="433"/>
                    <a:pt x="514" y="433"/>
                    <a:pt x="514" y="433"/>
                  </a:cubicBezTo>
                  <a:close/>
                  <a:moveTo>
                    <a:pt x="99" y="425"/>
                  </a:moveTo>
                  <a:cubicBezTo>
                    <a:pt x="99" y="423"/>
                    <a:pt x="99" y="422"/>
                    <a:pt x="100" y="422"/>
                  </a:cubicBezTo>
                  <a:cubicBezTo>
                    <a:pt x="100" y="422"/>
                    <a:pt x="100" y="422"/>
                    <a:pt x="100" y="422"/>
                  </a:cubicBezTo>
                  <a:cubicBezTo>
                    <a:pt x="101" y="422"/>
                    <a:pt x="103" y="422"/>
                    <a:pt x="103" y="423"/>
                  </a:cubicBezTo>
                  <a:cubicBezTo>
                    <a:pt x="103" y="423"/>
                    <a:pt x="103" y="423"/>
                    <a:pt x="103" y="423"/>
                  </a:cubicBezTo>
                  <a:cubicBezTo>
                    <a:pt x="103" y="424"/>
                    <a:pt x="103" y="425"/>
                    <a:pt x="102" y="426"/>
                  </a:cubicBezTo>
                  <a:cubicBezTo>
                    <a:pt x="102" y="426"/>
                    <a:pt x="102" y="426"/>
                    <a:pt x="102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1" y="426"/>
                    <a:pt x="101" y="426"/>
                    <a:pt x="101" y="426"/>
                  </a:cubicBezTo>
                  <a:cubicBezTo>
                    <a:pt x="100" y="426"/>
                    <a:pt x="99" y="425"/>
                    <a:pt x="99" y="425"/>
                  </a:cubicBezTo>
                  <a:close/>
                  <a:moveTo>
                    <a:pt x="518" y="421"/>
                  </a:moveTo>
                  <a:cubicBezTo>
                    <a:pt x="517" y="421"/>
                    <a:pt x="516" y="420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9"/>
                    <a:pt x="517" y="419"/>
                    <a:pt x="517" y="419"/>
                  </a:cubicBezTo>
                  <a:cubicBezTo>
                    <a:pt x="517" y="418"/>
                    <a:pt x="518" y="417"/>
                    <a:pt x="519" y="418"/>
                  </a:cubicBezTo>
                  <a:cubicBezTo>
                    <a:pt x="519" y="418"/>
                    <a:pt x="519" y="418"/>
                    <a:pt x="519" y="418"/>
                  </a:cubicBezTo>
                  <a:cubicBezTo>
                    <a:pt x="520" y="418"/>
                    <a:pt x="521" y="419"/>
                    <a:pt x="520" y="420"/>
                  </a:cubicBezTo>
                  <a:cubicBezTo>
                    <a:pt x="520" y="420"/>
                    <a:pt x="520" y="420"/>
                    <a:pt x="520" y="420"/>
                  </a:cubicBezTo>
                  <a:cubicBezTo>
                    <a:pt x="520" y="421"/>
                    <a:pt x="519" y="421"/>
                    <a:pt x="519" y="421"/>
                  </a:cubicBezTo>
                  <a:cubicBezTo>
                    <a:pt x="519" y="421"/>
                    <a:pt x="519" y="421"/>
                    <a:pt x="519" y="421"/>
                  </a:cubicBezTo>
                  <a:cubicBezTo>
                    <a:pt x="518" y="421"/>
                    <a:pt x="518" y="421"/>
                    <a:pt x="518" y="421"/>
                  </a:cubicBezTo>
                  <a:close/>
                  <a:moveTo>
                    <a:pt x="96" y="413"/>
                  </a:moveTo>
                  <a:cubicBezTo>
                    <a:pt x="95" y="412"/>
                    <a:pt x="96" y="411"/>
                    <a:pt x="97" y="410"/>
                  </a:cubicBezTo>
                  <a:cubicBezTo>
                    <a:pt x="97" y="410"/>
                    <a:pt x="97" y="410"/>
                    <a:pt x="97" y="410"/>
                  </a:cubicBezTo>
                  <a:cubicBezTo>
                    <a:pt x="98" y="410"/>
                    <a:pt x="99" y="411"/>
                    <a:pt x="99" y="412"/>
                  </a:cubicBezTo>
                  <a:cubicBezTo>
                    <a:pt x="99" y="412"/>
                    <a:pt x="99" y="412"/>
                    <a:pt x="99" y="412"/>
                  </a:cubicBezTo>
                  <a:cubicBezTo>
                    <a:pt x="100" y="413"/>
                    <a:pt x="99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8" y="414"/>
                    <a:pt x="98" y="414"/>
                    <a:pt x="98" y="414"/>
                  </a:cubicBezTo>
                  <a:cubicBezTo>
                    <a:pt x="97" y="414"/>
                    <a:pt x="96" y="414"/>
                    <a:pt x="96" y="413"/>
                  </a:cubicBezTo>
                  <a:close/>
                  <a:moveTo>
                    <a:pt x="521" y="410"/>
                  </a:moveTo>
                  <a:cubicBezTo>
                    <a:pt x="520" y="410"/>
                    <a:pt x="520" y="408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7"/>
                    <a:pt x="520" y="407"/>
                    <a:pt x="520" y="407"/>
                  </a:cubicBezTo>
                  <a:cubicBezTo>
                    <a:pt x="520" y="406"/>
                    <a:pt x="521" y="406"/>
                    <a:pt x="522" y="406"/>
                  </a:cubicBezTo>
                  <a:cubicBezTo>
                    <a:pt x="522" y="406"/>
                    <a:pt x="522" y="406"/>
                    <a:pt x="522" y="406"/>
                  </a:cubicBezTo>
                  <a:cubicBezTo>
                    <a:pt x="523" y="406"/>
                    <a:pt x="524" y="407"/>
                    <a:pt x="524" y="408"/>
                  </a:cubicBezTo>
                  <a:cubicBezTo>
                    <a:pt x="524" y="408"/>
                    <a:pt x="524" y="408"/>
                    <a:pt x="524" y="408"/>
                  </a:cubicBezTo>
                  <a:cubicBezTo>
                    <a:pt x="524" y="409"/>
                    <a:pt x="523" y="410"/>
                    <a:pt x="522" y="410"/>
                  </a:cubicBezTo>
                  <a:cubicBezTo>
                    <a:pt x="522" y="410"/>
                    <a:pt x="522" y="410"/>
                    <a:pt x="522" y="410"/>
                  </a:cubicBezTo>
                  <a:cubicBezTo>
                    <a:pt x="522" y="410"/>
                    <a:pt x="521" y="410"/>
                    <a:pt x="521" y="410"/>
                  </a:cubicBezTo>
                  <a:close/>
                  <a:moveTo>
                    <a:pt x="93" y="401"/>
                  </a:moveTo>
                  <a:cubicBezTo>
                    <a:pt x="92" y="400"/>
                    <a:pt x="93" y="399"/>
                    <a:pt x="94" y="399"/>
                  </a:cubicBezTo>
                  <a:cubicBezTo>
                    <a:pt x="94" y="399"/>
                    <a:pt x="94" y="399"/>
                    <a:pt x="94" y="399"/>
                  </a:cubicBezTo>
                  <a:cubicBezTo>
                    <a:pt x="95" y="399"/>
                    <a:pt x="96" y="399"/>
                    <a:pt x="97" y="400"/>
                  </a:cubicBezTo>
                  <a:cubicBezTo>
                    <a:pt x="97" y="400"/>
                    <a:pt x="97" y="400"/>
                    <a:pt x="97" y="400"/>
                  </a:cubicBezTo>
                  <a:cubicBezTo>
                    <a:pt x="97" y="401"/>
                    <a:pt x="96" y="402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94" y="403"/>
                    <a:pt x="93" y="402"/>
                    <a:pt x="93" y="401"/>
                  </a:cubicBezTo>
                  <a:close/>
                  <a:moveTo>
                    <a:pt x="524" y="398"/>
                  </a:moveTo>
                  <a:cubicBezTo>
                    <a:pt x="523" y="398"/>
                    <a:pt x="522" y="397"/>
                    <a:pt x="523" y="396"/>
                  </a:cubicBezTo>
                  <a:cubicBezTo>
                    <a:pt x="523" y="396"/>
                    <a:pt x="523" y="396"/>
                    <a:pt x="523" y="396"/>
                  </a:cubicBezTo>
                  <a:cubicBezTo>
                    <a:pt x="523" y="395"/>
                    <a:pt x="524" y="394"/>
                    <a:pt x="525" y="394"/>
                  </a:cubicBezTo>
                  <a:cubicBezTo>
                    <a:pt x="525" y="394"/>
                    <a:pt x="525" y="394"/>
                    <a:pt x="525" y="394"/>
                  </a:cubicBezTo>
                  <a:cubicBezTo>
                    <a:pt x="526" y="394"/>
                    <a:pt x="527" y="396"/>
                    <a:pt x="526" y="397"/>
                  </a:cubicBezTo>
                  <a:cubicBezTo>
                    <a:pt x="526" y="397"/>
                    <a:pt x="526" y="397"/>
                    <a:pt x="526" y="397"/>
                  </a:cubicBezTo>
                  <a:cubicBezTo>
                    <a:pt x="526" y="398"/>
                    <a:pt x="525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ubicBezTo>
                    <a:pt x="524" y="398"/>
                    <a:pt x="524" y="398"/>
                    <a:pt x="524" y="398"/>
                  </a:cubicBezTo>
                  <a:close/>
                  <a:moveTo>
                    <a:pt x="90" y="389"/>
                  </a:moveTo>
                  <a:cubicBezTo>
                    <a:pt x="90" y="388"/>
                    <a:pt x="91" y="387"/>
                    <a:pt x="92" y="387"/>
                  </a:cubicBezTo>
                  <a:cubicBezTo>
                    <a:pt x="92" y="387"/>
                    <a:pt x="92" y="387"/>
                    <a:pt x="92" y="387"/>
                  </a:cubicBezTo>
                  <a:cubicBezTo>
                    <a:pt x="93" y="387"/>
                    <a:pt x="94" y="388"/>
                    <a:pt x="94" y="389"/>
                  </a:cubicBezTo>
                  <a:cubicBezTo>
                    <a:pt x="94" y="389"/>
                    <a:pt x="94" y="389"/>
                    <a:pt x="94" y="389"/>
                  </a:cubicBezTo>
                  <a:cubicBezTo>
                    <a:pt x="94" y="390"/>
                    <a:pt x="94" y="391"/>
                    <a:pt x="93" y="391"/>
                  </a:cubicBezTo>
                  <a:cubicBezTo>
                    <a:pt x="93" y="391"/>
                    <a:pt x="93" y="391"/>
                    <a:pt x="93" y="391"/>
                  </a:cubicBezTo>
                  <a:cubicBezTo>
                    <a:pt x="93" y="391"/>
                    <a:pt x="92" y="391"/>
                    <a:pt x="92" y="391"/>
                  </a:cubicBezTo>
                  <a:cubicBezTo>
                    <a:pt x="92" y="391"/>
                    <a:pt x="92" y="391"/>
                    <a:pt x="92" y="391"/>
                  </a:cubicBezTo>
                  <a:cubicBezTo>
                    <a:pt x="91" y="391"/>
                    <a:pt x="91" y="390"/>
                    <a:pt x="90" y="389"/>
                  </a:cubicBezTo>
                  <a:close/>
                  <a:moveTo>
                    <a:pt x="526" y="386"/>
                  </a:moveTo>
                  <a:cubicBezTo>
                    <a:pt x="525" y="386"/>
                    <a:pt x="524" y="385"/>
                    <a:pt x="525" y="384"/>
                  </a:cubicBezTo>
                  <a:cubicBezTo>
                    <a:pt x="525" y="384"/>
                    <a:pt x="525" y="384"/>
                    <a:pt x="525" y="384"/>
                  </a:cubicBezTo>
                  <a:cubicBezTo>
                    <a:pt x="525" y="383"/>
                    <a:pt x="526" y="382"/>
                    <a:pt x="527" y="382"/>
                  </a:cubicBezTo>
                  <a:cubicBezTo>
                    <a:pt x="527" y="382"/>
                    <a:pt x="527" y="382"/>
                    <a:pt x="527" y="382"/>
                  </a:cubicBezTo>
                  <a:cubicBezTo>
                    <a:pt x="528" y="383"/>
                    <a:pt x="529" y="384"/>
                    <a:pt x="528" y="385"/>
                  </a:cubicBezTo>
                  <a:cubicBezTo>
                    <a:pt x="528" y="385"/>
                    <a:pt x="528" y="385"/>
                    <a:pt x="528" y="385"/>
                  </a:cubicBezTo>
                  <a:cubicBezTo>
                    <a:pt x="528" y="386"/>
                    <a:pt x="527" y="386"/>
                    <a:pt x="527" y="386"/>
                  </a:cubicBezTo>
                  <a:cubicBezTo>
                    <a:pt x="527" y="386"/>
                    <a:pt x="527" y="386"/>
                    <a:pt x="527" y="386"/>
                  </a:cubicBezTo>
                  <a:cubicBezTo>
                    <a:pt x="526" y="386"/>
                    <a:pt x="526" y="386"/>
                    <a:pt x="526" y="386"/>
                  </a:cubicBezTo>
                  <a:close/>
                  <a:moveTo>
                    <a:pt x="89" y="377"/>
                  </a:moveTo>
                  <a:cubicBezTo>
                    <a:pt x="89" y="376"/>
                    <a:pt x="89" y="375"/>
                    <a:pt x="90" y="375"/>
                  </a:cubicBezTo>
                  <a:cubicBezTo>
                    <a:pt x="90" y="375"/>
                    <a:pt x="90" y="375"/>
                    <a:pt x="90" y="375"/>
                  </a:cubicBezTo>
                  <a:cubicBezTo>
                    <a:pt x="92" y="375"/>
                    <a:pt x="93" y="376"/>
                    <a:pt x="93" y="377"/>
                  </a:cubicBezTo>
                  <a:cubicBezTo>
                    <a:pt x="93" y="377"/>
                    <a:pt x="93" y="377"/>
                    <a:pt x="93" y="377"/>
                  </a:cubicBezTo>
                  <a:cubicBezTo>
                    <a:pt x="93" y="378"/>
                    <a:pt x="92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1" y="379"/>
                    <a:pt x="91" y="379"/>
                    <a:pt x="91" y="379"/>
                  </a:cubicBezTo>
                  <a:cubicBezTo>
                    <a:pt x="90" y="379"/>
                    <a:pt x="89" y="378"/>
                    <a:pt x="89" y="377"/>
                  </a:cubicBezTo>
                  <a:close/>
                  <a:moveTo>
                    <a:pt x="528" y="374"/>
                  </a:moveTo>
                  <a:cubicBezTo>
                    <a:pt x="527" y="374"/>
                    <a:pt x="526" y="373"/>
                    <a:pt x="526" y="372"/>
                  </a:cubicBezTo>
                  <a:cubicBezTo>
                    <a:pt x="526" y="372"/>
                    <a:pt x="526" y="372"/>
                    <a:pt x="526" y="372"/>
                  </a:cubicBezTo>
                  <a:cubicBezTo>
                    <a:pt x="526" y="371"/>
                    <a:pt x="527" y="370"/>
                    <a:pt x="528" y="370"/>
                  </a:cubicBezTo>
                  <a:cubicBezTo>
                    <a:pt x="528" y="370"/>
                    <a:pt x="528" y="370"/>
                    <a:pt x="528" y="370"/>
                  </a:cubicBezTo>
                  <a:cubicBezTo>
                    <a:pt x="529" y="371"/>
                    <a:pt x="530" y="372"/>
                    <a:pt x="530" y="373"/>
                  </a:cubicBezTo>
                  <a:cubicBezTo>
                    <a:pt x="530" y="373"/>
                    <a:pt x="530" y="373"/>
                    <a:pt x="530" y="373"/>
                  </a:cubicBezTo>
                  <a:cubicBezTo>
                    <a:pt x="530" y="374"/>
                    <a:pt x="529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ubicBezTo>
                    <a:pt x="528" y="374"/>
                    <a:pt x="528" y="374"/>
                    <a:pt x="528" y="374"/>
                  </a:cubicBezTo>
                  <a:close/>
                  <a:moveTo>
                    <a:pt x="88" y="365"/>
                  </a:moveTo>
                  <a:cubicBezTo>
                    <a:pt x="88" y="365"/>
                    <a:pt x="88" y="365"/>
                    <a:pt x="88" y="365"/>
                  </a:cubicBezTo>
                  <a:cubicBezTo>
                    <a:pt x="88" y="364"/>
                    <a:pt x="89" y="363"/>
                    <a:pt x="90" y="363"/>
                  </a:cubicBezTo>
                  <a:cubicBezTo>
                    <a:pt x="90" y="363"/>
                    <a:pt x="90" y="363"/>
                    <a:pt x="90" y="363"/>
                  </a:cubicBezTo>
                  <a:cubicBezTo>
                    <a:pt x="91" y="363"/>
                    <a:pt x="92" y="364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5"/>
                    <a:pt x="92" y="365"/>
                    <a:pt x="92" y="365"/>
                  </a:cubicBezTo>
                  <a:cubicBezTo>
                    <a:pt x="92" y="366"/>
                    <a:pt x="91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90" y="367"/>
                    <a:pt x="90" y="367"/>
                    <a:pt x="90" y="367"/>
                  </a:cubicBezTo>
                  <a:cubicBezTo>
                    <a:pt x="89" y="367"/>
                    <a:pt x="88" y="366"/>
                    <a:pt x="88" y="365"/>
                  </a:cubicBezTo>
                  <a:close/>
                  <a:moveTo>
                    <a:pt x="529" y="362"/>
                  </a:moveTo>
                  <a:cubicBezTo>
                    <a:pt x="527" y="362"/>
                    <a:pt x="527" y="362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60"/>
                    <a:pt x="527" y="360"/>
                    <a:pt x="527" y="360"/>
                  </a:cubicBezTo>
                  <a:cubicBezTo>
                    <a:pt x="527" y="359"/>
                    <a:pt x="528" y="358"/>
                    <a:pt x="529" y="358"/>
                  </a:cubicBezTo>
                  <a:cubicBezTo>
                    <a:pt x="529" y="358"/>
                    <a:pt x="529" y="358"/>
                    <a:pt x="529" y="358"/>
                  </a:cubicBezTo>
                  <a:cubicBezTo>
                    <a:pt x="530" y="359"/>
                    <a:pt x="531" y="359"/>
                    <a:pt x="531" y="361"/>
                  </a:cubicBezTo>
                  <a:cubicBezTo>
                    <a:pt x="531" y="361"/>
                    <a:pt x="531" y="361"/>
                    <a:pt x="531" y="361"/>
                  </a:cubicBezTo>
                  <a:cubicBezTo>
                    <a:pt x="531" y="362"/>
                    <a:pt x="530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lose/>
                  <a:moveTo>
                    <a:pt x="87" y="353"/>
                  </a:moveTo>
                  <a:cubicBezTo>
                    <a:pt x="87" y="352"/>
                    <a:pt x="88" y="351"/>
                    <a:pt x="89" y="351"/>
                  </a:cubicBezTo>
                  <a:cubicBezTo>
                    <a:pt x="89" y="351"/>
                    <a:pt x="89" y="351"/>
                    <a:pt x="89" y="351"/>
                  </a:cubicBezTo>
                  <a:cubicBezTo>
                    <a:pt x="91" y="351"/>
                    <a:pt x="91" y="352"/>
                    <a:pt x="91" y="353"/>
                  </a:cubicBezTo>
                  <a:cubicBezTo>
                    <a:pt x="91" y="353"/>
                    <a:pt x="91" y="353"/>
                    <a:pt x="91" y="353"/>
                  </a:cubicBezTo>
                  <a:cubicBezTo>
                    <a:pt x="91" y="354"/>
                    <a:pt x="91" y="355"/>
                    <a:pt x="89" y="355"/>
                  </a:cubicBezTo>
                  <a:cubicBezTo>
                    <a:pt x="89" y="355"/>
                    <a:pt x="89" y="355"/>
                    <a:pt x="89" y="355"/>
                  </a:cubicBezTo>
                  <a:cubicBezTo>
                    <a:pt x="88" y="355"/>
                    <a:pt x="87" y="354"/>
                    <a:pt x="87" y="353"/>
                  </a:cubicBezTo>
                  <a:close/>
                  <a:moveTo>
                    <a:pt x="87" y="353"/>
                  </a:move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ubicBezTo>
                    <a:pt x="87" y="353"/>
                    <a:pt x="87" y="353"/>
                    <a:pt x="87" y="353"/>
                  </a:cubicBezTo>
                  <a:close/>
                  <a:moveTo>
                    <a:pt x="527" y="349"/>
                  </a:moveTo>
                  <a:cubicBezTo>
                    <a:pt x="527" y="347"/>
                    <a:pt x="528" y="346"/>
                    <a:pt x="529" y="346"/>
                  </a:cubicBezTo>
                  <a:cubicBezTo>
                    <a:pt x="529" y="346"/>
                    <a:pt x="529" y="346"/>
                    <a:pt x="529" y="346"/>
                  </a:cubicBezTo>
                  <a:cubicBezTo>
                    <a:pt x="530" y="346"/>
                    <a:pt x="531" y="347"/>
                    <a:pt x="531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1" y="350"/>
                    <a:pt x="530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9" y="350"/>
                    <a:pt x="529" y="350"/>
                    <a:pt x="529" y="350"/>
                  </a:cubicBezTo>
                  <a:cubicBezTo>
                    <a:pt x="528" y="350"/>
                    <a:pt x="527" y="350"/>
                    <a:pt x="527" y="349"/>
                  </a:cubicBezTo>
                  <a:close/>
                  <a:moveTo>
                    <a:pt x="90" y="343"/>
                  </a:moveTo>
                  <a:cubicBezTo>
                    <a:pt x="89" y="343"/>
                    <a:pt x="88" y="342"/>
                    <a:pt x="88" y="341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8" y="340"/>
                    <a:pt x="89" y="339"/>
                    <a:pt x="90" y="339"/>
                  </a:cubicBezTo>
                  <a:cubicBezTo>
                    <a:pt x="90" y="339"/>
                    <a:pt x="90" y="339"/>
                    <a:pt x="90" y="339"/>
                  </a:cubicBezTo>
                  <a:cubicBezTo>
                    <a:pt x="91" y="339"/>
                    <a:pt x="92" y="340"/>
                    <a:pt x="92" y="341"/>
                  </a:cubicBezTo>
                  <a:cubicBezTo>
                    <a:pt x="92" y="341"/>
                    <a:pt x="92" y="341"/>
                    <a:pt x="92" y="341"/>
                  </a:cubicBezTo>
                  <a:cubicBezTo>
                    <a:pt x="92" y="342"/>
                    <a:pt x="91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90" y="343"/>
                    <a:pt x="90" y="343"/>
                    <a:pt x="90" y="343"/>
                  </a:cubicBezTo>
                  <a:close/>
                  <a:moveTo>
                    <a:pt x="526" y="337"/>
                  </a:moveTo>
                  <a:cubicBezTo>
                    <a:pt x="526" y="336"/>
                    <a:pt x="527" y="335"/>
                    <a:pt x="528" y="335"/>
                  </a:cubicBezTo>
                  <a:cubicBezTo>
                    <a:pt x="528" y="335"/>
                    <a:pt x="528" y="335"/>
                    <a:pt x="528" y="335"/>
                  </a:cubicBezTo>
                  <a:cubicBezTo>
                    <a:pt x="529" y="334"/>
                    <a:pt x="530" y="335"/>
                    <a:pt x="530" y="336"/>
                  </a:cubicBezTo>
                  <a:cubicBezTo>
                    <a:pt x="530" y="336"/>
                    <a:pt x="530" y="336"/>
                    <a:pt x="530" y="336"/>
                  </a:cubicBezTo>
                  <a:cubicBezTo>
                    <a:pt x="530" y="337"/>
                    <a:pt x="529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8" y="338"/>
                    <a:pt x="528" y="338"/>
                    <a:pt x="528" y="338"/>
                  </a:cubicBezTo>
                  <a:cubicBezTo>
                    <a:pt x="527" y="338"/>
                    <a:pt x="526" y="338"/>
                    <a:pt x="526" y="337"/>
                  </a:cubicBezTo>
                  <a:close/>
                  <a:moveTo>
                    <a:pt x="91" y="331"/>
                  </a:moveTo>
                  <a:cubicBezTo>
                    <a:pt x="89" y="331"/>
                    <a:pt x="89" y="330"/>
                    <a:pt x="89" y="329"/>
                  </a:cubicBezTo>
                  <a:cubicBezTo>
                    <a:pt x="89" y="329"/>
                    <a:pt x="89" y="329"/>
                    <a:pt x="89" y="329"/>
                  </a:cubicBezTo>
                  <a:cubicBezTo>
                    <a:pt x="89" y="328"/>
                    <a:pt x="90" y="327"/>
                    <a:pt x="91" y="327"/>
                  </a:cubicBezTo>
                  <a:cubicBezTo>
                    <a:pt x="91" y="327"/>
                    <a:pt x="91" y="327"/>
                    <a:pt x="91" y="327"/>
                  </a:cubicBezTo>
                  <a:cubicBezTo>
                    <a:pt x="92" y="327"/>
                    <a:pt x="93" y="328"/>
                    <a:pt x="93" y="329"/>
                  </a:cubicBezTo>
                  <a:cubicBezTo>
                    <a:pt x="93" y="329"/>
                    <a:pt x="93" y="329"/>
                    <a:pt x="93" y="329"/>
                  </a:cubicBezTo>
                  <a:cubicBezTo>
                    <a:pt x="93" y="330"/>
                    <a:pt x="92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ubicBezTo>
                    <a:pt x="91" y="331"/>
                    <a:pt x="91" y="331"/>
                    <a:pt x="91" y="331"/>
                  </a:cubicBezTo>
                  <a:close/>
                  <a:moveTo>
                    <a:pt x="525" y="325"/>
                  </a:moveTo>
                  <a:cubicBezTo>
                    <a:pt x="525" y="325"/>
                    <a:pt x="525" y="325"/>
                    <a:pt x="525" y="325"/>
                  </a:cubicBezTo>
                  <a:cubicBezTo>
                    <a:pt x="525" y="325"/>
                    <a:pt x="525" y="325"/>
                    <a:pt x="525" y="325"/>
                  </a:cubicBezTo>
                  <a:cubicBezTo>
                    <a:pt x="525" y="324"/>
                    <a:pt x="525" y="323"/>
                    <a:pt x="527" y="323"/>
                  </a:cubicBezTo>
                  <a:cubicBezTo>
                    <a:pt x="527" y="323"/>
                    <a:pt x="527" y="323"/>
                    <a:pt x="527" y="323"/>
                  </a:cubicBezTo>
                  <a:cubicBezTo>
                    <a:pt x="528" y="322"/>
                    <a:pt x="529" y="323"/>
                    <a:pt x="529" y="324"/>
                  </a:cubicBezTo>
                  <a:cubicBezTo>
                    <a:pt x="529" y="324"/>
                    <a:pt x="529" y="324"/>
                    <a:pt x="529" y="324"/>
                  </a:cubicBezTo>
                  <a:cubicBezTo>
                    <a:pt x="529" y="325"/>
                    <a:pt x="528" y="326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7" y="327"/>
                    <a:pt x="527" y="327"/>
                    <a:pt x="527" y="327"/>
                  </a:cubicBezTo>
                  <a:cubicBezTo>
                    <a:pt x="526" y="327"/>
                    <a:pt x="525" y="326"/>
                    <a:pt x="525" y="325"/>
                  </a:cubicBezTo>
                  <a:close/>
                  <a:moveTo>
                    <a:pt x="92" y="319"/>
                  </a:moveTo>
                  <a:cubicBezTo>
                    <a:pt x="91" y="319"/>
                    <a:pt x="90" y="318"/>
                    <a:pt x="90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1" y="316"/>
                    <a:pt x="92" y="315"/>
                    <a:pt x="93" y="315"/>
                  </a:cubicBezTo>
                  <a:cubicBezTo>
                    <a:pt x="93" y="315"/>
                    <a:pt x="93" y="315"/>
                    <a:pt x="93" y="315"/>
                  </a:cubicBezTo>
                  <a:cubicBezTo>
                    <a:pt x="94" y="316"/>
                    <a:pt x="95" y="317"/>
                    <a:pt x="94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4" y="319"/>
                    <a:pt x="93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ubicBezTo>
                    <a:pt x="92" y="319"/>
                    <a:pt x="92" y="319"/>
                    <a:pt x="92" y="319"/>
                  </a:cubicBezTo>
                  <a:close/>
                  <a:moveTo>
                    <a:pt x="523" y="313"/>
                  </a:moveTo>
                  <a:cubicBezTo>
                    <a:pt x="523" y="312"/>
                    <a:pt x="523" y="311"/>
                    <a:pt x="524" y="311"/>
                  </a:cubicBezTo>
                  <a:cubicBezTo>
                    <a:pt x="524" y="311"/>
                    <a:pt x="524" y="311"/>
                    <a:pt x="524" y="311"/>
                  </a:cubicBezTo>
                  <a:cubicBezTo>
                    <a:pt x="526" y="311"/>
                    <a:pt x="527" y="311"/>
                    <a:pt x="527" y="312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7" y="313"/>
                    <a:pt x="526" y="314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5" y="315"/>
                    <a:pt x="525" y="315"/>
                    <a:pt x="525" y="315"/>
                  </a:cubicBezTo>
                  <a:cubicBezTo>
                    <a:pt x="524" y="315"/>
                    <a:pt x="523" y="314"/>
                    <a:pt x="523" y="313"/>
                  </a:cubicBezTo>
                  <a:close/>
                  <a:moveTo>
                    <a:pt x="94" y="308"/>
                  </a:moveTo>
                  <a:cubicBezTo>
                    <a:pt x="93" y="307"/>
                    <a:pt x="93" y="306"/>
                    <a:pt x="93" y="305"/>
                  </a:cubicBezTo>
                  <a:cubicBezTo>
                    <a:pt x="93" y="305"/>
                    <a:pt x="93" y="305"/>
                    <a:pt x="93" y="305"/>
                  </a:cubicBezTo>
                  <a:cubicBezTo>
                    <a:pt x="93" y="304"/>
                    <a:pt x="94" y="303"/>
                    <a:pt x="95" y="304"/>
                  </a:cubicBezTo>
                  <a:cubicBezTo>
                    <a:pt x="95" y="304"/>
                    <a:pt x="95" y="304"/>
                    <a:pt x="95" y="304"/>
                  </a:cubicBezTo>
                  <a:cubicBezTo>
                    <a:pt x="96" y="304"/>
                    <a:pt x="97" y="305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6"/>
                    <a:pt x="97" y="306"/>
                    <a:pt x="97" y="306"/>
                  </a:cubicBezTo>
                  <a:cubicBezTo>
                    <a:pt x="97" y="307"/>
                    <a:pt x="96" y="308"/>
                    <a:pt x="95" y="308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5" y="308"/>
                    <a:pt x="94" y="308"/>
                    <a:pt x="94" y="308"/>
                  </a:cubicBezTo>
                  <a:close/>
                  <a:moveTo>
                    <a:pt x="520" y="301"/>
                  </a:moveTo>
                  <a:cubicBezTo>
                    <a:pt x="520" y="300"/>
                    <a:pt x="521" y="299"/>
                    <a:pt x="522" y="299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3" y="299"/>
                    <a:pt x="524" y="299"/>
                    <a:pt x="524" y="300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02"/>
                    <a:pt x="524" y="303"/>
                    <a:pt x="523" y="303"/>
                  </a:cubicBezTo>
                  <a:cubicBezTo>
                    <a:pt x="523" y="303"/>
                    <a:pt x="523" y="303"/>
                    <a:pt x="523" y="303"/>
                  </a:cubicBezTo>
                  <a:cubicBezTo>
                    <a:pt x="523" y="303"/>
                    <a:pt x="522" y="303"/>
                    <a:pt x="522" y="303"/>
                  </a:cubicBezTo>
                  <a:cubicBezTo>
                    <a:pt x="522" y="303"/>
                    <a:pt x="522" y="303"/>
                    <a:pt x="522" y="303"/>
                  </a:cubicBezTo>
                  <a:cubicBezTo>
                    <a:pt x="521" y="303"/>
                    <a:pt x="521" y="302"/>
                    <a:pt x="520" y="301"/>
                  </a:cubicBezTo>
                  <a:close/>
                  <a:moveTo>
                    <a:pt x="97" y="296"/>
                  </a:moveTo>
                  <a:cubicBezTo>
                    <a:pt x="96" y="296"/>
                    <a:pt x="96" y="295"/>
                    <a:pt x="96" y="293"/>
                  </a:cubicBezTo>
                  <a:cubicBezTo>
                    <a:pt x="96" y="293"/>
                    <a:pt x="96" y="293"/>
                    <a:pt x="96" y="293"/>
                  </a:cubicBezTo>
                  <a:cubicBezTo>
                    <a:pt x="96" y="292"/>
                    <a:pt x="97" y="292"/>
                    <a:pt x="98" y="292"/>
                  </a:cubicBezTo>
                  <a:cubicBezTo>
                    <a:pt x="98" y="292"/>
                    <a:pt x="98" y="292"/>
                    <a:pt x="98" y="292"/>
                  </a:cubicBezTo>
                  <a:cubicBezTo>
                    <a:pt x="99" y="292"/>
                    <a:pt x="100" y="293"/>
                    <a:pt x="100" y="295"/>
                  </a:cubicBezTo>
                  <a:cubicBezTo>
                    <a:pt x="100" y="295"/>
                    <a:pt x="100" y="295"/>
                    <a:pt x="100" y="295"/>
                  </a:cubicBezTo>
                  <a:cubicBezTo>
                    <a:pt x="99" y="295"/>
                    <a:pt x="99" y="296"/>
                    <a:pt x="98" y="296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8" y="296"/>
                    <a:pt x="97" y="296"/>
                    <a:pt x="97" y="296"/>
                  </a:cubicBezTo>
                  <a:close/>
                  <a:moveTo>
                    <a:pt x="517" y="290"/>
                  </a:moveTo>
                  <a:cubicBezTo>
                    <a:pt x="517" y="290"/>
                    <a:pt x="517" y="290"/>
                    <a:pt x="517" y="290"/>
                  </a:cubicBezTo>
                  <a:cubicBezTo>
                    <a:pt x="517" y="290"/>
                    <a:pt x="517" y="290"/>
                    <a:pt x="517" y="290"/>
                  </a:cubicBezTo>
                  <a:cubicBezTo>
                    <a:pt x="517" y="289"/>
                    <a:pt x="517" y="288"/>
                    <a:pt x="518" y="288"/>
                  </a:cubicBezTo>
                  <a:cubicBezTo>
                    <a:pt x="518" y="288"/>
                    <a:pt x="518" y="288"/>
                    <a:pt x="518" y="288"/>
                  </a:cubicBezTo>
                  <a:cubicBezTo>
                    <a:pt x="519" y="287"/>
                    <a:pt x="521" y="288"/>
                    <a:pt x="521" y="289"/>
                  </a:cubicBezTo>
                  <a:cubicBezTo>
                    <a:pt x="521" y="289"/>
                    <a:pt x="521" y="289"/>
                    <a:pt x="521" y="289"/>
                  </a:cubicBezTo>
                  <a:cubicBezTo>
                    <a:pt x="521" y="290"/>
                    <a:pt x="521" y="291"/>
                    <a:pt x="520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18" y="291"/>
                    <a:pt x="517" y="291"/>
                    <a:pt x="517" y="290"/>
                  </a:cubicBezTo>
                  <a:close/>
                  <a:moveTo>
                    <a:pt x="101" y="284"/>
                  </a:moveTo>
                  <a:cubicBezTo>
                    <a:pt x="100" y="284"/>
                    <a:pt x="99" y="283"/>
                    <a:pt x="99" y="282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0" y="281"/>
                    <a:pt x="101" y="280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3" y="281"/>
                    <a:pt x="104" y="282"/>
                    <a:pt x="103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3" y="284"/>
                    <a:pt x="102" y="285"/>
                    <a:pt x="101" y="285"/>
                  </a:cubicBezTo>
                  <a:cubicBezTo>
                    <a:pt x="101" y="285"/>
                    <a:pt x="101" y="285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513" y="279"/>
                  </a:moveTo>
                  <a:cubicBezTo>
                    <a:pt x="513" y="278"/>
                    <a:pt x="513" y="277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6" y="276"/>
                    <a:pt x="517" y="276"/>
                    <a:pt x="517" y="277"/>
                  </a:cubicBezTo>
                  <a:cubicBezTo>
                    <a:pt x="517" y="277"/>
                    <a:pt x="517" y="277"/>
                    <a:pt x="517" y="277"/>
                  </a:cubicBezTo>
                  <a:cubicBezTo>
                    <a:pt x="517" y="278"/>
                    <a:pt x="517" y="280"/>
                    <a:pt x="516" y="280"/>
                  </a:cubicBezTo>
                  <a:cubicBezTo>
                    <a:pt x="516" y="280"/>
                    <a:pt x="516" y="280"/>
                    <a:pt x="516" y="280"/>
                  </a:cubicBezTo>
                  <a:cubicBezTo>
                    <a:pt x="516" y="280"/>
                    <a:pt x="515" y="280"/>
                    <a:pt x="515" y="280"/>
                  </a:cubicBezTo>
                  <a:cubicBezTo>
                    <a:pt x="515" y="280"/>
                    <a:pt x="515" y="280"/>
                    <a:pt x="515" y="280"/>
                  </a:cubicBezTo>
                  <a:cubicBezTo>
                    <a:pt x="514" y="280"/>
                    <a:pt x="514" y="280"/>
                    <a:pt x="513" y="279"/>
                  </a:cubicBezTo>
                  <a:close/>
                  <a:moveTo>
                    <a:pt x="105" y="273"/>
                  </a:moveTo>
                  <a:cubicBezTo>
                    <a:pt x="104" y="273"/>
                    <a:pt x="103" y="272"/>
                    <a:pt x="104" y="271"/>
                  </a:cubicBezTo>
                  <a:cubicBezTo>
                    <a:pt x="104" y="271"/>
                    <a:pt x="104" y="271"/>
                    <a:pt x="104" y="271"/>
                  </a:cubicBezTo>
                  <a:cubicBezTo>
                    <a:pt x="104" y="270"/>
                    <a:pt x="105" y="269"/>
                    <a:pt x="106" y="270"/>
                  </a:cubicBezTo>
                  <a:cubicBezTo>
                    <a:pt x="106" y="270"/>
                    <a:pt x="106" y="270"/>
                    <a:pt x="106" y="270"/>
                  </a:cubicBezTo>
                  <a:cubicBezTo>
                    <a:pt x="107" y="270"/>
                    <a:pt x="108" y="271"/>
                    <a:pt x="107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73"/>
                    <a:pt x="106" y="273"/>
                    <a:pt x="106" y="273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05" y="273"/>
                    <a:pt x="105" y="273"/>
                    <a:pt x="105" y="273"/>
                  </a:cubicBezTo>
                  <a:close/>
                  <a:moveTo>
                    <a:pt x="509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68"/>
                    <a:pt x="509" y="268"/>
                    <a:pt x="509" y="268"/>
                  </a:cubicBezTo>
                  <a:cubicBezTo>
                    <a:pt x="508" y="267"/>
                    <a:pt x="509" y="265"/>
                    <a:pt x="510" y="265"/>
                  </a:cubicBezTo>
                  <a:cubicBezTo>
                    <a:pt x="510" y="265"/>
                    <a:pt x="510" y="265"/>
                    <a:pt x="510" y="265"/>
                  </a:cubicBezTo>
                  <a:cubicBezTo>
                    <a:pt x="511" y="265"/>
                    <a:pt x="512" y="265"/>
                    <a:pt x="513" y="266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513" y="267"/>
                    <a:pt x="512" y="268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1" y="269"/>
                    <a:pt x="511" y="269"/>
                    <a:pt x="511" y="269"/>
                  </a:cubicBezTo>
                  <a:cubicBezTo>
                    <a:pt x="510" y="269"/>
                    <a:pt x="509" y="268"/>
                    <a:pt x="509" y="268"/>
                  </a:cubicBezTo>
                  <a:close/>
                  <a:moveTo>
                    <a:pt x="110" y="262"/>
                  </a:moveTo>
                  <a:cubicBezTo>
                    <a:pt x="109" y="262"/>
                    <a:pt x="108" y="261"/>
                    <a:pt x="109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59"/>
                    <a:pt x="110" y="258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2" y="259"/>
                    <a:pt x="113" y="260"/>
                    <a:pt x="112" y="261"/>
                  </a:cubicBezTo>
                  <a:cubicBezTo>
                    <a:pt x="112" y="261"/>
                    <a:pt x="112" y="261"/>
                    <a:pt x="112" y="261"/>
                  </a:cubicBezTo>
                  <a:cubicBezTo>
                    <a:pt x="112" y="262"/>
                    <a:pt x="111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2"/>
                    <a:pt x="110" y="262"/>
                    <a:pt x="110" y="262"/>
                  </a:cubicBezTo>
                  <a:close/>
                  <a:moveTo>
                    <a:pt x="504" y="257"/>
                  </a:moveTo>
                  <a:cubicBezTo>
                    <a:pt x="503" y="256"/>
                    <a:pt x="504" y="255"/>
                    <a:pt x="505" y="254"/>
                  </a:cubicBezTo>
                  <a:cubicBezTo>
                    <a:pt x="505" y="254"/>
                    <a:pt x="505" y="254"/>
                    <a:pt x="505" y="254"/>
                  </a:cubicBezTo>
                  <a:cubicBezTo>
                    <a:pt x="506" y="254"/>
                    <a:pt x="507" y="254"/>
                    <a:pt x="507" y="255"/>
                  </a:cubicBezTo>
                  <a:cubicBezTo>
                    <a:pt x="507" y="255"/>
                    <a:pt x="507" y="255"/>
                    <a:pt x="507" y="255"/>
                  </a:cubicBezTo>
                  <a:cubicBezTo>
                    <a:pt x="508" y="256"/>
                    <a:pt x="507" y="257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6" y="258"/>
                    <a:pt x="506" y="258"/>
                    <a:pt x="506" y="258"/>
                  </a:cubicBezTo>
                  <a:cubicBezTo>
                    <a:pt x="505" y="258"/>
                    <a:pt x="504" y="258"/>
                    <a:pt x="504" y="257"/>
                  </a:cubicBezTo>
                  <a:close/>
                  <a:moveTo>
                    <a:pt x="115" y="251"/>
                  </a:moveTo>
                  <a:cubicBezTo>
                    <a:pt x="114" y="251"/>
                    <a:pt x="114" y="250"/>
                    <a:pt x="114" y="249"/>
                  </a:cubicBezTo>
                  <a:cubicBezTo>
                    <a:pt x="114" y="249"/>
                    <a:pt x="114" y="249"/>
                    <a:pt x="114" y="249"/>
                  </a:cubicBezTo>
                  <a:cubicBezTo>
                    <a:pt x="115" y="248"/>
                    <a:pt x="116" y="247"/>
                    <a:pt x="117" y="248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8" y="248"/>
                    <a:pt x="118" y="250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7" y="251"/>
                    <a:pt x="117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5" y="252"/>
                    <a:pt x="115" y="251"/>
                  </a:cubicBezTo>
                  <a:close/>
                  <a:moveTo>
                    <a:pt x="498" y="246"/>
                  </a:moveTo>
                  <a:cubicBezTo>
                    <a:pt x="498" y="245"/>
                    <a:pt x="498" y="244"/>
                    <a:pt x="499" y="244"/>
                  </a:cubicBezTo>
                  <a:cubicBezTo>
                    <a:pt x="499" y="244"/>
                    <a:pt x="499" y="244"/>
                    <a:pt x="499" y="244"/>
                  </a:cubicBezTo>
                  <a:cubicBezTo>
                    <a:pt x="500" y="243"/>
                    <a:pt x="501" y="243"/>
                    <a:pt x="502" y="244"/>
                  </a:cubicBezTo>
                  <a:cubicBezTo>
                    <a:pt x="502" y="244"/>
                    <a:pt x="502" y="244"/>
                    <a:pt x="502" y="244"/>
                  </a:cubicBezTo>
                  <a:cubicBezTo>
                    <a:pt x="502" y="245"/>
                    <a:pt x="502" y="247"/>
                    <a:pt x="501" y="247"/>
                  </a:cubicBezTo>
                  <a:cubicBezTo>
                    <a:pt x="501" y="247"/>
                    <a:pt x="501" y="247"/>
                    <a:pt x="501" y="247"/>
                  </a:cubicBezTo>
                  <a:cubicBezTo>
                    <a:pt x="501" y="247"/>
                    <a:pt x="500" y="247"/>
                    <a:pt x="500" y="247"/>
                  </a:cubicBezTo>
                  <a:cubicBezTo>
                    <a:pt x="500" y="247"/>
                    <a:pt x="500" y="247"/>
                    <a:pt x="500" y="247"/>
                  </a:cubicBezTo>
                  <a:cubicBezTo>
                    <a:pt x="499" y="247"/>
                    <a:pt x="499" y="247"/>
                    <a:pt x="498" y="246"/>
                  </a:cubicBezTo>
                  <a:close/>
                  <a:moveTo>
                    <a:pt x="121" y="241"/>
                  </a:moveTo>
                  <a:cubicBezTo>
                    <a:pt x="120" y="240"/>
                    <a:pt x="120" y="239"/>
                    <a:pt x="120" y="238"/>
                  </a:cubicBezTo>
                  <a:cubicBezTo>
                    <a:pt x="120" y="238"/>
                    <a:pt x="120" y="238"/>
                    <a:pt x="120" y="238"/>
                  </a:cubicBezTo>
                  <a:cubicBezTo>
                    <a:pt x="121" y="237"/>
                    <a:pt x="122" y="237"/>
                    <a:pt x="123" y="238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4" y="238"/>
                    <a:pt x="124" y="239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4" y="240"/>
                    <a:pt x="124" y="240"/>
                    <a:pt x="124" y="240"/>
                  </a:cubicBezTo>
                  <a:cubicBezTo>
                    <a:pt x="123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1"/>
                  </a:cubicBezTo>
                  <a:cubicBezTo>
                    <a:pt x="121" y="241"/>
                    <a:pt x="121" y="241"/>
                    <a:pt x="121" y="241"/>
                  </a:cubicBezTo>
                  <a:close/>
                  <a:moveTo>
                    <a:pt x="492" y="236"/>
                  </a:moveTo>
                  <a:cubicBezTo>
                    <a:pt x="492" y="236"/>
                    <a:pt x="492" y="236"/>
                    <a:pt x="492" y="236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491" y="235"/>
                    <a:pt x="492" y="234"/>
                    <a:pt x="493" y="233"/>
                  </a:cubicBezTo>
                  <a:cubicBezTo>
                    <a:pt x="493" y="233"/>
                    <a:pt x="493" y="233"/>
                    <a:pt x="493" y="233"/>
                  </a:cubicBezTo>
                  <a:cubicBezTo>
                    <a:pt x="494" y="233"/>
                    <a:pt x="495" y="233"/>
                    <a:pt x="495" y="234"/>
                  </a:cubicBezTo>
                  <a:cubicBezTo>
                    <a:pt x="495" y="234"/>
                    <a:pt x="495" y="234"/>
                    <a:pt x="495" y="234"/>
                  </a:cubicBezTo>
                  <a:cubicBezTo>
                    <a:pt x="496" y="235"/>
                    <a:pt x="496" y="236"/>
                    <a:pt x="495" y="237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4" y="237"/>
                    <a:pt x="494" y="237"/>
                    <a:pt x="494" y="237"/>
                  </a:cubicBezTo>
                  <a:cubicBezTo>
                    <a:pt x="493" y="237"/>
                    <a:pt x="492" y="237"/>
                    <a:pt x="492" y="236"/>
                  </a:cubicBezTo>
                  <a:close/>
                  <a:moveTo>
                    <a:pt x="127" y="231"/>
                  </a:moveTo>
                  <a:cubicBezTo>
                    <a:pt x="126" y="230"/>
                    <a:pt x="126" y="229"/>
                    <a:pt x="127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27" y="227"/>
                    <a:pt x="129" y="227"/>
                    <a:pt x="129" y="228"/>
                  </a:cubicBezTo>
                  <a:cubicBezTo>
                    <a:pt x="129" y="228"/>
                    <a:pt x="129" y="228"/>
                    <a:pt x="129" y="228"/>
                  </a:cubicBezTo>
                  <a:cubicBezTo>
                    <a:pt x="130" y="228"/>
                    <a:pt x="131" y="229"/>
                    <a:pt x="130" y="230"/>
                  </a:cubicBezTo>
                  <a:cubicBezTo>
                    <a:pt x="130" y="230"/>
                    <a:pt x="130" y="230"/>
                    <a:pt x="130" y="230"/>
                  </a:cubicBezTo>
                  <a:cubicBezTo>
                    <a:pt x="130" y="231"/>
                    <a:pt x="129" y="231"/>
                    <a:pt x="128" y="231"/>
                  </a:cubicBezTo>
                  <a:cubicBezTo>
                    <a:pt x="128" y="231"/>
                    <a:pt x="128" y="231"/>
                    <a:pt x="128" y="231"/>
                  </a:cubicBezTo>
                  <a:cubicBezTo>
                    <a:pt x="128" y="231"/>
                    <a:pt x="128" y="231"/>
                    <a:pt x="127" y="231"/>
                  </a:cubicBezTo>
                  <a:close/>
                  <a:moveTo>
                    <a:pt x="485" y="226"/>
                  </a:moveTo>
                  <a:cubicBezTo>
                    <a:pt x="485" y="226"/>
                    <a:pt x="485" y="224"/>
                    <a:pt x="486" y="224"/>
                  </a:cubicBezTo>
                  <a:cubicBezTo>
                    <a:pt x="486" y="224"/>
                    <a:pt x="486" y="224"/>
                    <a:pt x="486" y="224"/>
                  </a:cubicBezTo>
                  <a:cubicBezTo>
                    <a:pt x="487" y="223"/>
                    <a:pt x="488" y="223"/>
                    <a:pt x="489" y="224"/>
                  </a:cubicBezTo>
                  <a:cubicBezTo>
                    <a:pt x="489" y="224"/>
                    <a:pt x="489" y="224"/>
                    <a:pt x="489" y="224"/>
                  </a:cubicBezTo>
                  <a:cubicBezTo>
                    <a:pt x="489" y="225"/>
                    <a:pt x="489" y="226"/>
                    <a:pt x="488" y="227"/>
                  </a:cubicBezTo>
                  <a:cubicBezTo>
                    <a:pt x="488" y="227"/>
                    <a:pt x="488" y="227"/>
                    <a:pt x="488" y="227"/>
                  </a:cubicBezTo>
                  <a:cubicBezTo>
                    <a:pt x="488" y="227"/>
                    <a:pt x="487" y="227"/>
                    <a:pt x="487" y="227"/>
                  </a:cubicBezTo>
                  <a:cubicBezTo>
                    <a:pt x="487" y="227"/>
                    <a:pt x="487" y="227"/>
                    <a:pt x="487" y="227"/>
                  </a:cubicBezTo>
                  <a:cubicBezTo>
                    <a:pt x="486" y="227"/>
                    <a:pt x="486" y="227"/>
                    <a:pt x="485" y="226"/>
                  </a:cubicBezTo>
                  <a:close/>
                  <a:moveTo>
                    <a:pt x="134" y="221"/>
                  </a:moveTo>
                  <a:cubicBezTo>
                    <a:pt x="133" y="220"/>
                    <a:pt x="133" y="219"/>
                    <a:pt x="134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35" y="217"/>
                    <a:pt x="136" y="217"/>
                    <a:pt x="137" y="218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38" y="219"/>
                    <a:pt x="138" y="220"/>
                    <a:pt x="137" y="221"/>
                  </a:cubicBezTo>
                  <a:cubicBezTo>
                    <a:pt x="137" y="221"/>
                    <a:pt x="137" y="221"/>
                    <a:pt x="137" y="221"/>
                  </a:cubicBezTo>
                  <a:cubicBezTo>
                    <a:pt x="137" y="221"/>
                    <a:pt x="136" y="222"/>
                    <a:pt x="135" y="222"/>
                  </a:cubicBezTo>
                  <a:cubicBezTo>
                    <a:pt x="135" y="222"/>
                    <a:pt x="135" y="222"/>
                    <a:pt x="135" y="222"/>
                  </a:cubicBezTo>
                  <a:cubicBezTo>
                    <a:pt x="135" y="222"/>
                    <a:pt x="135" y="221"/>
                    <a:pt x="134" y="221"/>
                  </a:cubicBezTo>
                  <a:close/>
                  <a:moveTo>
                    <a:pt x="478" y="217"/>
                  </a:moveTo>
                  <a:cubicBezTo>
                    <a:pt x="478" y="217"/>
                    <a:pt x="478" y="217"/>
                    <a:pt x="478" y="217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77" y="216"/>
                    <a:pt x="478" y="215"/>
                    <a:pt x="478" y="214"/>
                  </a:cubicBezTo>
                  <a:cubicBezTo>
                    <a:pt x="478" y="214"/>
                    <a:pt x="478" y="214"/>
                    <a:pt x="478" y="214"/>
                  </a:cubicBezTo>
                  <a:cubicBezTo>
                    <a:pt x="479" y="213"/>
                    <a:pt x="481" y="214"/>
                    <a:pt x="481" y="214"/>
                  </a:cubicBezTo>
                  <a:cubicBezTo>
                    <a:pt x="481" y="214"/>
                    <a:pt x="481" y="214"/>
                    <a:pt x="481" y="214"/>
                  </a:cubicBezTo>
                  <a:cubicBezTo>
                    <a:pt x="482" y="215"/>
                    <a:pt x="482" y="217"/>
                    <a:pt x="481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218"/>
                    <a:pt x="480" y="218"/>
                    <a:pt x="480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79" y="218"/>
                    <a:pt x="479" y="217"/>
                    <a:pt x="478" y="217"/>
                  </a:cubicBezTo>
                  <a:close/>
                  <a:moveTo>
                    <a:pt x="142" y="212"/>
                  </a:moveTo>
                  <a:cubicBezTo>
                    <a:pt x="141" y="211"/>
                    <a:pt x="141" y="210"/>
                    <a:pt x="141" y="209"/>
                  </a:cubicBezTo>
                  <a:cubicBezTo>
                    <a:pt x="141" y="209"/>
                    <a:pt x="141" y="209"/>
                    <a:pt x="141" y="209"/>
                  </a:cubicBezTo>
                  <a:cubicBezTo>
                    <a:pt x="142" y="208"/>
                    <a:pt x="143" y="208"/>
                    <a:pt x="144" y="209"/>
                  </a:cubicBezTo>
                  <a:cubicBezTo>
                    <a:pt x="144" y="209"/>
                    <a:pt x="144" y="209"/>
                    <a:pt x="144" y="209"/>
                  </a:cubicBezTo>
                  <a:cubicBezTo>
                    <a:pt x="145" y="209"/>
                    <a:pt x="145" y="211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5" y="212"/>
                    <a:pt x="145" y="212"/>
                    <a:pt x="145" y="212"/>
                  </a:cubicBezTo>
                  <a:cubicBezTo>
                    <a:pt x="144" y="212"/>
                    <a:pt x="144" y="212"/>
                    <a:pt x="143" y="21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42" y="212"/>
                    <a:pt x="142" y="212"/>
                  </a:cubicBezTo>
                  <a:close/>
                  <a:moveTo>
                    <a:pt x="470" y="208"/>
                  </a:moveTo>
                  <a:cubicBezTo>
                    <a:pt x="470" y="207"/>
                    <a:pt x="470" y="206"/>
                    <a:pt x="471" y="205"/>
                  </a:cubicBezTo>
                  <a:cubicBezTo>
                    <a:pt x="471" y="205"/>
                    <a:pt x="471" y="205"/>
                    <a:pt x="471" y="205"/>
                  </a:cubicBezTo>
                  <a:cubicBezTo>
                    <a:pt x="471" y="204"/>
                    <a:pt x="473" y="204"/>
                    <a:pt x="473" y="205"/>
                  </a:cubicBezTo>
                  <a:cubicBezTo>
                    <a:pt x="473" y="205"/>
                    <a:pt x="473" y="205"/>
                    <a:pt x="473" y="205"/>
                  </a:cubicBezTo>
                  <a:cubicBezTo>
                    <a:pt x="474" y="206"/>
                    <a:pt x="474" y="207"/>
                    <a:pt x="473" y="208"/>
                  </a:cubicBezTo>
                  <a:cubicBezTo>
                    <a:pt x="473" y="208"/>
                    <a:pt x="473" y="208"/>
                    <a:pt x="473" y="208"/>
                  </a:cubicBezTo>
                  <a:cubicBezTo>
                    <a:pt x="473" y="208"/>
                    <a:pt x="472" y="209"/>
                    <a:pt x="472" y="209"/>
                  </a:cubicBezTo>
                  <a:cubicBezTo>
                    <a:pt x="472" y="209"/>
                    <a:pt x="472" y="209"/>
                    <a:pt x="472" y="209"/>
                  </a:cubicBezTo>
                  <a:cubicBezTo>
                    <a:pt x="471" y="209"/>
                    <a:pt x="471" y="208"/>
                    <a:pt x="470" y="208"/>
                  </a:cubicBezTo>
                  <a:close/>
                  <a:moveTo>
                    <a:pt x="150" y="203"/>
                  </a:moveTo>
                  <a:cubicBezTo>
                    <a:pt x="149" y="202"/>
                    <a:pt x="149" y="201"/>
                    <a:pt x="150" y="200"/>
                  </a:cubicBezTo>
                  <a:cubicBezTo>
                    <a:pt x="150" y="200"/>
                    <a:pt x="150" y="200"/>
                    <a:pt x="150" y="200"/>
                  </a:cubicBezTo>
                  <a:cubicBezTo>
                    <a:pt x="150" y="199"/>
                    <a:pt x="152" y="199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3" y="201"/>
                    <a:pt x="153" y="202"/>
                    <a:pt x="153" y="203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2" y="203"/>
                    <a:pt x="152" y="203"/>
                    <a:pt x="151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1" y="203"/>
                    <a:pt x="150" y="203"/>
                    <a:pt x="150" y="203"/>
                  </a:cubicBezTo>
                  <a:close/>
                  <a:moveTo>
                    <a:pt x="462" y="199"/>
                  </a:moveTo>
                  <a:cubicBezTo>
                    <a:pt x="461" y="199"/>
                    <a:pt x="461" y="197"/>
                    <a:pt x="462" y="197"/>
                  </a:cubicBezTo>
                  <a:cubicBezTo>
                    <a:pt x="462" y="197"/>
                    <a:pt x="462" y="197"/>
                    <a:pt x="462" y="197"/>
                  </a:cubicBezTo>
                  <a:cubicBezTo>
                    <a:pt x="463" y="196"/>
                    <a:pt x="464" y="196"/>
                    <a:pt x="465" y="197"/>
                  </a:cubicBezTo>
                  <a:cubicBezTo>
                    <a:pt x="465" y="197"/>
                    <a:pt x="465" y="197"/>
                    <a:pt x="465" y="197"/>
                  </a:cubicBezTo>
                  <a:cubicBezTo>
                    <a:pt x="466" y="197"/>
                    <a:pt x="466" y="199"/>
                    <a:pt x="465" y="199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465" y="200"/>
                    <a:pt x="464" y="200"/>
                    <a:pt x="464" y="200"/>
                  </a:cubicBezTo>
                  <a:cubicBezTo>
                    <a:pt x="464" y="200"/>
                    <a:pt x="464" y="200"/>
                    <a:pt x="464" y="200"/>
                  </a:cubicBezTo>
                  <a:cubicBezTo>
                    <a:pt x="463" y="200"/>
                    <a:pt x="463" y="200"/>
                    <a:pt x="462" y="199"/>
                  </a:cubicBezTo>
                  <a:close/>
                  <a:moveTo>
                    <a:pt x="158" y="194"/>
                  </a:moveTo>
                  <a:cubicBezTo>
                    <a:pt x="157" y="194"/>
                    <a:pt x="157" y="192"/>
                    <a:pt x="158" y="192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9" y="191"/>
                    <a:pt x="160" y="191"/>
                    <a:pt x="161" y="192"/>
                  </a:cubicBezTo>
                  <a:cubicBezTo>
                    <a:pt x="161" y="192"/>
                    <a:pt x="161" y="192"/>
                    <a:pt x="161" y="192"/>
                  </a:cubicBezTo>
                  <a:cubicBezTo>
                    <a:pt x="162" y="192"/>
                    <a:pt x="162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1" y="195"/>
                    <a:pt x="160" y="195"/>
                    <a:pt x="160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59" y="195"/>
                    <a:pt x="159" y="195"/>
                    <a:pt x="158" y="194"/>
                  </a:cubicBezTo>
                  <a:close/>
                  <a:moveTo>
                    <a:pt x="454" y="191"/>
                  </a:moveTo>
                  <a:cubicBezTo>
                    <a:pt x="453" y="190"/>
                    <a:pt x="453" y="189"/>
                    <a:pt x="453" y="188"/>
                  </a:cubicBezTo>
                  <a:cubicBezTo>
                    <a:pt x="453" y="188"/>
                    <a:pt x="453" y="188"/>
                    <a:pt x="453" y="188"/>
                  </a:cubicBezTo>
                  <a:cubicBezTo>
                    <a:pt x="454" y="188"/>
                    <a:pt x="455" y="187"/>
                    <a:pt x="456" y="188"/>
                  </a:cubicBezTo>
                  <a:cubicBezTo>
                    <a:pt x="456" y="188"/>
                    <a:pt x="456" y="188"/>
                    <a:pt x="456" y="188"/>
                  </a:cubicBezTo>
                  <a:cubicBezTo>
                    <a:pt x="457" y="189"/>
                    <a:pt x="457" y="190"/>
                    <a:pt x="456" y="191"/>
                  </a:cubicBezTo>
                  <a:cubicBezTo>
                    <a:pt x="456" y="191"/>
                    <a:pt x="456" y="191"/>
                    <a:pt x="456" y="191"/>
                  </a:cubicBezTo>
                  <a:cubicBezTo>
                    <a:pt x="456" y="191"/>
                    <a:pt x="455" y="192"/>
                    <a:pt x="455" y="192"/>
                  </a:cubicBezTo>
                  <a:cubicBezTo>
                    <a:pt x="455" y="192"/>
                    <a:pt x="455" y="192"/>
                    <a:pt x="455" y="192"/>
                  </a:cubicBezTo>
                  <a:cubicBezTo>
                    <a:pt x="454" y="192"/>
                    <a:pt x="454" y="192"/>
                    <a:pt x="454" y="191"/>
                  </a:cubicBezTo>
                  <a:close/>
                  <a:moveTo>
                    <a:pt x="167" y="186"/>
                  </a:moveTo>
                  <a:cubicBezTo>
                    <a:pt x="166" y="185"/>
                    <a:pt x="167" y="184"/>
                    <a:pt x="167" y="183"/>
                  </a:cubicBezTo>
                  <a:cubicBezTo>
                    <a:pt x="167" y="183"/>
                    <a:pt x="167" y="183"/>
                    <a:pt x="167" y="183"/>
                  </a:cubicBezTo>
                  <a:cubicBezTo>
                    <a:pt x="168" y="183"/>
                    <a:pt x="169" y="183"/>
                    <a:pt x="170" y="184"/>
                  </a:cubicBezTo>
                  <a:cubicBezTo>
                    <a:pt x="170" y="184"/>
                    <a:pt x="170" y="184"/>
                    <a:pt x="170" y="184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0" y="187"/>
                    <a:pt x="169" y="187"/>
                    <a:pt x="169" y="187"/>
                  </a:cubicBezTo>
                  <a:cubicBezTo>
                    <a:pt x="169" y="187"/>
                    <a:pt x="169" y="187"/>
                    <a:pt x="169" y="187"/>
                  </a:cubicBezTo>
                  <a:cubicBezTo>
                    <a:pt x="168" y="187"/>
                    <a:pt x="168" y="187"/>
                    <a:pt x="167" y="186"/>
                  </a:cubicBezTo>
                  <a:close/>
                  <a:moveTo>
                    <a:pt x="444" y="184"/>
                  </a:moveTo>
                  <a:cubicBezTo>
                    <a:pt x="444" y="183"/>
                    <a:pt x="443" y="182"/>
                    <a:pt x="444" y="181"/>
                  </a:cubicBezTo>
                  <a:cubicBezTo>
                    <a:pt x="444" y="181"/>
                    <a:pt x="444" y="181"/>
                    <a:pt x="444" y="181"/>
                  </a:cubicBezTo>
                  <a:cubicBezTo>
                    <a:pt x="445" y="180"/>
                    <a:pt x="446" y="180"/>
                    <a:pt x="447" y="180"/>
                  </a:cubicBezTo>
                  <a:cubicBezTo>
                    <a:pt x="447" y="180"/>
                    <a:pt x="447" y="180"/>
                    <a:pt x="447" y="180"/>
                  </a:cubicBezTo>
                  <a:cubicBezTo>
                    <a:pt x="448" y="181"/>
                    <a:pt x="448" y="182"/>
                    <a:pt x="447" y="183"/>
                  </a:cubicBezTo>
                  <a:cubicBezTo>
                    <a:pt x="447" y="183"/>
                    <a:pt x="447" y="183"/>
                    <a:pt x="447" y="183"/>
                  </a:cubicBezTo>
                  <a:cubicBezTo>
                    <a:pt x="447" y="184"/>
                    <a:pt x="446" y="184"/>
                    <a:pt x="446" y="184"/>
                  </a:cubicBezTo>
                  <a:cubicBezTo>
                    <a:pt x="446" y="184"/>
                    <a:pt x="446" y="184"/>
                    <a:pt x="446" y="184"/>
                  </a:cubicBezTo>
                  <a:cubicBezTo>
                    <a:pt x="445" y="184"/>
                    <a:pt x="445" y="184"/>
                    <a:pt x="444" y="184"/>
                  </a:cubicBezTo>
                  <a:close/>
                  <a:moveTo>
                    <a:pt x="176" y="179"/>
                  </a:moveTo>
                  <a:cubicBezTo>
                    <a:pt x="176" y="178"/>
                    <a:pt x="176" y="177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5"/>
                    <a:pt x="179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7"/>
                    <a:pt x="180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179"/>
                    <a:pt x="178" y="180"/>
                    <a:pt x="178" y="180"/>
                  </a:cubicBezTo>
                  <a:cubicBezTo>
                    <a:pt x="178" y="180"/>
                    <a:pt x="178" y="180"/>
                    <a:pt x="178" y="180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435" y="176"/>
                  </a:moveTo>
                  <a:cubicBezTo>
                    <a:pt x="434" y="176"/>
                    <a:pt x="434" y="174"/>
                    <a:pt x="435" y="174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435" y="173"/>
                    <a:pt x="436" y="172"/>
                    <a:pt x="437" y="173"/>
                  </a:cubicBezTo>
                  <a:cubicBezTo>
                    <a:pt x="437" y="173"/>
                    <a:pt x="437" y="173"/>
                    <a:pt x="437" y="173"/>
                  </a:cubicBezTo>
                  <a:cubicBezTo>
                    <a:pt x="438" y="174"/>
                    <a:pt x="438" y="175"/>
                    <a:pt x="438" y="176"/>
                  </a:cubicBezTo>
                  <a:cubicBezTo>
                    <a:pt x="438" y="176"/>
                    <a:pt x="438" y="176"/>
                    <a:pt x="438" y="176"/>
                  </a:cubicBezTo>
                  <a:cubicBezTo>
                    <a:pt x="437" y="176"/>
                    <a:pt x="437" y="177"/>
                    <a:pt x="436" y="177"/>
                  </a:cubicBezTo>
                  <a:cubicBezTo>
                    <a:pt x="436" y="177"/>
                    <a:pt x="436" y="177"/>
                    <a:pt x="436" y="177"/>
                  </a:cubicBezTo>
                  <a:cubicBezTo>
                    <a:pt x="436" y="177"/>
                    <a:pt x="435" y="177"/>
                    <a:pt x="435" y="176"/>
                  </a:cubicBezTo>
                  <a:close/>
                  <a:moveTo>
                    <a:pt x="186" y="172"/>
                  </a:moveTo>
                  <a:cubicBezTo>
                    <a:pt x="186" y="171"/>
                    <a:pt x="186" y="170"/>
                    <a:pt x="187" y="169"/>
                  </a:cubicBezTo>
                  <a:cubicBezTo>
                    <a:pt x="187" y="169"/>
                    <a:pt x="187" y="169"/>
                    <a:pt x="187" y="169"/>
                  </a:cubicBezTo>
                  <a:cubicBezTo>
                    <a:pt x="188" y="168"/>
                    <a:pt x="189" y="169"/>
                    <a:pt x="190" y="170"/>
                  </a:cubicBezTo>
                  <a:cubicBezTo>
                    <a:pt x="190" y="170"/>
                    <a:pt x="190" y="170"/>
                    <a:pt x="190" y="170"/>
                  </a:cubicBezTo>
                  <a:cubicBezTo>
                    <a:pt x="190" y="170"/>
                    <a:pt x="190" y="172"/>
                    <a:pt x="189" y="172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9" y="173"/>
                    <a:pt x="188" y="173"/>
                    <a:pt x="188" y="173"/>
                  </a:cubicBezTo>
                  <a:cubicBezTo>
                    <a:pt x="188" y="173"/>
                    <a:pt x="188" y="173"/>
                    <a:pt x="188" y="173"/>
                  </a:cubicBezTo>
                  <a:cubicBezTo>
                    <a:pt x="187" y="173"/>
                    <a:pt x="187" y="172"/>
                    <a:pt x="186" y="172"/>
                  </a:cubicBezTo>
                  <a:close/>
                  <a:moveTo>
                    <a:pt x="425" y="170"/>
                  </a:moveTo>
                  <a:cubicBezTo>
                    <a:pt x="424" y="169"/>
                    <a:pt x="424" y="168"/>
                    <a:pt x="425" y="167"/>
                  </a:cubicBezTo>
                  <a:cubicBezTo>
                    <a:pt x="425" y="167"/>
                    <a:pt x="425" y="167"/>
                    <a:pt x="425" y="167"/>
                  </a:cubicBezTo>
                  <a:cubicBezTo>
                    <a:pt x="425" y="166"/>
                    <a:pt x="426" y="166"/>
                    <a:pt x="427" y="166"/>
                  </a:cubicBezTo>
                  <a:cubicBezTo>
                    <a:pt x="427" y="166"/>
                    <a:pt x="427" y="166"/>
                    <a:pt x="427" y="166"/>
                  </a:cubicBezTo>
                  <a:cubicBezTo>
                    <a:pt x="428" y="167"/>
                    <a:pt x="429" y="168"/>
                    <a:pt x="428" y="169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8" y="170"/>
                    <a:pt x="427" y="170"/>
                    <a:pt x="426" y="170"/>
                  </a:cubicBezTo>
                  <a:cubicBezTo>
                    <a:pt x="426" y="170"/>
                    <a:pt x="426" y="170"/>
                    <a:pt x="426" y="170"/>
                  </a:cubicBezTo>
                  <a:cubicBezTo>
                    <a:pt x="426" y="170"/>
                    <a:pt x="426" y="170"/>
                    <a:pt x="425" y="170"/>
                  </a:cubicBezTo>
                  <a:close/>
                  <a:moveTo>
                    <a:pt x="196" y="165"/>
                  </a:moveTo>
                  <a:cubicBezTo>
                    <a:pt x="196" y="164"/>
                    <a:pt x="196" y="163"/>
                    <a:pt x="197" y="16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8" y="162"/>
                    <a:pt x="199" y="162"/>
                    <a:pt x="200" y="163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0" y="164"/>
                    <a:pt x="200" y="165"/>
                    <a:pt x="199" y="166"/>
                  </a:cubicBezTo>
                  <a:cubicBezTo>
                    <a:pt x="199" y="166"/>
                    <a:pt x="199" y="166"/>
                    <a:pt x="199" y="166"/>
                  </a:cubicBezTo>
                  <a:cubicBezTo>
                    <a:pt x="199" y="166"/>
                    <a:pt x="198" y="166"/>
                    <a:pt x="198" y="166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197" y="166"/>
                    <a:pt x="197" y="166"/>
                    <a:pt x="196" y="165"/>
                  </a:cubicBezTo>
                  <a:close/>
                  <a:moveTo>
                    <a:pt x="415" y="164"/>
                  </a:moveTo>
                  <a:cubicBezTo>
                    <a:pt x="414" y="163"/>
                    <a:pt x="414" y="162"/>
                    <a:pt x="414" y="161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5" y="160"/>
                    <a:pt x="416" y="160"/>
                    <a:pt x="417" y="160"/>
                  </a:cubicBezTo>
                  <a:cubicBezTo>
                    <a:pt x="417" y="160"/>
                    <a:pt x="417" y="160"/>
                    <a:pt x="417" y="160"/>
                  </a:cubicBezTo>
                  <a:cubicBezTo>
                    <a:pt x="418" y="161"/>
                    <a:pt x="418" y="162"/>
                    <a:pt x="418" y="163"/>
                  </a:cubicBezTo>
                  <a:cubicBezTo>
                    <a:pt x="418" y="163"/>
                    <a:pt x="418" y="163"/>
                    <a:pt x="418" y="163"/>
                  </a:cubicBezTo>
                  <a:cubicBezTo>
                    <a:pt x="417" y="164"/>
                    <a:pt x="417" y="164"/>
                    <a:pt x="416" y="164"/>
                  </a:cubicBezTo>
                  <a:cubicBezTo>
                    <a:pt x="416" y="164"/>
                    <a:pt x="416" y="164"/>
                    <a:pt x="416" y="164"/>
                  </a:cubicBezTo>
                  <a:cubicBezTo>
                    <a:pt x="416" y="164"/>
                    <a:pt x="415" y="164"/>
                    <a:pt x="415" y="164"/>
                  </a:cubicBezTo>
                  <a:close/>
                  <a:moveTo>
                    <a:pt x="207" y="159"/>
                  </a:moveTo>
                  <a:cubicBezTo>
                    <a:pt x="206" y="158"/>
                    <a:pt x="207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6"/>
                    <a:pt x="210" y="157"/>
                    <a:pt x="210" y="158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0" y="160"/>
                    <a:pt x="210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0"/>
                    <a:pt x="207" y="160"/>
                    <a:pt x="207" y="159"/>
                  </a:cubicBezTo>
                  <a:close/>
                  <a:moveTo>
                    <a:pt x="404" y="158"/>
                  </a:moveTo>
                  <a:cubicBezTo>
                    <a:pt x="404" y="158"/>
                    <a:pt x="404" y="158"/>
                    <a:pt x="404" y="158"/>
                  </a:cubicBezTo>
                  <a:cubicBezTo>
                    <a:pt x="404" y="158"/>
                    <a:pt x="404" y="158"/>
                    <a:pt x="404" y="158"/>
                  </a:cubicBezTo>
                  <a:cubicBezTo>
                    <a:pt x="403" y="158"/>
                    <a:pt x="403" y="156"/>
                    <a:pt x="404" y="155"/>
                  </a:cubicBezTo>
                  <a:cubicBezTo>
                    <a:pt x="404" y="155"/>
                    <a:pt x="404" y="155"/>
                    <a:pt x="404" y="155"/>
                  </a:cubicBezTo>
                  <a:cubicBezTo>
                    <a:pt x="404" y="154"/>
                    <a:pt x="405" y="154"/>
                    <a:pt x="406" y="155"/>
                  </a:cubicBezTo>
                  <a:cubicBezTo>
                    <a:pt x="406" y="155"/>
                    <a:pt x="406" y="155"/>
                    <a:pt x="406" y="155"/>
                  </a:cubicBezTo>
                  <a:cubicBezTo>
                    <a:pt x="407" y="155"/>
                    <a:pt x="408" y="156"/>
                    <a:pt x="407" y="157"/>
                  </a:cubicBezTo>
                  <a:cubicBezTo>
                    <a:pt x="407" y="157"/>
                    <a:pt x="407" y="157"/>
                    <a:pt x="407" y="157"/>
                  </a:cubicBezTo>
                  <a:cubicBezTo>
                    <a:pt x="407" y="158"/>
                    <a:pt x="406" y="158"/>
                    <a:pt x="405" y="158"/>
                  </a:cubicBezTo>
                  <a:cubicBezTo>
                    <a:pt x="405" y="158"/>
                    <a:pt x="405" y="158"/>
                    <a:pt x="405" y="158"/>
                  </a:cubicBezTo>
                  <a:cubicBezTo>
                    <a:pt x="405" y="158"/>
                    <a:pt x="405" y="158"/>
                    <a:pt x="404" y="158"/>
                  </a:cubicBezTo>
                  <a:close/>
                  <a:moveTo>
                    <a:pt x="218" y="154"/>
                  </a:moveTo>
                  <a:cubicBezTo>
                    <a:pt x="217" y="153"/>
                    <a:pt x="218" y="152"/>
                    <a:pt x="219" y="151"/>
                  </a:cubicBezTo>
                  <a:cubicBezTo>
                    <a:pt x="219" y="151"/>
                    <a:pt x="219" y="151"/>
                    <a:pt x="219" y="151"/>
                  </a:cubicBezTo>
                  <a:cubicBezTo>
                    <a:pt x="220" y="151"/>
                    <a:pt x="221" y="151"/>
                    <a:pt x="221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2" y="153"/>
                    <a:pt x="221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5"/>
                    <a:pt x="220" y="155"/>
                    <a:pt x="219" y="155"/>
                  </a:cubicBezTo>
                  <a:cubicBezTo>
                    <a:pt x="219" y="155"/>
                    <a:pt x="219" y="155"/>
                    <a:pt x="219" y="155"/>
                  </a:cubicBezTo>
                  <a:cubicBezTo>
                    <a:pt x="219" y="155"/>
                    <a:pt x="218" y="155"/>
                    <a:pt x="218" y="154"/>
                  </a:cubicBezTo>
                  <a:close/>
                  <a:moveTo>
                    <a:pt x="394" y="153"/>
                  </a:moveTo>
                  <a:cubicBezTo>
                    <a:pt x="393" y="153"/>
                    <a:pt x="392" y="152"/>
                    <a:pt x="393" y="151"/>
                  </a:cubicBezTo>
                  <a:cubicBezTo>
                    <a:pt x="393" y="151"/>
                    <a:pt x="393" y="151"/>
                    <a:pt x="393" y="151"/>
                  </a:cubicBezTo>
                  <a:cubicBezTo>
                    <a:pt x="393" y="150"/>
                    <a:pt x="394" y="149"/>
                    <a:pt x="395" y="150"/>
                  </a:cubicBezTo>
                  <a:cubicBezTo>
                    <a:pt x="395" y="150"/>
                    <a:pt x="395" y="150"/>
                    <a:pt x="395" y="150"/>
                  </a:cubicBezTo>
                  <a:cubicBezTo>
                    <a:pt x="396" y="150"/>
                    <a:pt x="397" y="151"/>
                    <a:pt x="396" y="152"/>
                  </a:cubicBezTo>
                  <a:cubicBezTo>
                    <a:pt x="396" y="152"/>
                    <a:pt x="396" y="152"/>
                    <a:pt x="396" y="152"/>
                  </a:cubicBezTo>
                  <a:cubicBezTo>
                    <a:pt x="396" y="153"/>
                    <a:pt x="395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ubicBezTo>
                    <a:pt x="394" y="153"/>
                    <a:pt x="394" y="153"/>
                    <a:pt x="394" y="153"/>
                  </a:cubicBezTo>
                  <a:close/>
                  <a:moveTo>
                    <a:pt x="229" y="149"/>
                  </a:moveTo>
                  <a:cubicBezTo>
                    <a:pt x="228" y="148"/>
                    <a:pt x="229" y="147"/>
                    <a:pt x="230" y="147"/>
                  </a:cubicBezTo>
                  <a:cubicBezTo>
                    <a:pt x="230" y="147"/>
                    <a:pt x="230" y="147"/>
                    <a:pt x="230" y="147"/>
                  </a:cubicBezTo>
                  <a:cubicBezTo>
                    <a:pt x="231" y="146"/>
                    <a:pt x="232" y="147"/>
                    <a:pt x="232" y="148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3" y="149"/>
                    <a:pt x="232" y="150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29" y="150"/>
                    <a:pt x="229" y="149"/>
                  </a:cubicBezTo>
                  <a:close/>
                  <a:moveTo>
                    <a:pt x="383" y="149"/>
                  </a:moveTo>
                  <a:cubicBezTo>
                    <a:pt x="382" y="149"/>
                    <a:pt x="381" y="147"/>
                    <a:pt x="381" y="146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82" y="145"/>
                    <a:pt x="383" y="145"/>
                    <a:pt x="384" y="145"/>
                  </a:cubicBezTo>
                  <a:cubicBezTo>
                    <a:pt x="384" y="145"/>
                    <a:pt x="384" y="145"/>
                    <a:pt x="384" y="145"/>
                  </a:cubicBezTo>
                  <a:cubicBezTo>
                    <a:pt x="385" y="146"/>
                    <a:pt x="385" y="147"/>
                    <a:pt x="385" y="148"/>
                  </a:cubicBezTo>
                  <a:cubicBezTo>
                    <a:pt x="385" y="148"/>
                    <a:pt x="385" y="148"/>
                    <a:pt x="385" y="148"/>
                  </a:cubicBezTo>
                  <a:cubicBezTo>
                    <a:pt x="385" y="149"/>
                    <a:pt x="384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ubicBezTo>
                    <a:pt x="383" y="149"/>
                    <a:pt x="383" y="149"/>
                    <a:pt x="383" y="149"/>
                  </a:cubicBezTo>
                  <a:close/>
                  <a:moveTo>
                    <a:pt x="240" y="145"/>
                  </a:moveTo>
                  <a:cubicBezTo>
                    <a:pt x="240" y="144"/>
                    <a:pt x="240" y="143"/>
                    <a:pt x="241" y="143"/>
                  </a:cubicBezTo>
                  <a:cubicBezTo>
                    <a:pt x="241" y="143"/>
                    <a:pt x="241" y="143"/>
                    <a:pt x="241" y="143"/>
                  </a:cubicBezTo>
                  <a:cubicBezTo>
                    <a:pt x="242" y="142"/>
                    <a:pt x="243" y="143"/>
                    <a:pt x="244" y="144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45"/>
                    <a:pt x="243" y="146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1" y="147"/>
                    <a:pt x="240" y="146"/>
                    <a:pt x="240" y="145"/>
                  </a:cubicBezTo>
                  <a:close/>
                  <a:moveTo>
                    <a:pt x="371" y="145"/>
                  </a:moveTo>
                  <a:cubicBezTo>
                    <a:pt x="370" y="145"/>
                    <a:pt x="370" y="144"/>
                    <a:pt x="370" y="143"/>
                  </a:cubicBezTo>
                  <a:cubicBezTo>
                    <a:pt x="370" y="143"/>
                    <a:pt x="370" y="143"/>
                    <a:pt x="370" y="143"/>
                  </a:cubicBezTo>
                  <a:cubicBezTo>
                    <a:pt x="370" y="142"/>
                    <a:pt x="371" y="141"/>
                    <a:pt x="372" y="141"/>
                  </a:cubicBezTo>
                  <a:cubicBezTo>
                    <a:pt x="372" y="141"/>
                    <a:pt x="372" y="141"/>
                    <a:pt x="372" y="141"/>
                  </a:cubicBezTo>
                  <a:cubicBezTo>
                    <a:pt x="373" y="142"/>
                    <a:pt x="374" y="143"/>
                    <a:pt x="374" y="144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5"/>
                    <a:pt x="373" y="145"/>
                    <a:pt x="372" y="145"/>
                  </a:cubicBezTo>
                  <a:cubicBezTo>
                    <a:pt x="372" y="145"/>
                    <a:pt x="372" y="145"/>
                    <a:pt x="372" y="145"/>
                  </a:cubicBezTo>
                  <a:cubicBezTo>
                    <a:pt x="372" y="145"/>
                    <a:pt x="371" y="145"/>
                    <a:pt x="371" y="145"/>
                  </a:cubicBezTo>
                  <a:close/>
                  <a:moveTo>
                    <a:pt x="251" y="142"/>
                  </a:moveTo>
                  <a:cubicBezTo>
                    <a:pt x="251" y="141"/>
                    <a:pt x="252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4" y="139"/>
                    <a:pt x="255" y="140"/>
                    <a:pt x="255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6" y="142"/>
                    <a:pt x="255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3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2" y="143"/>
                    <a:pt x="252" y="143"/>
                    <a:pt x="251" y="142"/>
                  </a:cubicBezTo>
                  <a:close/>
                  <a:moveTo>
                    <a:pt x="360" y="142"/>
                  </a:moveTo>
                  <a:cubicBezTo>
                    <a:pt x="359" y="142"/>
                    <a:pt x="358" y="141"/>
                    <a:pt x="358" y="140"/>
                  </a:cubicBezTo>
                  <a:cubicBezTo>
                    <a:pt x="358" y="140"/>
                    <a:pt x="358" y="140"/>
                    <a:pt x="358" y="140"/>
                  </a:cubicBezTo>
                  <a:cubicBezTo>
                    <a:pt x="359" y="139"/>
                    <a:pt x="360" y="138"/>
                    <a:pt x="361" y="138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2" y="139"/>
                    <a:pt x="362" y="140"/>
                    <a:pt x="362" y="141"/>
                  </a:cubicBezTo>
                  <a:cubicBezTo>
                    <a:pt x="362" y="141"/>
                    <a:pt x="362" y="141"/>
                    <a:pt x="362" y="141"/>
                  </a:cubicBezTo>
                  <a:cubicBezTo>
                    <a:pt x="362" y="142"/>
                    <a:pt x="361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ubicBezTo>
                    <a:pt x="360" y="142"/>
                    <a:pt x="360" y="142"/>
                    <a:pt x="360" y="142"/>
                  </a:cubicBezTo>
                  <a:close/>
                  <a:moveTo>
                    <a:pt x="263" y="139"/>
                  </a:moveTo>
                  <a:cubicBezTo>
                    <a:pt x="263" y="138"/>
                    <a:pt x="264" y="137"/>
                    <a:pt x="265" y="137"/>
                  </a:cubicBezTo>
                  <a:cubicBezTo>
                    <a:pt x="265" y="137"/>
                    <a:pt x="265" y="137"/>
                    <a:pt x="265" y="137"/>
                  </a:cubicBezTo>
                  <a:cubicBezTo>
                    <a:pt x="266" y="137"/>
                    <a:pt x="267" y="137"/>
                    <a:pt x="267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7" y="139"/>
                    <a:pt x="267" y="140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4" y="141"/>
                    <a:pt x="263" y="140"/>
                    <a:pt x="263" y="139"/>
                  </a:cubicBezTo>
                  <a:close/>
                  <a:moveTo>
                    <a:pt x="348" y="140"/>
                  </a:moveTo>
                  <a:cubicBezTo>
                    <a:pt x="347" y="140"/>
                    <a:pt x="346" y="139"/>
                    <a:pt x="347" y="137"/>
                  </a:cubicBezTo>
                  <a:cubicBezTo>
                    <a:pt x="347" y="137"/>
                    <a:pt x="347" y="137"/>
                    <a:pt x="347" y="137"/>
                  </a:cubicBezTo>
                  <a:cubicBezTo>
                    <a:pt x="347" y="136"/>
                    <a:pt x="348" y="136"/>
                    <a:pt x="349" y="136"/>
                  </a:cubicBezTo>
                  <a:cubicBezTo>
                    <a:pt x="349" y="136"/>
                    <a:pt x="349" y="136"/>
                    <a:pt x="349" y="136"/>
                  </a:cubicBezTo>
                  <a:cubicBezTo>
                    <a:pt x="350" y="136"/>
                    <a:pt x="351" y="137"/>
                    <a:pt x="350" y="138"/>
                  </a:cubicBezTo>
                  <a:cubicBezTo>
                    <a:pt x="350" y="138"/>
                    <a:pt x="350" y="138"/>
                    <a:pt x="350" y="138"/>
                  </a:cubicBezTo>
                  <a:cubicBezTo>
                    <a:pt x="350" y="139"/>
                    <a:pt x="349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ubicBezTo>
                    <a:pt x="348" y="140"/>
                    <a:pt x="348" y="140"/>
                    <a:pt x="348" y="140"/>
                  </a:cubicBezTo>
                  <a:close/>
                  <a:moveTo>
                    <a:pt x="275" y="137"/>
                  </a:moveTo>
                  <a:cubicBezTo>
                    <a:pt x="275" y="136"/>
                    <a:pt x="275" y="135"/>
                    <a:pt x="277" y="135"/>
                  </a:cubicBezTo>
                  <a:cubicBezTo>
                    <a:pt x="277" y="135"/>
                    <a:pt x="277" y="135"/>
                    <a:pt x="277" y="135"/>
                  </a:cubicBezTo>
                  <a:cubicBezTo>
                    <a:pt x="278" y="135"/>
                    <a:pt x="279" y="135"/>
                    <a:pt x="279" y="136"/>
                  </a:cubicBezTo>
                  <a:cubicBezTo>
                    <a:pt x="279" y="136"/>
                    <a:pt x="279" y="136"/>
                    <a:pt x="279" y="136"/>
                  </a:cubicBezTo>
                  <a:cubicBezTo>
                    <a:pt x="279" y="137"/>
                    <a:pt x="278" y="138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7" y="139"/>
                    <a:pt x="277" y="139"/>
                    <a:pt x="277" y="139"/>
                  </a:cubicBezTo>
                  <a:cubicBezTo>
                    <a:pt x="276" y="139"/>
                    <a:pt x="275" y="138"/>
                    <a:pt x="275" y="137"/>
                  </a:cubicBezTo>
                  <a:close/>
                  <a:moveTo>
                    <a:pt x="336" y="138"/>
                  </a:moveTo>
                  <a:cubicBezTo>
                    <a:pt x="336" y="138"/>
                    <a:pt x="336" y="138"/>
                    <a:pt x="336" y="138"/>
                  </a:cubicBezTo>
                  <a:cubicBezTo>
                    <a:pt x="336" y="138"/>
                    <a:pt x="336" y="138"/>
                    <a:pt x="336" y="138"/>
                  </a:cubicBezTo>
                  <a:cubicBezTo>
                    <a:pt x="335" y="138"/>
                    <a:pt x="335" y="137"/>
                    <a:pt x="335" y="136"/>
                  </a:cubicBezTo>
                  <a:cubicBezTo>
                    <a:pt x="335" y="136"/>
                    <a:pt x="335" y="136"/>
                    <a:pt x="335" y="136"/>
                  </a:cubicBezTo>
                  <a:cubicBezTo>
                    <a:pt x="335" y="135"/>
                    <a:pt x="336" y="134"/>
                    <a:pt x="337" y="134"/>
                  </a:cubicBezTo>
                  <a:cubicBezTo>
                    <a:pt x="337" y="134"/>
                    <a:pt x="337" y="134"/>
                    <a:pt x="337" y="134"/>
                  </a:cubicBezTo>
                  <a:cubicBezTo>
                    <a:pt x="338" y="134"/>
                    <a:pt x="339" y="135"/>
                    <a:pt x="339" y="136"/>
                  </a:cubicBezTo>
                  <a:cubicBezTo>
                    <a:pt x="339" y="136"/>
                    <a:pt x="339" y="136"/>
                    <a:pt x="339" y="136"/>
                  </a:cubicBezTo>
                  <a:cubicBezTo>
                    <a:pt x="338" y="137"/>
                    <a:pt x="338" y="138"/>
                    <a:pt x="337" y="138"/>
                  </a:cubicBezTo>
                  <a:cubicBezTo>
                    <a:pt x="337" y="138"/>
                    <a:pt x="337" y="138"/>
                    <a:pt x="337" y="138"/>
                  </a:cubicBezTo>
                  <a:cubicBezTo>
                    <a:pt x="337" y="138"/>
                    <a:pt x="336" y="138"/>
                    <a:pt x="336" y="138"/>
                  </a:cubicBezTo>
                  <a:close/>
                  <a:moveTo>
                    <a:pt x="287" y="135"/>
                  </a:moveTo>
                  <a:cubicBezTo>
                    <a:pt x="287" y="134"/>
                    <a:pt x="287" y="133"/>
                    <a:pt x="289" y="133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3"/>
                    <a:pt x="291" y="134"/>
                    <a:pt x="291" y="135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1" y="136"/>
                    <a:pt x="290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9" y="137"/>
                    <a:pt x="289" y="137"/>
                    <a:pt x="289" y="137"/>
                  </a:cubicBezTo>
                  <a:cubicBezTo>
                    <a:pt x="288" y="137"/>
                    <a:pt x="287" y="136"/>
                    <a:pt x="287" y="135"/>
                  </a:cubicBezTo>
                  <a:close/>
                  <a:moveTo>
                    <a:pt x="325" y="137"/>
                  </a:moveTo>
                  <a:cubicBezTo>
                    <a:pt x="323" y="137"/>
                    <a:pt x="323" y="136"/>
                    <a:pt x="323" y="135"/>
                  </a:cubicBezTo>
                  <a:cubicBezTo>
                    <a:pt x="323" y="135"/>
                    <a:pt x="323" y="135"/>
                    <a:pt x="323" y="135"/>
                  </a:cubicBezTo>
                  <a:cubicBezTo>
                    <a:pt x="323" y="134"/>
                    <a:pt x="324" y="133"/>
                    <a:pt x="325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26" y="133"/>
                    <a:pt x="327" y="134"/>
                    <a:pt x="327" y="135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7" y="136"/>
                    <a:pt x="326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ubicBezTo>
                    <a:pt x="325" y="137"/>
                    <a:pt x="325" y="137"/>
                    <a:pt x="325" y="137"/>
                  </a:cubicBezTo>
                  <a:close/>
                  <a:moveTo>
                    <a:pt x="299" y="135"/>
                  </a:moveTo>
                  <a:cubicBezTo>
                    <a:pt x="299" y="133"/>
                    <a:pt x="300" y="133"/>
                    <a:pt x="301" y="132"/>
                  </a:cubicBezTo>
                  <a:cubicBezTo>
                    <a:pt x="301" y="132"/>
                    <a:pt x="301" y="132"/>
                    <a:pt x="301" y="132"/>
                  </a:cubicBezTo>
                  <a:cubicBezTo>
                    <a:pt x="302" y="132"/>
                    <a:pt x="303" y="133"/>
                    <a:pt x="303" y="134"/>
                  </a:cubicBezTo>
                  <a:cubicBezTo>
                    <a:pt x="303" y="134"/>
                    <a:pt x="303" y="134"/>
                    <a:pt x="303" y="134"/>
                  </a:cubicBezTo>
                  <a:cubicBezTo>
                    <a:pt x="303" y="136"/>
                    <a:pt x="302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6"/>
                    <a:pt x="299" y="136"/>
                    <a:pt x="299" y="135"/>
                  </a:cubicBezTo>
                  <a:close/>
                  <a:moveTo>
                    <a:pt x="313" y="136"/>
                  </a:moveTo>
                  <a:cubicBezTo>
                    <a:pt x="312" y="136"/>
                    <a:pt x="311" y="135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3"/>
                    <a:pt x="312" y="132"/>
                    <a:pt x="313" y="132"/>
                  </a:cubicBezTo>
                  <a:cubicBezTo>
                    <a:pt x="313" y="132"/>
                    <a:pt x="313" y="132"/>
                    <a:pt x="313" y="132"/>
                  </a:cubicBezTo>
                  <a:cubicBezTo>
                    <a:pt x="314" y="132"/>
                    <a:pt x="315" y="133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5"/>
                    <a:pt x="314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ubicBezTo>
                    <a:pt x="313" y="136"/>
                    <a:pt x="313" y="136"/>
                    <a:pt x="313" y="136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1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9" y="995"/>
                  </a:moveTo>
                  <a:cubicBezTo>
                    <a:pt x="288" y="994"/>
                    <a:pt x="289" y="993"/>
                    <a:pt x="290" y="992"/>
                  </a:cubicBezTo>
                  <a:cubicBezTo>
                    <a:pt x="290" y="992"/>
                    <a:pt x="290" y="992"/>
                    <a:pt x="290" y="992"/>
                  </a:cubicBezTo>
                  <a:cubicBezTo>
                    <a:pt x="291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3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1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90" y="996"/>
                    <a:pt x="289" y="996"/>
                    <a:pt x="289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7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29" y="987"/>
                    <a:pt x="330" y="987"/>
                  </a:cubicBezTo>
                  <a:cubicBezTo>
                    <a:pt x="330" y="987"/>
                    <a:pt x="330" y="987"/>
                    <a:pt x="330" y="987"/>
                  </a:cubicBezTo>
                  <a:cubicBezTo>
                    <a:pt x="331" y="987"/>
                    <a:pt x="332" y="989"/>
                    <a:pt x="331" y="990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990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29" y="991"/>
                    <a:pt x="329" y="991"/>
                    <a:pt x="329" y="991"/>
                  </a:cubicBezTo>
                  <a:close/>
                  <a:moveTo>
                    <a:pt x="285" y="983"/>
                  </a:moveTo>
                  <a:cubicBezTo>
                    <a:pt x="284" y="982"/>
                    <a:pt x="285" y="981"/>
                    <a:pt x="286" y="981"/>
                  </a:cubicBezTo>
                  <a:cubicBezTo>
                    <a:pt x="286" y="981"/>
                    <a:pt x="286" y="981"/>
                    <a:pt x="286" y="981"/>
                  </a:cubicBezTo>
                  <a:cubicBezTo>
                    <a:pt x="287" y="981"/>
                    <a:pt x="288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9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7" y="985"/>
                    <a:pt x="287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5" y="984"/>
                    <a:pt x="285" y="983"/>
                  </a:cubicBezTo>
                  <a:close/>
                  <a:moveTo>
                    <a:pt x="333" y="979"/>
                  </a:moveTo>
                  <a:cubicBezTo>
                    <a:pt x="332" y="979"/>
                    <a:pt x="331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2" y="976"/>
                    <a:pt x="333" y="975"/>
                    <a:pt x="334" y="976"/>
                  </a:cubicBezTo>
                  <a:cubicBezTo>
                    <a:pt x="334" y="976"/>
                    <a:pt x="334" y="976"/>
                    <a:pt x="334" y="976"/>
                  </a:cubicBezTo>
                  <a:cubicBezTo>
                    <a:pt x="335" y="976"/>
                    <a:pt x="336" y="977"/>
                    <a:pt x="335" y="978"/>
                  </a:cubicBezTo>
                  <a:cubicBezTo>
                    <a:pt x="335" y="978"/>
                    <a:pt x="335" y="978"/>
                    <a:pt x="335" y="978"/>
                  </a:cubicBezTo>
                  <a:cubicBezTo>
                    <a:pt x="335" y="979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3" y="980"/>
                    <a:pt x="333" y="980"/>
                    <a:pt x="333" y="979"/>
                  </a:cubicBezTo>
                  <a:close/>
                  <a:moveTo>
                    <a:pt x="280" y="972"/>
                  </a:moveTo>
                  <a:cubicBezTo>
                    <a:pt x="280" y="971"/>
                    <a:pt x="281" y="970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69"/>
                    <a:pt x="284" y="970"/>
                    <a:pt x="284" y="971"/>
                  </a:cubicBezTo>
                  <a:cubicBezTo>
                    <a:pt x="284" y="971"/>
                    <a:pt x="284" y="971"/>
                    <a:pt x="284" y="971"/>
                  </a:cubicBezTo>
                  <a:cubicBezTo>
                    <a:pt x="285" y="972"/>
                    <a:pt x="284" y="973"/>
                    <a:pt x="283" y="973"/>
                  </a:cubicBezTo>
                  <a:cubicBezTo>
                    <a:pt x="283" y="973"/>
                    <a:pt x="283" y="973"/>
                    <a:pt x="283" y="973"/>
                  </a:cubicBezTo>
                  <a:cubicBezTo>
                    <a:pt x="283" y="973"/>
                    <a:pt x="283" y="973"/>
                    <a:pt x="282" y="973"/>
                  </a:cubicBezTo>
                  <a:cubicBezTo>
                    <a:pt x="282" y="973"/>
                    <a:pt x="282" y="973"/>
                    <a:pt x="282" y="973"/>
                  </a:cubicBezTo>
                  <a:cubicBezTo>
                    <a:pt x="282" y="973"/>
                    <a:pt x="281" y="973"/>
                    <a:pt x="280" y="972"/>
                  </a:cubicBezTo>
                  <a:close/>
                  <a:moveTo>
                    <a:pt x="337" y="968"/>
                  </a:moveTo>
                  <a:cubicBezTo>
                    <a:pt x="336" y="968"/>
                    <a:pt x="335" y="967"/>
                    <a:pt x="336" y="966"/>
                  </a:cubicBezTo>
                  <a:cubicBezTo>
                    <a:pt x="336" y="966"/>
                    <a:pt x="336" y="966"/>
                    <a:pt x="336" y="966"/>
                  </a:cubicBezTo>
                  <a:cubicBezTo>
                    <a:pt x="336" y="965"/>
                    <a:pt x="337" y="964"/>
                    <a:pt x="338" y="964"/>
                  </a:cubicBezTo>
                  <a:cubicBezTo>
                    <a:pt x="338" y="964"/>
                    <a:pt x="338" y="964"/>
                    <a:pt x="338" y="964"/>
                  </a:cubicBezTo>
                  <a:cubicBezTo>
                    <a:pt x="339" y="965"/>
                    <a:pt x="340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39" y="968"/>
                    <a:pt x="338" y="968"/>
                    <a:pt x="338" y="968"/>
                  </a:cubicBezTo>
                  <a:cubicBezTo>
                    <a:pt x="338" y="968"/>
                    <a:pt x="338" y="968"/>
                    <a:pt x="338" y="968"/>
                  </a:cubicBezTo>
                  <a:cubicBezTo>
                    <a:pt x="337" y="968"/>
                    <a:pt x="337" y="968"/>
                    <a:pt x="337" y="968"/>
                  </a:cubicBezTo>
                  <a:close/>
                  <a:moveTo>
                    <a:pt x="276" y="961"/>
                  </a:moveTo>
                  <a:cubicBezTo>
                    <a:pt x="276" y="960"/>
                    <a:pt x="277" y="959"/>
                    <a:pt x="278" y="958"/>
                  </a:cubicBezTo>
                  <a:cubicBezTo>
                    <a:pt x="278" y="958"/>
                    <a:pt x="278" y="958"/>
                    <a:pt x="278" y="958"/>
                  </a:cubicBezTo>
                  <a:cubicBezTo>
                    <a:pt x="279" y="958"/>
                    <a:pt x="280" y="958"/>
                    <a:pt x="280" y="960"/>
                  </a:cubicBezTo>
                  <a:cubicBezTo>
                    <a:pt x="280" y="960"/>
                    <a:pt x="280" y="960"/>
                    <a:pt x="280" y="960"/>
                  </a:cubicBezTo>
                  <a:cubicBezTo>
                    <a:pt x="281" y="961"/>
                    <a:pt x="280" y="962"/>
                    <a:pt x="279" y="962"/>
                  </a:cubicBezTo>
                  <a:cubicBezTo>
                    <a:pt x="279" y="962"/>
                    <a:pt x="279" y="962"/>
                    <a:pt x="279" y="962"/>
                  </a:cubicBezTo>
                  <a:cubicBezTo>
                    <a:pt x="279" y="962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7" y="962"/>
                    <a:pt x="277" y="962"/>
                    <a:pt x="276" y="961"/>
                  </a:cubicBezTo>
                  <a:close/>
                  <a:moveTo>
                    <a:pt x="341" y="957"/>
                  </a:moveTo>
                  <a:cubicBezTo>
                    <a:pt x="340" y="956"/>
                    <a:pt x="339" y="955"/>
                    <a:pt x="340" y="954"/>
                  </a:cubicBezTo>
                  <a:cubicBezTo>
                    <a:pt x="340" y="954"/>
                    <a:pt x="340" y="954"/>
                    <a:pt x="340" y="954"/>
                  </a:cubicBezTo>
                  <a:cubicBezTo>
                    <a:pt x="340" y="953"/>
                    <a:pt x="341" y="953"/>
                    <a:pt x="342" y="953"/>
                  </a:cubicBezTo>
                  <a:cubicBezTo>
                    <a:pt x="342" y="953"/>
                    <a:pt x="342" y="953"/>
                    <a:pt x="342" y="953"/>
                  </a:cubicBezTo>
                  <a:cubicBezTo>
                    <a:pt x="343" y="953"/>
                    <a:pt x="344" y="955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3" y="956"/>
                    <a:pt x="343" y="957"/>
                    <a:pt x="342" y="957"/>
                  </a:cubicBezTo>
                  <a:cubicBezTo>
                    <a:pt x="342" y="957"/>
                    <a:pt x="342" y="957"/>
                    <a:pt x="342" y="957"/>
                  </a:cubicBezTo>
                  <a:cubicBezTo>
                    <a:pt x="341" y="957"/>
                    <a:pt x="341" y="957"/>
                    <a:pt x="341" y="957"/>
                  </a:cubicBezTo>
                  <a:close/>
                  <a:moveTo>
                    <a:pt x="272" y="950"/>
                  </a:moveTo>
                  <a:cubicBezTo>
                    <a:pt x="272" y="949"/>
                    <a:pt x="273" y="947"/>
                    <a:pt x="274" y="947"/>
                  </a:cubicBezTo>
                  <a:cubicBezTo>
                    <a:pt x="274" y="947"/>
                    <a:pt x="274" y="947"/>
                    <a:pt x="274" y="947"/>
                  </a:cubicBezTo>
                  <a:cubicBezTo>
                    <a:pt x="275" y="947"/>
                    <a:pt x="276" y="947"/>
                    <a:pt x="276" y="948"/>
                  </a:cubicBezTo>
                  <a:cubicBezTo>
                    <a:pt x="276" y="948"/>
                    <a:pt x="276" y="948"/>
                    <a:pt x="276" y="948"/>
                  </a:cubicBezTo>
                  <a:cubicBezTo>
                    <a:pt x="277" y="949"/>
                    <a:pt x="276" y="950"/>
                    <a:pt x="275" y="951"/>
                  </a:cubicBezTo>
                  <a:cubicBezTo>
                    <a:pt x="275" y="951"/>
                    <a:pt x="275" y="951"/>
                    <a:pt x="275" y="951"/>
                  </a:cubicBezTo>
                  <a:cubicBezTo>
                    <a:pt x="275" y="951"/>
                    <a:pt x="274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0"/>
                    <a:pt x="272" y="950"/>
                  </a:cubicBezTo>
                  <a:close/>
                  <a:moveTo>
                    <a:pt x="345" y="946"/>
                  </a:moveTo>
                  <a:cubicBezTo>
                    <a:pt x="344" y="945"/>
                    <a:pt x="344" y="944"/>
                    <a:pt x="344" y="943"/>
                  </a:cubicBezTo>
                  <a:cubicBezTo>
                    <a:pt x="344" y="943"/>
                    <a:pt x="344" y="943"/>
                    <a:pt x="344" y="943"/>
                  </a:cubicBezTo>
                  <a:cubicBezTo>
                    <a:pt x="344" y="942"/>
                    <a:pt x="345" y="941"/>
                    <a:pt x="346" y="942"/>
                  </a:cubicBezTo>
                  <a:cubicBezTo>
                    <a:pt x="346" y="942"/>
                    <a:pt x="346" y="942"/>
                    <a:pt x="346" y="942"/>
                  </a:cubicBezTo>
                  <a:cubicBezTo>
                    <a:pt x="347" y="942"/>
                    <a:pt x="348" y="943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7" y="945"/>
                    <a:pt x="347" y="946"/>
                    <a:pt x="346" y="946"/>
                  </a:cubicBezTo>
                  <a:cubicBezTo>
                    <a:pt x="346" y="946"/>
                    <a:pt x="346" y="946"/>
                    <a:pt x="346" y="946"/>
                  </a:cubicBezTo>
                  <a:cubicBezTo>
                    <a:pt x="346" y="946"/>
                    <a:pt x="345" y="946"/>
                    <a:pt x="345" y="946"/>
                  </a:cubicBezTo>
                  <a:close/>
                  <a:moveTo>
                    <a:pt x="268" y="938"/>
                  </a:moveTo>
                  <a:cubicBezTo>
                    <a:pt x="268" y="937"/>
                    <a:pt x="268" y="936"/>
                    <a:pt x="270" y="936"/>
                  </a:cubicBezTo>
                  <a:cubicBezTo>
                    <a:pt x="270" y="936"/>
                    <a:pt x="270" y="936"/>
                    <a:pt x="270" y="936"/>
                  </a:cubicBezTo>
                  <a:cubicBezTo>
                    <a:pt x="271" y="935"/>
                    <a:pt x="272" y="936"/>
                    <a:pt x="272" y="937"/>
                  </a:cubicBezTo>
                  <a:cubicBezTo>
                    <a:pt x="272" y="937"/>
                    <a:pt x="272" y="937"/>
                    <a:pt x="272" y="937"/>
                  </a:cubicBezTo>
                  <a:cubicBezTo>
                    <a:pt x="272" y="938"/>
                    <a:pt x="272" y="939"/>
                    <a:pt x="271" y="939"/>
                  </a:cubicBezTo>
                  <a:cubicBezTo>
                    <a:pt x="271" y="939"/>
                    <a:pt x="271" y="939"/>
                    <a:pt x="271" y="939"/>
                  </a:cubicBezTo>
                  <a:cubicBezTo>
                    <a:pt x="271" y="940"/>
                    <a:pt x="270" y="940"/>
                    <a:pt x="270" y="940"/>
                  </a:cubicBezTo>
                  <a:cubicBezTo>
                    <a:pt x="270" y="940"/>
                    <a:pt x="270" y="940"/>
                    <a:pt x="270" y="940"/>
                  </a:cubicBezTo>
                  <a:cubicBezTo>
                    <a:pt x="269" y="940"/>
                    <a:pt x="269" y="939"/>
                    <a:pt x="268" y="938"/>
                  </a:cubicBezTo>
                  <a:close/>
                  <a:moveTo>
                    <a:pt x="349" y="934"/>
                  </a:moveTo>
                  <a:cubicBezTo>
                    <a:pt x="348" y="934"/>
                    <a:pt x="348" y="933"/>
                    <a:pt x="348" y="932"/>
                  </a:cubicBezTo>
                  <a:cubicBezTo>
                    <a:pt x="348" y="932"/>
                    <a:pt x="348" y="932"/>
                    <a:pt x="348" y="932"/>
                  </a:cubicBezTo>
                  <a:cubicBezTo>
                    <a:pt x="348" y="931"/>
                    <a:pt x="349" y="930"/>
                    <a:pt x="350" y="931"/>
                  </a:cubicBezTo>
                  <a:cubicBezTo>
                    <a:pt x="350" y="931"/>
                    <a:pt x="350" y="931"/>
                    <a:pt x="350" y="931"/>
                  </a:cubicBezTo>
                  <a:cubicBezTo>
                    <a:pt x="352" y="931"/>
                    <a:pt x="352" y="932"/>
                    <a:pt x="352" y="933"/>
                  </a:cubicBezTo>
                  <a:cubicBezTo>
                    <a:pt x="352" y="933"/>
                    <a:pt x="352" y="933"/>
                    <a:pt x="352" y="933"/>
                  </a:cubicBezTo>
                  <a:cubicBezTo>
                    <a:pt x="351" y="934"/>
                    <a:pt x="351" y="934"/>
                    <a:pt x="350" y="934"/>
                  </a:cubicBezTo>
                  <a:cubicBezTo>
                    <a:pt x="350" y="934"/>
                    <a:pt x="350" y="934"/>
                    <a:pt x="350" y="934"/>
                  </a:cubicBezTo>
                  <a:cubicBezTo>
                    <a:pt x="350" y="934"/>
                    <a:pt x="349" y="934"/>
                    <a:pt x="349" y="934"/>
                  </a:cubicBezTo>
                  <a:close/>
                  <a:moveTo>
                    <a:pt x="264" y="927"/>
                  </a:moveTo>
                  <a:cubicBezTo>
                    <a:pt x="264" y="926"/>
                    <a:pt x="264" y="925"/>
                    <a:pt x="265" y="924"/>
                  </a:cubicBezTo>
                  <a:cubicBezTo>
                    <a:pt x="265" y="924"/>
                    <a:pt x="265" y="924"/>
                    <a:pt x="265" y="924"/>
                  </a:cubicBezTo>
                  <a:cubicBezTo>
                    <a:pt x="267" y="924"/>
                    <a:pt x="268" y="925"/>
                    <a:pt x="268" y="926"/>
                  </a:cubicBezTo>
                  <a:cubicBezTo>
                    <a:pt x="268" y="926"/>
                    <a:pt x="268" y="926"/>
                    <a:pt x="268" y="926"/>
                  </a:cubicBezTo>
                  <a:cubicBezTo>
                    <a:pt x="268" y="927"/>
                    <a:pt x="268" y="928"/>
                    <a:pt x="267" y="928"/>
                  </a:cubicBezTo>
                  <a:cubicBezTo>
                    <a:pt x="267" y="928"/>
                    <a:pt x="267" y="928"/>
                    <a:pt x="267" y="928"/>
                  </a:cubicBezTo>
                  <a:cubicBezTo>
                    <a:pt x="267" y="928"/>
                    <a:pt x="266" y="928"/>
                    <a:pt x="266" y="928"/>
                  </a:cubicBezTo>
                  <a:cubicBezTo>
                    <a:pt x="266" y="928"/>
                    <a:pt x="266" y="928"/>
                    <a:pt x="266" y="928"/>
                  </a:cubicBezTo>
                  <a:cubicBezTo>
                    <a:pt x="265" y="928"/>
                    <a:pt x="265" y="928"/>
                    <a:pt x="264" y="927"/>
                  </a:cubicBezTo>
                  <a:close/>
                  <a:moveTo>
                    <a:pt x="353" y="923"/>
                  </a:moveTo>
                  <a:cubicBezTo>
                    <a:pt x="352" y="923"/>
                    <a:pt x="352" y="921"/>
                    <a:pt x="352" y="920"/>
                  </a:cubicBezTo>
                  <a:cubicBezTo>
                    <a:pt x="352" y="920"/>
                    <a:pt x="352" y="920"/>
                    <a:pt x="352" y="920"/>
                  </a:cubicBezTo>
                  <a:cubicBezTo>
                    <a:pt x="352" y="919"/>
                    <a:pt x="354" y="919"/>
                    <a:pt x="355" y="919"/>
                  </a:cubicBezTo>
                  <a:cubicBezTo>
                    <a:pt x="355" y="919"/>
                    <a:pt x="355" y="919"/>
                    <a:pt x="355" y="919"/>
                  </a:cubicBezTo>
                  <a:cubicBezTo>
                    <a:pt x="356" y="920"/>
                    <a:pt x="356" y="921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5" y="923"/>
                    <a:pt x="355" y="923"/>
                    <a:pt x="354" y="923"/>
                  </a:cubicBezTo>
                  <a:cubicBezTo>
                    <a:pt x="354" y="923"/>
                    <a:pt x="354" y="923"/>
                    <a:pt x="354" y="923"/>
                  </a:cubicBezTo>
                  <a:cubicBezTo>
                    <a:pt x="354" y="923"/>
                    <a:pt x="353" y="923"/>
                    <a:pt x="353" y="923"/>
                  </a:cubicBezTo>
                  <a:close/>
                  <a:moveTo>
                    <a:pt x="260" y="916"/>
                  </a:moveTo>
                  <a:cubicBezTo>
                    <a:pt x="260" y="915"/>
                    <a:pt x="260" y="914"/>
                    <a:pt x="261" y="913"/>
                  </a:cubicBezTo>
                  <a:cubicBezTo>
                    <a:pt x="261" y="913"/>
                    <a:pt x="261" y="913"/>
                    <a:pt x="261" y="913"/>
                  </a:cubicBezTo>
                  <a:cubicBezTo>
                    <a:pt x="262" y="913"/>
                    <a:pt x="264" y="913"/>
                    <a:pt x="264" y="914"/>
                  </a:cubicBezTo>
                  <a:cubicBezTo>
                    <a:pt x="264" y="914"/>
                    <a:pt x="264" y="914"/>
                    <a:pt x="264" y="914"/>
                  </a:cubicBezTo>
                  <a:cubicBezTo>
                    <a:pt x="264" y="915"/>
                    <a:pt x="264" y="917"/>
                    <a:pt x="263" y="917"/>
                  </a:cubicBezTo>
                  <a:cubicBezTo>
                    <a:pt x="263" y="917"/>
                    <a:pt x="263" y="917"/>
                    <a:pt x="263" y="917"/>
                  </a:cubicBezTo>
                  <a:cubicBezTo>
                    <a:pt x="263" y="917"/>
                    <a:pt x="262" y="917"/>
                    <a:pt x="262" y="917"/>
                  </a:cubicBezTo>
                  <a:cubicBezTo>
                    <a:pt x="262" y="917"/>
                    <a:pt x="262" y="917"/>
                    <a:pt x="262" y="917"/>
                  </a:cubicBezTo>
                  <a:cubicBezTo>
                    <a:pt x="261" y="917"/>
                    <a:pt x="260" y="917"/>
                    <a:pt x="260" y="916"/>
                  </a:cubicBezTo>
                  <a:close/>
                  <a:moveTo>
                    <a:pt x="357" y="912"/>
                  </a:moveTo>
                  <a:cubicBezTo>
                    <a:pt x="356" y="911"/>
                    <a:pt x="356" y="910"/>
                    <a:pt x="356" y="909"/>
                  </a:cubicBezTo>
                  <a:cubicBezTo>
                    <a:pt x="356" y="909"/>
                    <a:pt x="356" y="909"/>
                    <a:pt x="356" y="909"/>
                  </a:cubicBezTo>
                  <a:cubicBezTo>
                    <a:pt x="356" y="908"/>
                    <a:pt x="358" y="908"/>
                    <a:pt x="359" y="908"/>
                  </a:cubicBezTo>
                  <a:cubicBezTo>
                    <a:pt x="359" y="908"/>
                    <a:pt x="359" y="908"/>
                    <a:pt x="359" y="908"/>
                  </a:cubicBezTo>
                  <a:cubicBezTo>
                    <a:pt x="360" y="908"/>
                    <a:pt x="360" y="909"/>
                    <a:pt x="360" y="910"/>
                  </a:cubicBezTo>
                  <a:cubicBezTo>
                    <a:pt x="360" y="910"/>
                    <a:pt x="360" y="910"/>
                    <a:pt x="360" y="910"/>
                  </a:cubicBezTo>
                  <a:cubicBezTo>
                    <a:pt x="360" y="911"/>
                    <a:pt x="359" y="912"/>
                    <a:pt x="358" y="912"/>
                  </a:cubicBezTo>
                  <a:cubicBezTo>
                    <a:pt x="358" y="912"/>
                    <a:pt x="358" y="912"/>
                    <a:pt x="358" y="912"/>
                  </a:cubicBezTo>
                  <a:cubicBezTo>
                    <a:pt x="358" y="912"/>
                    <a:pt x="357" y="912"/>
                    <a:pt x="357" y="912"/>
                  </a:cubicBezTo>
                  <a:close/>
                  <a:moveTo>
                    <a:pt x="256" y="904"/>
                  </a:moveTo>
                  <a:cubicBezTo>
                    <a:pt x="256" y="903"/>
                    <a:pt x="256" y="902"/>
                    <a:pt x="257" y="902"/>
                  </a:cubicBezTo>
                  <a:cubicBezTo>
                    <a:pt x="257" y="902"/>
                    <a:pt x="257" y="902"/>
                    <a:pt x="257" y="902"/>
                  </a:cubicBezTo>
                  <a:cubicBezTo>
                    <a:pt x="258" y="901"/>
                    <a:pt x="260" y="902"/>
                    <a:pt x="260" y="903"/>
                  </a:cubicBezTo>
                  <a:cubicBezTo>
                    <a:pt x="260" y="903"/>
                    <a:pt x="260" y="903"/>
                    <a:pt x="260" y="903"/>
                  </a:cubicBezTo>
                  <a:cubicBezTo>
                    <a:pt x="260" y="904"/>
                    <a:pt x="260" y="905"/>
                    <a:pt x="259" y="906"/>
                  </a:cubicBezTo>
                  <a:cubicBezTo>
                    <a:pt x="259" y="906"/>
                    <a:pt x="259" y="906"/>
                    <a:pt x="259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8" y="906"/>
                    <a:pt x="258" y="906"/>
                    <a:pt x="258" y="906"/>
                  </a:cubicBezTo>
                  <a:cubicBezTo>
                    <a:pt x="257" y="906"/>
                    <a:pt x="256" y="905"/>
                    <a:pt x="256" y="904"/>
                  </a:cubicBezTo>
                  <a:close/>
                  <a:moveTo>
                    <a:pt x="361" y="900"/>
                  </a:moveTo>
                  <a:cubicBezTo>
                    <a:pt x="360" y="900"/>
                    <a:pt x="360" y="899"/>
                    <a:pt x="360" y="898"/>
                  </a:cubicBezTo>
                  <a:cubicBezTo>
                    <a:pt x="360" y="898"/>
                    <a:pt x="360" y="898"/>
                    <a:pt x="360" y="898"/>
                  </a:cubicBezTo>
                  <a:cubicBezTo>
                    <a:pt x="360" y="897"/>
                    <a:pt x="362" y="896"/>
                    <a:pt x="363" y="897"/>
                  </a:cubicBezTo>
                  <a:cubicBezTo>
                    <a:pt x="363" y="897"/>
                    <a:pt x="363" y="897"/>
                    <a:pt x="363" y="897"/>
                  </a:cubicBezTo>
                  <a:cubicBezTo>
                    <a:pt x="364" y="897"/>
                    <a:pt x="364" y="898"/>
                    <a:pt x="364" y="899"/>
                  </a:cubicBezTo>
                  <a:cubicBezTo>
                    <a:pt x="364" y="899"/>
                    <a:pt x="364" y="899"/>
                    <a:pt x="364" y="899"/>
                  </a:cubicBezTo>
                  <a:cubicBezTo>
                    <a:pt x="364" y="900"/>
                    <a:pt x="363" y="901"/>
                    <a:pt x="362" y="901"/>
                  </a:cubicBezTo>
                  <a:cubicBezTo>
                    <a:pt x="362" y="901"/>
                    <a:pt x="362" y="901"/>
                    <a:pt x="362" y="901"/>
                  </a:cubicBezTo>
                  <a:cubicBezTo>
                    <a:pt x="362" y="901"/>
                    <a:pt x="362" y="900"/>
                    <a:pt x="361" y="900"/>
                  </a:cubicBezTo>
                  <a:close/>
                  <a:moveTo>
                    <a:pt x="252" y="893"/>
                  </a:moveTo>
                  <a:cubicBezTo>
                    <a:pt x="252" y="892"/>
                    <a:pt x="252" y="891"/>
                    <a:pt x="253" y="891"/>
                  </a:cubicBezTo>
                  <a:cubicBezTo>
                    <a:pt x="253" y="891"/>
                    <a:pt x="253" y="891"/>
                    <a:pt x="253" y="891"/>
                  </a:cubicBezTo>
                  <a:cubicBezTo>
                    <a:pt x="254" y="890"/>
                    <a:pt x="255" y="891"/>
                    <a:pt x="256" y="892"/>
                  </a:cubicBezTo>
                  <a:cubicBezTo>
                    <a:pt x="256" y="892"/>
                    <a:pt x="256" y="892"/>
                    <a:pt x="256" y="892"/>
                  </a:cubicBezTo>
                  <a:cubicBezTo>
                    <a:pt x="256" y="893"/>
                    <a:pt x="256" y="894"/>
                    <a:pt x="255" y="894"/>
                  </a:cubicBezTo>
                  <a:cubicBezTo>
                    <a:pt x="255" y="894"/>
                    <a:pt x="255" y="894"/>
                    <a:pt x="255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4" y="894"/>
                    <a:pt x="254" y="894"/>
                    <a:pt x="254" y="894"/>
                  </a:cubicBezTo>
                  <a:cubicBezTo>
                    <a:pt x="253" y="894"/>
                    <a:pt x="252" y="894"/>
                    <a:pt x="252" y="893"/>
                  </a:cubicBezTo>
                  <a:close/>
                  <a:moveTo>
                    <a:pt x="365" y="889"/>
                  </a:moveTo>
                  <a:cubicBezTo>
                    <a:pt x="364" y="889"/>
                    <a:pt x="364" y="888"/>
                    <a:pt x="364" y="887"/>
                  </a:cubicBezTo>
                  <a:cubicBezTo>
                    <a:pt x="364" y="887"/>
                    <a:pt x="364" y="887"/>
                    <a:pt x="364" y="887"/>
                  </a:cubicBezTo>
                  <a:cubicBezTo>
                    <a:pt x="365" y="885"/>
                    <a:pt x="366" y="885"/>
                    <a:pt x="367" y="885"/>
                  </a:cubicBezTo>
                  <a:cubicBezTo>
                    <a:pt x="367" y="885"/>
                    <a:pt x="367" y="885"/>
                    <a:pt x="367" y="885"/>
                  </a:cubicBezTo>
                  <a:cubicBezTo>
                    <a:pt x="368" y="886"/>
                    <a:pt x="368" y="887"/>
                    <a:pt x="368" y="888"/>
                  </a:cubicBezTo>
                  <a:cubicBezTo>
                    <a:pt x="368" y="888"/>
                    <a:pt x="368" y="888"/>
                    <a:pt x="368" y="888"/>
                  </a:cubicBezTo>
                  <a:cubicBezTo>
                    <a:pt x="368" y="889"/>
                    <a:pt x="367" y="889"/>
                    <a:pt x="366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89"/>
                    <a:pt x="366" y="889"/>
                    <a:pt x="365" y="889"/>
                  </a:cubicBezTo>
                  <a:close/>
                  <a:moveTo>
                    <a:pt x="248" y="882"/>
                  </a:moveTo>
                  <a:cubicBezTo>
                    <a:pt x="248" y="881"/>
                    <a:pt x="248" y="880"/>
                    <a:pt x="249" y="879"/>
                  </a:cubicBezTo>
                  <a:cubicBezTo>
                    <a:pt x="249" y="879"/>
                    <a:pt x="249" y="879"/>
                    <a:pt x="249" y="879"/>
                  </a:cubicBezTo>
                  <a:cubicBezTo>
                    <a:pt x="250" y="879"/>
                    <a:pt x="251" y="879"/>
                    <a:pt x="252" y="880"/>
                  </a:cubicBezTo>
                  <a:cubicBezTo>
                    <a:pt x="252" y="880"/>
                    <a:pt x="252" y="880"/>
                    <a:pt x="252" y="880"/>
                  </a:cubicBezTo>
                  <a:cubicBezTo>
                    <a:pt x="252" y="881"/>
                    <a:pt x="252" y="883"/>
                    <a:pt x="251" y="883"/>
                  </a:cubicBezTo>
                  <a:cubicBezTo>
                    <a:pt x="251" y="883"/>
                    <a:pt x="251" y="883"/>
                    <a:pt x="251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50" y="883"/>
                    <a:pt x="250" y="883"/>
                    <a:pt x="250" y="883"/>
                  </a:cubicBezTo>
                  <a:cubicBezTo>
                    <a:pt x="249" y="883"/>
                    <a:pt x="248" y="883"/>
                    <a:pt x="248" y="882"/>
                  </a:cubicBezTo>
                  <a:close/>
                  <a:moveTo>
                    <a:pt x="369" y="878"/>
                  </a:moveTo>
                  <a:cubicBezTo>
                    <a:pt x="368" y="877"/>
                    <a:pt x="368" y="876"/>
                    <a:pt x="368" y="875"/>
                  </a:cubicBezTo>
                  <a:cubicBezTo>
                    <a:pt x="368" y="875"/>
                    <a:pt x="368" y="875"/>
                    <a:pt x="368" y="875"/>
                  </a:cubicBezTo>
                  <a:cubicBezTo>
                    <a:pt x="369" y="874"/>
                    <a:pt x="370" y="874"/>
                    <a:pt x="371" y="874"/>
                  </a:cubicBezTo>
                  <a:cubicBezTo>
                    <a:pt x="371" y="874"/>
                    <a:pt x="371" y="874"/>
                    <a:pt x="371" y="874"/>
                  </a:cubicBezTo>
                  <a:cubicBezTo>
                    <a:pt x="372" y="874"/>
                    <a:pt x="372" y="876"/>
                    <a:pt x="372" y="877"/>
                  </a:cubicBezTo>
                  <a:cubicBezTo>
                    <a:pt x="372" y="877"/>
                    <a:pt x="372" y="877"/>
                    <a:pt x="372" y="877"/>
                  </a:cubicBezTo>
                  <a:cubicBezTo>
                    <a:pt x="372" y="877"/>
                    <a:pt x="371" y="878"/>
                    <a:pt x="370" y="878"/>
                  </a:cubicBezTo>
                  <a:cubicBezTo>
                    <a:pt x="370" y="878"/>
                    <a:pt x="370" y="878"/>
                    <a:pt x="370" y="878"/>
                  </a:cubicBezTo>
                  <a:cubicBezTo>
                    <a:pt x="370" y="878"/>
                    <a:pt x="370" y="878"/>
                    <a:pt x="369" y="878"/>
                  </a:cubicBezTo>
                  <a:close/>
                  <a:moveTo>
                    <a:pt x="244" y="870"/>
                  </a:moveTo>
                  <a:cubicBezTo>
                    <a:pt x="244" y="869"/>
                    <a:pt x="244" y="868"/>
                    <a:pt x="245" y="868"/>
                  </a:cubicBezTo>
                  <a:cubicBezTo>
                    <a:pt x="245" y="868"/>
                    <a:pt x="245" y="868"/>
                    <a:pt x="245" y="868"/>
                  </a:cubicBezTo>
                  <a:cubicBezTo>
                    <a:pt x="246" y="868"/>
                    <a:pt x="247" y="868"/>
                    <a:pt x="248" y="869"/>
                  </a:cubicBezTo>
                  <a:cubicBezTo>
                    <a:pt x="248" y="869"/>
                    <a:pt x="248" y="869"/>
                    <a:pt x="248" y="869"/>
                  </a:cubicBezTo>
                  <a:cubicBezTo>
                    <a:pt x="248" y="870"/>
                    <a:pt x="248" y="871"/>
                    <a:pt x="247" y="872"/>
                  </a:cubicBezTo>
                  <a:cubicBezTo>
                    <a:pt x="247" y="872"/>
                    <a:pt x="247" y="872"/>
                    <a:pt x="247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6" y="872"/>
                    <a:pt x="246" y="872"/>
                    <a:pt x="246" y="872"/>
                  </a:cubicBezTo>
                  <a:cubicBezTo>
                    <a:pt x="245" y="872"/>
                    <a:pt x="244" y="871"/>
                    <a:pt x="244" y="870"/>
                  </a:cubicBezTo>
                  <a:close/>
                  <a:moveTo>
                    <a:pt x="373" y="867"/>
                  </a:moveTo>
                  <a:cubicBezTo>
                    <a:pt x="372" y="866"/>
                    <a:pt x="372" y="865"/>
                    <a:pt x="372" y="864"/>
                  </a:cubicBezTo>
                  <a:cubicBezTo>
                    <a:pt x="372" y="864"/>
                    <a:pt x="372" y="864"/>
                    <a:pt x="372" y="864"/>
                  </a:cubicBezTo>
                  <a:cubicBezTo>
                    <a:pt x="373" y="863"/>
                    <a:pt x="374" y="862"/>
                    <a:pt x="375" y="863"/>
                  </a:cubicBezTo>
                  <a:cubicBezTo>
                    <a:pt x="375" y="863"/>
                    <a:pt x="375" y="863"/>
                    <a:pt x="375" y="863"/>
                  </a:cubicBezTo>
                  <a:cubicBezTo>
                    <a:pt x="376" y="863"/>
                    <a:pt x="376" y="864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6"/>
                    <a:pt x="375" y="867"/>
                    <a:pt x="374" y="867"/>
                  </a:cubicBezTo>
                  <a:cubicBezTo>
                    <a:pt x="374" y="867"/>
                    <a:pt x="374" y="867"/>
                    <a:pt x="374" y="867"/>
                  </a:cubicBezTo>
                  <a:cubicBezTo>
                    <a:pt x="374" y="867"/>
                    <a:pt x="374" y="867"/>
                    <a:pt x="373" y="867"/>
                  </a:cubicBezTo>
                  <a:close/>
                  <a:moveTo>
                    <a:pt x="240" y="859"/>
                  </a:moveTo>
                  <a:cubicBezTo>
                    <a:pt x="240" y="858"/>
                    <a:pt x="240" y="857"/>
                    <a:pt x="241" y="857"/>
                  </a:cubicBezTo>
                  <a:cubicBezTo>
                    <a:pt x="241" y="857"/>
                    <a:pt x="241" y="857"/>
                    <a:pt x="241" y="857"/>
                  </a:cubicBezTo>
                  <a:cubicBezTo>
                    <a:pt x="242" y="856"/>
                    <a:pt x="243" y="857"/>
                    <a:pt x="244" y="858"/>
                  </a:cubicBezTo>
                  <a:cubicBezTo>
                    <a:pt x="244" y="858"/>
                    <a:pt x="244" y="858"/>
                    <a:pt x="244" y="858"/>
                  </a:cubicBezTo>
                  <a:cubicBezTo>
                    <a:pt x="244" y="859"/>
                    <a:pt x="244" y="860"/>
                    <a:pt x="243" y="860"/>
                  </a:cubicBezTo>
                  <a:cubicBezTo>
                    <a:pt x="243" y="860"/>
                    <a:pt x="243" y="860"/>
                    <a:pt x="243" y="860"/>
                  </a:cubicBezTo>
                  <a:cubicBezTo>
                    <a:pt x="242" y="860"/>
                    <a:pt x="242" y="861"/>
                    <a:pt x="242" y="861"/>
                  </a:cubicBezTo>
                  <a:cubicBezTo>
                    <a:pt x="242" y="861"/>
                    <a:pt x="242" y="861"/>
                    <a:pt x="242" y="861"/>
                  </a:cubicBezTo>
                  <a:cubicBezTo>
                    <a:pt x="241" y="861"/>
                    <a:pt x="240" y="860"/>
                    <a:pt x="240" y="859"/>
                  </a:cubicBezTo>
                  <a:close/>
                  <a:moveTo>
                    <a:pt x="377" y="855"/>
                  </a:moveTo>
                  <a:cubicBezTo>
                    <a:pt x="376" y="855"/>
                    <a:pt x="376" y="854"/>
                    <a:pt x="376" y="853"/>
                  </a:cubicBezTo>
                  <a:cubicBezTo>
                    <a:pt x="376" y="853"/>
                    <a:pt x="376" y="853"/>
                    <a:pt x="376" y="853"/>
                  </a:cubicBezTo>
                  <a:cubicBezTo>
                    <a:pt x="377" y="852"/>
                    <a:pt x="378" y="851"/>
                    <a:pt x="379" y="851"/>
                  </a:cubicBezTo>
                  <a:cubicBezTo>
                    <a:pt x="379" y="851"/>
                    <a:pt x="379" y="851"/>
                    <a:pt x="379" y="851"/>
                  </a:cubicBezTo>
                  <a:cubicBezTo>
                    <a:pt x="380" y="852"/>
                    <a:pt x="380" y="853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5"/>
                    <a:pt x="379" y="855"/>
                    <a:pt x="378" y="855"/>
                  </a:cubicBezTo>
                  <a:cubicBezTo>
                    <a:pt x="378" y="855"/>
                    <a:pt x="378" y="855"/>
                    <a:pt x="378" y="855"/>
                  </a:cubicBezTo>
                  <a:cubicBezTo>
                    <a:pt x="378" y="855"/>
                    <a:pt x="378" y="855"/>
                    <a:pt x="377" y="855"/>
                  </a:cubicBezTo>
                  <a:close/>
                  <a:moveTo>
                    <a:pt x="236" y="848"/>
                  </a:moveTo>
                  <a:cubicBezTo>
                    <a:pt x="236" y="847"/>
                    <a:pt x="236" y="846"/>
                    <a:pt x="237" y="845"/>
                  </a:cubicBezTo>
                  <a:cubicBezTo>
                    <a:pt x="237" y="845"/>
                    <a:pt x="237" y="845"/>
                    <a:pt x="237" y="845"/>
                  </a:cubicBezTo>
                  <a:cubicBezTo>
                    <a:pt x="238" y="845"/>
                    <a:pt x="239" y="846"/>
                    <a:pt x="240" y="847"/>
                  </a:cubicBezTo>
                  <a:cubicBezTo>
                    <a:pt x="240" y="847"/>
                    <a:pt x="240" y="847"/>
                    <a:pt x="240" y="847"/>
                  </a:cubicBezTo>
                  <a:cubicBezTo>
                    <a:pt x="240" y="848"/>
                    <a:pt x="239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8" y="849"/>
                    <a:pt x="238" y="849"/>
                    <a:pt x="238" y="849"/>
                  </a:cubicBezTo>
                  <a:cubicBezTo>
                    <a:pt x="237" y="849"/>
                    <a:pt x="236" y="849"/>
                    <a:pt x="236" y="848"/>
                  </a:cubicBezTo>
                  <a:close/>
                  <a:moveTo>
                    <a:pt x="382" y="844"/>
                  </a:moveTo>
                  <a:cubicBezTo>
                    <a:pt x="381" y="844"/>
                    <a:pt x="380" y="842"/>
                    <a:pt x="380" y="841"/>
                  </a:cubicBezTo>
                  <a:cubicBezTo>
                    <a:pt x="380" y="841"/>
                    <a:pt x="380" y="841"/>
                    <a:pt x="380" y="841"/>
                  </a:cubicBezTo>
                  <a:cubicBezTo>
                    <a:pt x="381" y="840"/>
                    <a:pt x="382" y="840"/>
                    <a:pt x="383" y="840"/>
                  </a:cubicBezTo>
                  <a:cubicBezTo>
                    <a:pt x="383" y="840"/>
                    <a:pt x="383" y="840"/>
                    <a:pt x="383" y="840"/>
                  </a:cubicBezTo>
                  <a:cubicBezTo>
                    <a:pt x="384" y="841"/>
                    <a:pt x="384" y="842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4" y="844"/>
                    <a:pt x="383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ubicBezTo>
                    <a:pt x="382" y="844"/>
                    <a:pt x="382" y="844"/>
                    <a:pt x="382" y="844"/>
                  </a:cubicBezTo>
                  <a:close/>
                  <a:moveTo>
                    <a:pt x="232" y="837"/>
                  </a:moveTo>
                  <a:cubicBezTo>
                    <a:pt x="231" y="836"/>
                    <a:pt x="232" y="834"/>
                    <a:pt x="233" y="834"/>
                  </a:cubicBezTo>
                  <a:cubicBezTo>
                    <a:pt x="233" y="834"/>
                    <a:pt x="233" y="834"/>
                    <a:pt x="233" y="834"/>
                  </a:cubicBezTo>
                  <a:cubicBezTo>
                    <a:pt x="234" y="834"/>
                    <a:pt x="235" y="834"/>
                    <a:pt x="236" y="835"/>
                  </a:cubicBezTo>
                  <a:cubicBezTo>
                    <a:pt x="236" y="835"/>
                    <a:pt x="236" y="835"/>
                    <a:pt x="236" y="835"/>
                  </a:cubicBezTo>
                  <a:cubicBezTo>
                    <a:pt x="236" y="836"/>
                    <a:pt x="235" y="837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3" y="838"/>
                    <a:pt x="232" y="837"/>
                    <a:pt x="232" y="837"/>
                  </a:cubicBezTo>
                  <a:close/>
                  <a:moveTo>
                    <a:pt x="386" y="833"/>
                  </a:moveTo>
                  <a:cubicBezTo>
                    <a:pt x="385" y="832"/>
                    <a:pt x="384" y="831"/>
                    <a:pt x="384" y="830"/>
                  </a:cubicBezTo>
                  <a:cubicBezTo>
                    <a:pt x="384" y="830"/>
                    <a:pt x="384" y="830"/>
                    <a:pt x="384" y="830"/>
                  </a:cubicBezTo>
                  <a:cubicBezTo>
                    <a:pt x="385" y="829"/>
                    <a:pt x="386" y="828"/>
                    <a:pt x="387" y="829"/>
                  </a:cubicBezTo>
                  <a:cubicBezTo>
                    <a:pt x="387" y="829"/>
                    <a:pt x="387" y="829"/>
                    <a:pt x="387" y="829"/>
                  </a:cubicBezTo>
                  <a:cubicBezTo>
                    <a:pt x="388" y="829"/>
                    <a:pt x="389" y="830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8" y="832"/>
                    <a:pt x="387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ubicBezTo>
                    <a:pt x="386" y="833"/>
                    <a:pt x="386" y="833"/>
                    <a:pt x="386" y="833"/>
                  </a:cubicBezTo>
                  <a:close/>
                  <a:moveTo>
                    <a:pt x="228" y="825"/>
                  </a:moveTo>
                  <a:cubicBezTo>
                    <a:pt x="227" y="824"/>
                    <a:pt x="228" y="823"/>
                    <a:pt x="229" y="823"/>
                  </a:cubicBezTo>
                  <a:cubicBezTo>
                    <a:pt x="229" y="823"/>
                    <a:pt x="229" y="823"/>
                    <a:pt x="229" y="823"/>
                  </a:cubicBezTo>
                  <a:cubicBezTo>
                    <a:pt x="230" y="822"/>
                    <a:pt x="231" y="823"/>
                    <a:pt x="232" y="824"/>
                  </a:cubicBezTo>
                  <a:cubicBezTo>
                    <a:pt x="232" y="824"/>
                    <a:pt x="232" y="824"/>
                    <a:pt x="232" y="824"/>
                  </a:cubicBezTo>
                  <a:cubicBezTo>
                    <a:pt x="232" y="825"/>
                    <a:pt x="231" y="826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30" y="827"/>
                    <a:pt x="230" y="827"/>
                    <a:pt x="230" y="827"/>
                  </a:cubicBezTo>
                  <a:cubicBezTo>
                    <a:pt x="229" y="827"/>
                    <a:pt x="228" y="826"/>
                    <a:pt x="228" y="825"/>
                  </a:cubicBezTo>
                  <a:close/>
                  <a:moveTo>
                    <a:pt x="390" y="821"/>
                  </a:moveTo>
                  <a:cubicBezTo>
                    <a:pt x="389" y="821"/>
                    <a:pt x="388" y="820"/>
                    <a:pt x="388" y="819"/>
                  </a:cubicBezTo>
                  <a:cubicBezTo>
                    <a:pt x="388" y="819"/>
                    <a:pt x="388" y="819"/>
                    <a:pt x="388" y="819"/>
                  </a:cubicBezTo>
                  <a:cubicBezTo>
                    <a:pt x="389" y="818"/>
                    <a:pt x="390" y="817"/>
                    <a:pt x="391" y="818"/>
                  </a:cubicBezTo>
                  <a:cubicBezTo>
                    <a:pt x="391" y="818"/>
                    <a:pt x="391" y="818"/>
                    <a:pt x="391" y="818"/>
                  </a:cubicBezTo>
                  <a:cubicBezTo>
                    <a:pt x="392" y="818"/>
                    <a:pt x="393" y="819"/>
                    <a:pt x="392" y="820"/>
                  </a:cubicBezTo>
                  <a:cubicBezTo>
                    <a:pt x="392" y="820"/>
                    <a:pt x="392" y="820"/>
                    <a:pt x="392" y="820"/>
                  </a:cubicBezTo>
                  <a:cubicBezTo>
                    <a:pt x="392" y="821"/>
                    <a:pt x="391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ubicBezTo>
                    <a:pt x="390" y="821"/>
                    <a:pt x="390" y="821"/>
                    <a:pt x="390" y="821"/>
                  </a:cubicBezTo>
                  <a:close/>
                  <a:moveTo>
                    <a:pt x="224" y="814"/>
                  </a:moveTo>
                  <a:cubicBezTo>
                    <a:pt x="223" y="813"/>
                    <a:pt x="224" y="812"/>
                    <a:pt x="225" y="811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6" y="811"/>
                    <a:pt x="227" y="812"/>
                    <a:pt x="228" y="813"/>
                  </a:cubicBezTo>
                  <a:cubicBezTo>
                    <a:pt x="228" y="813"/>
                    <a:pt x="228" y="813"/>
                    <a:pt x="228" y="813"/>
                  </a:cubicBezTo>
                  <a:cubicBezTo>
                    <a:pt x="228" y="814"/>
                    <a:pt x="227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6" y="815"/>
                    <a:pt x="226" y="815"/>
                    <a:pt x="226" y="815"/>
                  </a:cubicBezTo>
                  <a:cubicBezTo>
                    <a:pt x="225" y="815"/>
                    <a:pt x="224" y="815"/>
                    <a:pt x="224" y="814"/>
                  </a:cubicBezTo>
                  <a:close/>
                  <a:moveTo>
                    <a:pt x="394" y="810"/>
                  </a:moveTo>
                  <a:cubicBezTo>
                    <a:pt x="393" y="810"/>
                    <a:pt x="392" y="809"/>
                    <a:pt x="392" y="807"/>
                  </a:cubicBezTo>
                  <a:cubicBezTo>
                    <a:pt x="392" y="807"/>
                    <a:pt x="392" y="807"/>
                    <a:pt x="392" y="807"/>
                  </a:cubicBezTo>
                  <a:cubicBezTo>
                    <a:pt x="393" y="806"/>
                    <a:pt x="394" y="806"/>
                    <a:pt x="395" y="806"/>
                  </a:cubicBezTo>
                  <a:cubicBezTo>
                    <a:pt x="395" y="806"/>
                    <a:pt x="395" y="806"/>
                    <a:pt x="395" y="806"/>
                  </a:cubicBezTo>
                  <a:cubicBezTo>
                    <a:pt x="396" y="807"/>
                    <a:pt x="397" y="808"/>
                    <a:pt x="396" y="809"/>
                  </a:cubicBezTo>
                  <a:cubicBezTo>
                    <a:pt x="396" y="809"/>
                    <a:pt x="396" y="809"/>
                    <a:pt x="396" y="809"/>
                  </a:cubicBezTo>
                  <a:cubicBezTo>
                    <a:pt x="396" y="810"/>
                    <a:pt x="395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ubicBezTo>
                    <a:pt x="394" y="810"/>
                    <a:pt x="394" y="810"/>
                    <a:pt x="394" y="810"/>
                  </a:cubicBezTo>
                  <a:close/>
                  <a:moveTo>
                    <a:pt x="220" y="803"/>
                  </a:moveTo>
                  <a:cubicBezTo>
                    <a:pt x="219" y="802"/>
                    <a:pt x="220" y="801"/>
                    <a:pt x="221" y="800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2" y="800"/>
                    <a:pt x="223" y="800"/>
                    <a:pt x="223" y="801"/>
                  </a:cubicBezTo>
                  <a:cubicBezTo>
                    <a:pt x="223" y="801"/>
                    <a:pt x="223" y="801"/>
                    <a:pt x="223" y="801"/>
                  </a:cubicBezTo>
                  <a:cubicBezTo>
                    <a:pt x="224" y="802"/>
                    <a:pt x="223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2" y="804"/>
                    <a:pt x="222" y="804"/>
                    <a:pt x="222" y="804"/>
                  </a:cubicBezTo>
                  <a:cubicBezTo>
                    <a:pt x="221" y="804"/>
                    <a:pt x="220" y="804"/>
                    <a:pt x="220" y="803"/>
                  </a:cubicBezTo>
                  <a:close/>
                  <a:moveTo>
                    <a:pt x="398" y="799"/>
                  </a:moveTo>
                  <a:cubicBezTo>
                    <a:pt x="397" y="798"/>
                    <a:pt x="396" y="797"/>
                    <a:pt x="397" y="796"/>
                  </a:cubicBezTo>
                  <a:cubicBezTo>
                    <a:pt x="397" y="796"/>
                    <a:pt x="397" y="796"/>
                    <a:pt x="397" y="796"/>
                  </a:cubicBezTo>
                  <a:cubicBezTo>
                    <a:pt x="397" y="795"/>
                    <a:pt x="398" y="795"/>
                    <a:pt x="399" y="795"/>
                  </a:cubicBezTo>
                  <a:cubicBezTo>
                    <a:pt x="399" y="795"/>
                    <a:pt x="399" y="795"/>
                    <a:pt x="399" y="795"/>
                  </a:cubicBezTo>
                  <a:cubicBezTo>
                    <a:pt x="400" y="795"/>
                    <a:pt x="401" y="796"/>
                    <a:pt x="400" y="798"/>
                  </a:cubicBezTo>
                  <a:cubicBezTo>
                    <a:pt x="400" y="798"/>
                    <a:pt x="400" y="798"/>
                    <a:pt x="400" y="798"/>
                  </a:cubicBezTo>
                  <a:cubicBezTo>
                    <a:pt x="400" y="798"/>
                    <a:pt x="399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ubicBezTo>
                    <a:pt x="398" y="799"/>
                    <a:pt x="398" y="799"/>
                    <a:pt x="398" y="799"/>
                  </a:cubicBezTo>
                  <a:close/>
                  <a:moveTo>
                    <a:pt x="216" y="791"/>
                  </a:moveTo>
                  <a:cubicBezTo>
                    <a:pt x="215" y="790"/>
                    <a:pt x="216" y="789"/>
                    <a:pt x="217" y="789"/>
                  </a:cubicBezTo>
                  <a:cubicBezTo>
                    <a:pt x="217" y="789"/>
                    <a:pt x="217" y="789"/>
                    <a:pt x="217" y="789"/>
                  </a:cubicBezTo>
                  <a:cubicBezTo>
                    <a:pt x="218" y="789"/>
                    <a:pt x="219" y="789"/>
                    <a:pt x="219" y="790"/>
                  </a:cubicBezTo>
                  <a:cubicBezTo>
                    <a:pt x="219" y="790"/>
                    <a:pt x="219" y="790"/>
                    <a:pt x="219" y="790"/>
                  </a:cubicBezTo>
                  <a:cubicBezTo>
                    <a:pt x="220" y="791"/>
                    <a:pt x="219" y="792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8" y="793"/>
                    <a:pt x="218" y="793"/>
                    <a:pt x="218" y="793"/>
                  </a:cubicBezTo>
                  <a:cubicBezTo>
                    <a:pt x="217" y="793"/>
                    <a:pt x="216" y="792"/>
                    <a:pt x="216" y="791"/>
                  </a:cubicBezTo>
                  <a:close/>
                  <a:moveTo>
                    <a:pt x="402" y="787"/>
                  </a:moveTo>
                  <a:cubicBezTo>
                    <a:pt x="401" y="787"/>
                    <a:pt x="400" y="786"/>
                    <a:pt x="401" y="785"/>
                  </a:cubicBezTo>
                  <a:cubicBezTo>
                    <a:pt x="401" y="785"/>
                    <a:pt x="401" y="785"/>
                    <a:pt x="401" y="785"/>
                  </a:cubicBezTo>
                  <a:cubicBezTo>
                    <a:pt x="401" y="784"/>
                    <a:pt x="402" y="783"/>
                    <a:pt x="403" y="784"/>
                  </a:cubicBezTo>
                  <a:cubicBezTo>
                    <a:pt x="403" y="784"/>
                    <a:pt x="403" y="784"/>
                    <a:pt x="403" y="784"/>
                  </a:cubicBezTo>
                  <a:cubicBezTo>
                    <a:pt x="404" y="784"/>
                    <a:pt x="405" y="785"/>
                    <a:pt x="404" y="786"/>
                  </a:cubicBezTo>
                  <a:cubicBezTo>
                    <a:pt x="404" y="786"/>
                    <a:pt x="404" y="786"/>
                    <a:pt x="404" y="786"/>
                  </a:cubicBezTo>
                  <a:cubicBezTo>
                    <a:pt x="404" y="787"/>
                    <a:pt x="403" y="788"/>
                    <a:pt x="402" y="788"/>
                  </a:cubicBezTo>
                  <a:cubicBezTo>
                    <a:pt x="402" y="788"/>
                    <a:pt x="402" y="788"/>
                    <a:pt x="402" y="788"/>
                  </a:cubicBezTo>
                  <a:cubicBezTo>
                    <a:pt x="402" y="788"/>
                    <a:pt x="402" y="788"/>
                    <a:pt x="402" y="787"/>
                  </a:cubicBezTo>
                  <a:close/>
                  <a:moveTo>
                    <a:pt x="212" y="780"/>
                  </a:moveTo>
                  <a:cubicBezTo>
                    <a:pt x="211" y="779"/>
                    <a:pt x="212" y="778"/>
                    <a:pt x="213" y="778"/>
                  </a:cubicBezTo>
                  <a:cubicBezTo>
                    <a:pt x="213" y="778"/>
                    <a:pt x="213" y="778"/>
                    <a:pt x="213" y="778"/>
                  </a:cubicBezTo>
                  <a:cubicBezTo>
                    <a:pt x="214" y="777"/>
                    <a:pt x="215" y="778"/>
                    <a:pt x="215" y="779"/>
                  </a:cubicBezTo>
                  <a:cubicBezTo>
                    <a:pt x="215" y="779"/>
                    <a:pt x="215" y="779"/>
                    <a:pt x="215" y="779"/>
                  </a:cubicBezTo>
                  <a:cubicBezTo>
                    <a:pt x="216" y="780"/>
                    <a:pt x="215" y="781"/>
                    <a:pt x="214" y="781"/>
                  </a:cubicBezTo>
                  <a:cubicBezTo>
                    <a:pt x="214" y="781"/>
                    <a:pt x="214" y="781"/>
                    <a:pt x="214" y="781"/>
                  </a:cubicBezTo>
                  <a:cubicBezTo>
                    <a:pt x="214" y="781"/>
                    <a:pt x="214" y="781"/>
                    <a:pt x="213" y="781"/>
                  </a:cubicBezTo>
                  <a:cubicBezTo>
                    <a:pt x="213" y="781"/>
                    <a:pt x="213" y="781"/>
                    <a:pt x="213" y="781"/>
                  </a:cubicBezTo>
                  <a:cubicBezTo>
                    <a:pt x="213" y="781"/>
                    <a:pt x="212" y="781"/>
                    <a:pt x="212" y="780"/>
                  </a:cubicBezTo>
                  <a:close/>
                  <a:moveTo>
                    <a:pt x="406" y="776"/>
                  </a:moveTo>
                  <a:cubicBezTo>
                    <a:pt x="405" y="776"/>
                    <a:pt x="404" y="775"/>
                    <a:pt x="405" y="774"/>
                  </a:cubicBezTo>
                  <a:cubicBezTo>
                    <a:pt x="405" y="774"/>
                    <a:pt x="405" y="774"/>
                    <a:pt x="405" y="774"/>
                  </a:cubicBezTo>
                  <a:cubicBezTo>
                    <a:pt x="405" y="773"/>
                    <a:pt x="406" y="772"/>
                    <a:pt x="407" y="772"/>
                  </a:cubicBezTo>
                  <a:cubicBezTo>
                    <a:pt x="407" y="772"/>
                    <a:pt x="407" y="772"/>
                    <a:pt x="407" y="772"/>
                  </a:cubicBezTo>
                  <a:cubicBezTo>
                    <a:pt x="408" y="773"/>
                    <a:pt x="409" y="774"/>
                    <a:pt x="408" y="775"/>
                  </a:cubicBezTo>
                  <a:cubicBezTo>
                    <a:pt x="408" y="775"/>
                    <a:pt x="408" y="775"/>
                    <a:pt x="408" y="775"/>
                  </a:cubicBezTo>
                  <a:cubicBezTo>
                    <a:pt x="408" y="776"/>
                    <a:pt x="407" y="776"/>
                    <a:pt x="407" y="776"/>
                  </a:cubicBezTo>
                  <a:cubicBezTo>
                    <a:pt x="407" y="776"/>
                    <a:pt x="407" y="776"/>
                    <a:pt x="407" y="776"/>
                  </a:cubicBezTo>
                  <a:cubicBezTo>
                    <a:pt x="406" y="776"/>
                    <a:pt x="406" y="776"/>
                    <a:pt x="406" y="776"/>
                  </a:cubicBezTo>
                  <a:close/>
                  <a:moveTo>
                    <a:pt x="208" y="769"/>
                  </a:moveTo>
                  <a:cubicBezTo>
                    <a:pt x="207" y="768"/>
                    <a:pt x="208" y="767"/>
                    <a:pt x="209" y="766"/>
                  </a:cubicBezTo>
                  <a:cubicBezTo>
                    <a:pt x="209" y="766"/>
                    <a:pt x="209" y="766"/>
                    <a:pt x="209" y="766"/>
                  </a:cubicBezTo>
                  <a:cubicBezTo>
                    <a:pt x="210" y="766"/>
                    <a:pt x="211" y="766"/>
                    <a:pt x="211" y="768"/>
                  </a:cubicBezTo>
                  <a:cubicBezTo>
                    <a:pt x="211" y="768"/>
                    <a:pt x="211" y="768"/>
                    <a:pt x="211" y="768"/>
                  </a:cubicBezTo>
                  <a:cubicBezTo>
                    <a:pt x="212" y="769"/>
                    <a:pt x="211" y="770"/>
                    <a:pt x="210" y="770"/>
                  </a:cubicBezTo>
                  <a:cubicBezTo>
                    <a:pt x="210" y="770"/>
                    <a:pt x="210" y="770"/>
                    <a:pt x="210" y="770"/>
                  </a:cubicBezTo>
                  <a:cubicBezTo>
                    <a:pt x="210" y="770"/>
                    <a:pt x="210" y="770"/>
                    <a:pt x="209" y="770"/>
                  </a:cubicBezTo>
                  <a:cubicBezTo>
                    <a:pt x="209" y="770"/>
                    <a:pt x="209" y="770"/>
                    <a:pt x="209" y="770"/>
                  </a:cubicBezTo>
                  <a:cubicBezTo>
                    <a:pt x="209" y="770"/>
                    <a:pt x="208" y="770"/>
                    <a:pt x="208" y="769"/>
                  </a:cubicBezTo>
                  <a:close/>
                  <a:moveTo>
                    <a:pt x="410" y="765"/>
                  </a:moveTo>
                  <a:cubicBezTo>
                    <a:pt x="409" y="764"/>
                    <a:pt x="408" y="763"/>
                    <a:pt x="409" y="762"/>
                  </a:cubicBezTo>
                  <a:cubicBezTo>
                    <a:pt x="409" y="762"/>
                    <a:pt x="409" y="762"/>
                    <a:pt x="409" y="762"/>
                  </a:cubicBezTo>
                  <a:cubicBezTo>
                    <a:pt x="409" y="761"/>
                    <a:pt x="410" y="761"/>
                    <a:pt x="411" y="761"/>
                  </a:cubicBezTo>
                  <a:cubicBezTo>
                    <a:pt x="411" y="761"/>
                    <a:pt x="411" y="761"/>
                    <a:pt x="411" y="761"/>
                  </a:cubicBezTo>
                  <a:cubicBezTo>
                    <a:pt x="412" y="761"/>
                    <a:pt x="413" y="763"/>
                    <a:pt x="412" y="764"/>
                  </a:cubicBezTo>
                  <a:cubicBezTo>
                    <a:pt x="412" y="764"/>
                    <a:pt x="412" y="764"/>
                    <a:pt x="412" y="764"/>
                  </a:cubicBezTo>
                  <a:cubicBezTo>
                    <a:pt x="412" y="764"/>
                    <a:pt x="411" y="765"/>
                    <a:pt x="411" y="765"/>
                  </a:cubicBezTo>
                  <a:cubicBezTo>
                    <a:pt x="411" y="765"/>
                    <a:pt x="411" y="765"/>
                    <a:pt x="411" y="765"/>
                  </a:cubicBezTo>
                  <a:cubicBezTo>
                    <a:pt x="410" y="765"/>
                    <a:pt x="410" y="765"/>
                    <a:pt x="410" y="765"/>
                  </a:cubicBezTo>
                  <a:close/>
                  <a:moveTo>
                    <a:pt x="203" y="758"/>
                  </a:moveTo>
                  <a:cubicBezTo>
                    <a:pt x="203" y="757"/>
                    <a:pt x="204" y="755"/>
                    <a:pt x="205" y="755"/>
                  </a:cubicBezTo>
                  <a:cubicBezTo>
                    <a:pt x="205" y="755"/>
                    <a:pt x="205" y="755"/>
                    <a:pt x="205" y="755"/>
                  </a:cubicBezTo>
                  <a:cubicBezTo>
                    <a:pt x="206" y="755"/>
                    <a:pt x="207" y="755"/>
                    <a:pt x="207" y="756"/>
                  </a:cubicBezTo>
                  <a:cubicBezTo>
                    <a:pt x="207" y="756"/>
                    <a:pt x="207" y="756"/>
                    <a:pt x="207" y="756"/>
                  </a:cubicBezTo>
                  <a:cubicBezTo>
                    <a:pt x="208" y="757"/>
                    <a:pt x="207" y="758"/>
                    <a:pt x="206" y="759"/>
                  </a:cubicBezTo>
                  <a:cubicBezTo>
                    <a:pt x="206" y="759"/>
                    <a:pt x="206" y="759"/>
                    <a:pt x="206" y="759"/>
                  </a:cubicBezTo>
                  <a:cubicBezTo>
                    <a:pt x="206" y="759"/>
                    <a:pt x="206" y="759"/>
                    <a:pt x="205" y="759"/>
                  </a:cubicBezTo>
                  <a:cubicBezTo>
                    <a:pt x="205" y="759"/>
                    <a:pt x="205" y="759"/>
                    <a:pt x="205" y="759"/>
                  </a:cubicBezTo>
                  <a:cubicBezTo>
                    <a:pt x="205" y="759"/>
                    <a:pt x="204" y="758"/>
                    <a:pt x="203" y="758"/>
                  </a:cubicBezTo>
                  <a:close/>
                  <a:moveTo>
                    <a:pt x="414" y="754"/>
                  </a:moveTo>
                  <a:cubicBezTo>
                    <a:pt x="413" y="753"/>
                    <a:pt x="412" y="752"/>
                    <a:pt x="413" y="751"/>
                  </a:cubicBezTo>
                  <a:cubicBezTo>
                    <a:pt x="413" y="751"/>
                    <a:pt x="413" y="751"/>
                    <a:pt x="413" y="751"/>
                  </a:cubicBezTo>
                  <a:cubicBezTo>
                    <a:pt x="413" y="750"/>
                    <a:pt x="414" y="749"/>
                    <a:pt x="415" y="750"/>
                  </a:cubicBezTo>
                  <a:cubicBezTo>
                    <a:pt x="415" y="750"/>
                    <a:pt x="415" y="750"/>
                    <a:pt x="415" y="750"/>
                  </a:cubicBezTo>
                  <a:cubicBezTo>
                    <a:pt x="416" y="750"/>
                    <a:pt x="417" y="751"/>
                    <a:pt x="417" y="752"/>
                  </a:cubicBezTo>
                  <a:cubicBezTo>
                    <a:pt x="417" y="752"/>
                    <a:pt x="417" y="752"/>
                    <a:pt x="417" y="752"/>
                  </a:cubicBezTo>
                  <a:cubicBezTo>
                    <a:pt x="416" y="753"/>
                    <a:pt x="415" y="754"/>
                    <a:pt x="415" y="754"/>
                  </a:cubicBezTo>
                  <a:cubicBezTo>
                    <a:pt x="415" y="754"/>
                    <a:pt x="415" y="754"/>
                    <a:pt x="415" y="754"/>
                  </a:cubicBezTo>
                  <a:cubicBezTo>
                    <a:pt x="414" y="754"/>
                    <a:pt x="414" y="754"/>
                    <a:pt x="414" y="754"/>
                  </a:cubicBezTo>
                  <a:close/>
                  <a:moveTo>
                    <a:pt x="199" y="746"/>
                  </a:moveTo>
                  <a:cubicBezTo>
                    <a:pt x="199" y="745"/>
                    <a:pt x="200" y="744"/>
                    <a:pt x="201" y="744"/>
                  </a:cubicBezTo>
                  <a:cubicBezTo>
                    <a:pt x="201" y="744"/>
                    <a:pt x="201" y="744"/>
                    <a:pt x="201" y="744"/>
                  </a:cubicBezTo>
                  <a:cubicBezTo>
                    <a:pt x="202" y="743"/>
                    <a:pt x="203" y="744"/>
                    <a:pt x="203" y="745"/>
                  </a:cubicBezTo>
                  <a:cubicBezTo>
                    <a:pt x="203" y="745"/>
                    <a:pt x="203" y="745"/>
                    <a:pt x="203" y="745"/>
                  </a:cubicBezTo>
                  <a:cubicBezTo>
                    <a:pt x="204" y="746"/>
                    <a:pt x="203" y="747"/>
                    <a:pt x="202" y="747"/>
                  </a:cubicBezTo>
                  <a:cubicBezTo>
                    <a:pt x="202" y="747"/>
                    <a:pt x="202" y="747"/>
                    <a:pt x="202" y="747"/>
                  </a:cubicBezTo>
                  <a:cubicBezTo>
                    <a:pt x="202" y="748"/>
                    <a:pt x="202" y="748"/>
                    <a:pt x="201" y="748"/>
                  </a:cubicBezTo>
                  <a:cubicBezTo>
                    <a:pt x="201" y="748"/>
                    <a:pt x="201" y="748"/>
                    <a:pt x="201" y="748"/>
                  </a:cubicBezTo>
                  <a:cubicBezTo>
                    <a:pt x="200" y="748"/>
                    <a:pt x="200" y="747"/>
                    <a:pt x="199" y="746"/>
                  </a:cubicBezTo>
                  <a:close/>
                  <a:moveTo>
                    <a:pt x="418" y="742"/>
                  </a:moveTo>
                  <a:cubicBezTo>
                    <a:pt x="417" y="742"/>
                    <a:pt x="416" y="741"/>
                    <a:pt x="417" y="740"/>
                  </a:cubicBezTo>
                  <a:cubicBezTo>
                    <a:pt x="417" y="740"/>
                    <a:pt x="417" y="740"/>
                    <a:pt x="417" y="740"/>
                  </a:cubicBezTo>
                  <a:cubicBezTo>
                    <a:pt x="417" y="739"/>
                    <a:pt x="418" y="738"/>
                    <a:pt x="419" y="738"/>
                  </a:cubicBezTo>
                  <a:cubicBezTo>
                    <a:pt x="419" y="738"/>
                    <a:pt x="419" y="738"/>
                    <a:pt x="419" y="738"/>
                  </a:cubicBezTo>
                  <a:cubicBezTo>
                    <a:pt x="420" y="739"/>
                    <a:pt x="421" y="740"/>
                    <a:pt x="421" y="741"/>
                  </a:cubicBezTo>
                  <a:cubicBezTo>
                    <a:pt x="421" y="741"/>
                    <a:pt x="421" y="741"/>
                    <a:pt x="421" y="741"/>
                  </a:cubicBezTo>
                  <a:cubicBezTo>
                    <a:pt x="420" y="742"/>
                    <a:pt x="420" y="742"/>
                    <a:pt x="419" y="742"/>
                  </a:cubicBezTo>
                  <a:cubicBezTo>
                    <a:pt x="419" y="742"/>
                    <a:pt x="419" y="742"/>
                    <a:pt x="419" y="742"/>
                  </a:cubicBezTo>
                  <a:cubicBezTo>
                    <a:pt x="418" y="742"/>
                    <a:pt x="418" y="742"/>
                    <a:pt x="418" y="742"/>
                  </a:cubicBezTo>
                  <a:close/>
                  <a:moveTo>
                    <a:pt x="195" y="735"/>
                  </a:moveTo>
                  <a:cubicBezTo>
                    <a:pt x="195" y="734"/>
                    <a:pt x="196" y="733"/>
                    <a:pt x="197" y="732"/>
                  </a:cubicBezTo>
                  <a:cubicBezTo>
                    <a:pt x="197" y="732"/>
                    <a:pt x="197" y="732"/>
                    <a:pt x="197" y="732"/>
                  </a:cubicBezTo>
                  <a:cubicBezTo>
                    <a:pt x="198" y="732"/>
                    <a:pt x="199" y="733"/>
                    <a:pt x="199" y="734"/>
                  </a:cubicBezTo>
                  <a:cubicBezTo>
                    <a:pt x="199" y="734"/>
                    <a:pt x="199" y="734"/>
                    <a:pt x="199" y="734"/>
                  </a:cubicBezTo>
                  <a:cubicBezTo>
                    <a:pt x="200" y="735"/>
                    <a:pt x="199" y="736"/>
                    <a:pt x="198" y="736"/>
                  </a:cubicBezTo>
                  <a:cubicBezTo>
                    <a:pt x="198" y="736"/>
                    <a:pt x="198" y="736"/>
                    <a:pt x="198" y="736"/>
                  </a:cubicBezTo>
                  <a:cubicBezTo>
                    <a:pt x="198" y="736"/>
                    <a:pt x="197" y="736"/>
                    <a:pt x="197" y="736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6" y="736"/>
                    <a:pt x="196" y="736"/>
                    <a:pt x="195" y="735"/>
                  </a:cubicBezTo>
                  <a:close/>
                  <a:moveTo>
                    <a:pt x="422" y="731"/>
                  </a:moveTo>
                  <a:cubicBezTo>
                    <a:pt x="421" y="731"/>
                    <a:pt x="420" y="729"/>
                    <a:pt x="421" y="728"/>
                  </a:cubicBezTo>
                  <a:cubicBezTo>
                    <a:pt x="421" y="728"/>
                    <a:pt x="421" y="728"/>
                    <a:pt x="421" y="728"/>
                  </a:cubicBezTo>
                  <a:cubicBezTo>
                    <a:pt x="421" y="727"/>
                    <a:pt x="422" y="727"/>
                    <a:pt x="423" y="727"/>
                  </a:cubicBezTo>
                  <a:cubicBezTo>
                    <a:pt x="423" y="727"/>
                    <a:pt x="423" y="727"/>
                    <a:pt x="423" y="727"/>
                  </a:cubicBezTo>
                  <a:cubicBezTo>
                    <a:pt x="424" y="728"/>
                    <a:pt x="425" y="729"/>
                    <a:pt x="425" y="730"/>
                  </a:cubicBezTo>
                  <a:cubicBezTo>
                    <a:pt x="425" y="730"/>
                    <a:pt x="425" y="730"/>
                    <a:pt x="425" y="730"/>
                  </a:cubicBezTo>
                  <a:cubicBezTo>
                    <a:pt x="424" y="731"/>
                    <a:pt x="424" y="731"/>
                    <a:pt x="423" y="731"/>
                  </a:cubicBezTo>
                  <a:cubicBezTo>
                    <a:pt x="423" y="731"/>
                    <a:pt x="423" y="731"/>
                    <a:pt x="423" y="731"/>
                  </a:cubicBezTo>
                  <a:cubicBezTo>
                    <a:pt x="423" y="731"/>
                    <a:pt x="422" y="731"/>
                    <a:pt x="422" y="731"/>
                  </a:cubicBezTo>
                  <a:close/>
                  <a:moveTo>
                    <a:pt x="191" y="724"/>
                  </a:moveTo>
                  <a:cubicBezTo>
                    <a:pt x="191" y="723"/>
                    <a:pt x="191" y="721"/>
                    <a:pt x="193" y="721"/>
                  </a:cubicBezTo>
                  <a:cubicBezTo>
                    <a:pt x="193" y="721"/>
                    <a:pt x="193" y="721"/>
                    <a:pt x="193" y="721"/>
                  </a:cubicBezTo>
                  <a:cubicBezTo>
                    <a:pt x="194" y="721"/>
                    <a:pt x="195" y="721"/>
                    <a:pt x="195" y="722"/>
                  </a:cubicBezTo>
                  <a:cubicBezTo>
                    <a:pt x="195" y="722"/>
                    <a:pt x="195" y="722"/>
                    <a:pt x="195" y="722"/>
                  </a:cubicBezTo>
                  <a:cubicBezTo>
                    <a:pt x="195" y="723"/>
                    <a:pt x="195" y="724"/>
                    <a:pt x="194" y="725"/>
                  </a:cubicBezTo>
                  <a:cubicBezTo>
                    <a:pt x="194" y="725"/>
                    <a:pt x="194" y="725"/>
                    <a:pt x="194" y="725"/>
                  </a:cubicBezTo>
                  <a:cubicBezTo>
                    <a:pt x="194" y="725"/>
                    <a:pt x="193" y="725"/>
                    <a:pt x="193" y="725"/>
                  </a:cubicBezTo>
                  <a:cubicBezTo>
                    <a:pt x="193" y="725"/>
                    <a:pt x="193" y="725"/>
                    <a:pt x="193" y="725"/>
                  </a:cubicBezTo>
                  <a:cubicBezTo>
                    <a:pt x="192" y="725"/>
                    <a:pt x="192" y="724"/>
                    <a:pt x="191" y="724"/>
                  </a:cubicBezTo>
                  <a:close/>
                  <a:moveTo>
                    <a:pt x="426" y="720"/>
                  </a:moveTo>
                  <a:cubicBezTo>
                    <a:pt x="425" y="719"/>
                    <a:pt x="425" y="718"/>
                    <a:pt x="425" y="717"/>
                  </a:cubicBezTo>
                  <a:cubicBezTo>
                    <a:pt x="425" y="717"/>
                    <a:pt x="425" y="717"/>
                    <a:pt x="425" y="717"/>
                  </a:cubicBezTo>
                  <a:cubicBezTo>
                    <a:pt x="425" y="716"/>
                    <a:pt x="426" y="716"/>
                    <a:pt x="427" y="716"/>
                  </a:cubicBezTo>
                  <a:cubicBezTo>
                    <a:pt x="427" y="716"/>
                    <a:pt x="427" y="716"/>
                    <a:pt x="427" y="716"/>
                  </a:cubicBezTo>
                  <a:cubicBezTo>
                    <a:pt x="429" y="716"/>
                    <a:pt x="429" y="717"/>
                    <a:pt x="429" y="718"/>
                  </a:cubicBezTo>
                  <a:cubicBezTo>
                    <a:pt x="429" y="718"/>
                    <a:pt x="429" y="718"/>
                    <a:pt x="429" y="718"/>
                  </a:cubicBezTo>
                  <a:cubicBezTo>
                    <a:pt x="428" y="719"/>
                    <a:pt x="428" y="720"/>
                    <a:pt x="427" y="720"/>
                  </a:cubicBezTo>
                  <a:cubicBezTo>
                    <a:pt x="427" y="720"/>
                    <a:pt x="427" y="720"/>
                    <a:pt x="427" y="720"/>
                  </a:cubicBezTo>
                  <a:cubicBezTo>
                    <a:pt x="427" y="720"/>
                    <a:pt x="426" y="720"/>
                    <a:pt x="426" y="720"/>
                  </a:cubicBezTo>
                  <a:close/>
                  <a:moveTo>
                    <a:pt x="187" y="712"/>
                  </a:moveTo>
                  <a:cubicBezTo>
                    <a:pt x="187" y="711"/>
                    <a:pt x="187" y="710"/>
                    <a:pt x="188" y="710"/>
                  </a:cubicBezTo>
                  <a:cubicBezTo>
                    <a:pt x="188" y="710"/>
                    <a:pt x="188" y="710"/>
                    <a:pt x="188" y="710"/>
                  </a:cubicBezTo>
                  <a:cubicBezTo>
                    <a:pt x="190" y="709"/>
                    <a:pt x="191" y="710"/>
                    <a:pt x="191" y="711"/>
                  </a:cubicBezTo>
                  <a:cubicBezTo>
                    <a:pt x="191" y="711"/>
                    <a:pt x="191" y="711"/>
                    <a:pt x="191" y="711"/>
                  </a:cubicBezTo>
                  <a:cubicBezTo>
                    <a:pt x="191" y="712"/>
                    <a:pt x="191" y="713"/>
                    <a:pt x="190" y="714"/>
                  </a:cubicBezTo>
                  <a:cubicBezTo>
                    <a:pt x="190" y="714"/>
                    <a:pt x="190" y="714"/>
                    <a:pt x="190" y="714"/>
                  </a:cubicBezTo>
                  <a:cubicBezTo>
                    <a:pt x="190" y="714"/>
                    <a:pt x="189" y="714"/>
                    <a:pt x="189" y="714"/>
                  </a:cubicBezTo>
                  <a:cubicBezTo>
                    <a:pt x="189" y="714"/>
                    <a:pt x="189" y="714"/>
                    <a:pt x="189" y="714"/>
                  </a:cubicBezTo>
                  <a:cubicBezTo>
                    <a:pt x="188" y="714"/>
                    <a:pt x="188" y="713"/>
                    <a:pt x="187" y="712"/>
                  </a:cubicBezTo>
                  <a:close/>
                  <a:moveTo>
                    <a:pt x="430" y="708"/>
                  </a:moveTo>
                  <a:cubicBezTo>
                    <a:pt x="429" y="708"/>
                    <a:pt x="429" y="707"/>
                    <a:pt x="429" y="706"/>
                  </a:cubicBezTo>
                  <a:cubicBezTo>
                    <a:pt x="429" y="706"/>
                    <a:pt x="429" y="706"/>
                    <a:pt x="429" y="706"/>
                  </a:cubicBezTo>
                  <a:cubicBezTo>
                    <a:pt x="429" y="705"/>
                    <a:pt x="430" y="704"/>
                    <a:pt x="432" y="705"/>
                  </a:cubicBezTo>
                  <a:cubicBezTo>
                    <a:pt x="432" y="705"/>
                    <a:pt x="432" y="705"/>
                    <a:pt x="432" y="705"/>
                  </a:cubicBezTo>
                  <a:cubicBezTo>
                    <a:pt x="433" y="705"/>
                    <a:pt x="433" y="706"/>
                    <a:pt x="433" y="707"/>
                  </a:cubicBezTo>
                  <a:cubicBezTo>
                    <a:pt x="433" y="707"/>
                    <a:pt x="433" y="707"/>
                    <a:pt x="433" y="707"/>
                  </a:cubicBezTo>
                  <a:cubicBezTo>
                    <a:pt x="432" y="708"/>
                    <a:pt x="432" y="708"/>
                    <a:pt x="431" y="708"/>
                  </a:cubicBezTo>
                  <a:cubicBezTo>
                    <a:pt x="431" y="708"/>
                    <a:pt x="431" y="708"/>
                    <a:pt x="431" y="708"/>
                  </a:cubicBezTo>
                  <a:cubicBezTo>
                    <a:pt x="431" y="708"/>
                    <a:pt x="430" y="708"/>
                    <a:pt x="430" y="708"/>
                  </a:cubicBezTo>
                  <a:close/>
                  <a:moveTo>
                    <a:pt x="183" y="701"/>
                  </a:moveTo>
                  <a:cubicBezTo>
                    <a:pt x="183" y="700"/>
                    <a:pt x="183" y="699"/>
                    <a:pt x="184" y="699"/>
                  </a:cubicBezTo>
                  <a:cubicBezTo>
                    <a:pt x="184" y="699"/>
                    <a:pt x="184" y="699"/>
                    <a:pt x="184" y="699"/>
                  </a:cubicBezTo>
                  <a:cubicBezTo>
                    <a:pt x="185" y="698"/>
                    <a:pt x="187" y="699"/>
                    <a:pt x="187" y="700"/>
                  </a:cubicBezTo>
                  <a:cubicBezTo>
                    <a:pt x="187" y="700"/>
                    <a:pt x="187" y="700"/>
                    <a:pt x="187" y="700"/>
                  </a:cubicBezTo>
                  <a:cubicBezTo>
                    <a:pt x="187" y="701"/>
                    <a:pt x="187" y="702"/>
                    <a:pt x="186" y="702"/>
                  </a:cubicBezTo>
                  <a:cubicBezTo>
                    <a:pt x="186" y="702"/>
                    <a:pt x="186" y="702"/>
                    <a:pt x="186" y="702"/>
                  </a:cubicBezTo>
                  <a:cubicBezTo>
                    <a:pt x="186" y="702"/>
                    <a:pt x="185" y="702"/>
                    <a:pt x="185" y="702"/>
                  </a:cubicBezTo>
                  <a:cubicBezTo>
                    <a:pt x="185" y="702"/>
                    <a:pt x="185" y="702"/>
                    <a:pt x="185" y="702"/>
                  </a:cubicBezTo>
                  <a:cubicBezTo>
                    <a:pt x="184" y="702"/>
                    <a:pt x="184" y="702"/>
                    <a:pt x="183" y="701"/>
                  </a:cubicBezTo>
                  <a:close/>
                  <a:moveTo>
                    <a:pt x="434" y="697"/>
                  </a:moveTo>
                  <a:cubicBezTo>
                    <a:pt x="433" y="697"/>
                    <a:pt x="433" y="696"/>
                    <a:pt x="433" y="695"/>
                  </a:cubicBezTo>
                  <a:cubicBezTo>
                    <a:pt x="433" y="695"/>
                    <a:pt x="433" y="695"/>
                    <a:pt x="433" y="695"/>
                  </a:cubicBezTo>
                  <a:cubicBezTo>
                    <a:pt x="433" y="693"/>
                    <a:pt x="435" y="693"/>
                    <a:pt x="436" y="693"/>
                  </a:cubicBezTo>
                  <a:cubicBezTo>
                    <a:pt x="436" y="693"/>
                    <a:pt x="436" y="693"/>
                    <a:pt x="436" y="693"/>
                  </a:cubicBezTo>
                  <a:cubicBezTo>
                    <a:pt x="437" y="694"/>
                    <a:pt x="437" y="695"/>
                    <a:pt x="437" y="696"/>
                  </a:cubicBezTo>
                  <a:cubicBezTo>
                    <a:pt x="437" y="696"/>
                    <a:pt x="437" y="696"/>
                    <a:pt x="437" y="696"/>
                  </a:cubicBezTo>
                  <a:cubicBezTo>
                    <a:pt x="436" y="697"/>
                    <a:pt x="436" y="697"/>
                    <a:pt x="435" y="697"/>
                  </a:cubicBezTo>
                  <a:cubicBezTo>
                    <a:pt x="435" y="697"/>
                    <a:pt x="435" y="697"/>
                    <a:pt x="435" y="697"/>
                  </a:cubicBezTo>
                  <a:cubicBezTo>
                    <a:pt x="435" y="697"/>
                    <a:pt x="434" y="697"/>
                    <a:pt x="434" y="697"/>
                  </a:cubicBezTo>
                  <a:close/>
                  <a:moveTo>
                    <a:pt x="179" y="690"/>
                  </a:moveTo>
                  <a:cubicBezTo>
                    <a:pt x="179" y="689"/>
                    <a:pt x="179" y="688"/>
                    <a:pt x="180" y="687"/>
                  </a:cubicBezTo>
                  <a:cubicBezTo>
                    <a:pt x="180" y="687"/>
                    <a:pt x="180" y="687"/>
                    <a:pt x="180" y="687"/>
                  </a:cubicBezTo>
                  <a:cubicBezTo>
                    <a:pt x="181" y="687"/>
                    <a:pt x="183" y="687"/>
                    <a:pt x="183" y="688"/>
                  </a:cubicBezTo>
                  <a:cubicBezTo>
                    <a:pt x="183" y="688"/>
                    <a:pt x="183" y="688"/>
                    <a:pt x="183" y="688"/>
                  </a:cubicBezTo>
                  <a:cubicBezTo>
                    <a:pt x="183" y="689"/>
                    <a:pt x="183" y="691"/>
                    <a:pt x="182" y="691"/>
                  </a:cubicBezTo>
                  <a:cubicBezTo>
                    <a:pt x="182" y="691"/>
                    <a:pt x="182" y="691"/>
                    <a:pt x="182" y="691"/>
                  </a:cubicBezTo>
                  <a:cubicBezTo>
                    <a:pt x="182" y="691"/>
                    <a:pt x="181" y="691"/>
                    <a:pt x="181" y="691"/>
                  </a:cubicBezTo>
                  <a:cubicBezTo>
                    <a:pt x="181" y="691"/>
                    <a:pt x="181" y="691"/>
                    <a:pt x="181" y="691"/>
                  </a:cubicBezTo>
                  <a:cubicBezTo>
                    <a:pt x="180" y="691"/>
                    <a:pt x="179" y="691"/>
                    <a:pt x="179" y="690"/>
                  </a:cubicBezTo>
                  <a:close/>
                  <a:moveTo>
                    <a:pt x="438" y="686"/>
                  </a:moveTo>
                  <a:cubicBezTo>
                    <a:pt x="437" y="685"/>
                    <a:pt x="437" y="684"/>
                    <a:pt x="437" y="683"/>
                  </a:cubicBezTo>
                  <a:cubicBezTo>
                    <a:pt x="437" y="683"/>
                    <a:pt x="437" y="683"/>
                    <a:pt x="437" y="683"/>
                  </a:cubicBezTo>
                  <a:cubicBezTo>
                    <a:pt x="437" y="682"/>
                    <a:pt x="439" y="682"/>
                    <a:pt x="440" y="682"/>
                  </a:cubicBezTo>
                  <a:cubicBezTo>
                    <a:pt x="440" y="682"/>
                    <a:pt x="440" y="682"/>
                    <a:pt x="440" y="682"/>
                  </a:cubicBezTo>
                  <a:cubicBezTo>
                    <a:pt x="441" y="682"/>
                    <a:pt x="441" y="684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0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8" y="686"/>
                    <a:pt x="438" y="686"/>
                  </a:cubicBezTo>
                  <a:close/>
                  <a:moveTo>
                    <a:pt x="175" y="678"/>
                  </a:moveTo>
                  <a:cubicBezTo>
                    <a:pt x="175" y="677"/>
                    <a:pt x="175" y="676"/>
                    <a:pt x="176" y="676"/>
                  </a:cubicBezTo>
                  <a:cubicBezTo>
                    <a:pt x="176" y="676"/>
                    <a:pt x="176" y="676"/>
                    <a:pt x="176" y="676"/>
                  </a:cubicBezTo>
                  <a:cubicBezTo>
                    <a:pt x="177" y="676"/>
                    <a:pt x="179" y="676"/>
                    <a:pt x="179" y="677"/>
                  </a:cubicBezTo>
                  <a:cubicBezTo>
                    <a:pt x="179" y="677"/>
                    <a:pt x="179" y="677"/>
                    <a:pt x="179" y="677"/>
                  </a:cubicBezTo>
                  <a:cubicBezTo>
                    <a:pt x="179" y="678"/>
                    <a:pt x="179" y="679"/>
                    <a:pt x="178" y="680"/>
                  </a:cubicBezTo>
                  <a:cubicBezTo>
                    <a:pt x="178" y="680"/>
                    <a:pt x="178" y="680"/>
                    <a:pt x="178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7" y="680"/>
                    <a:pt x="177" y="680"/>
                    <a:pt x="177" y="680"/>
                  </a:cubicBezTo>
                  <a:cubicBezTo>
                    <a:pt x="176" y="680"/>
                    <a:pt x="175" y="679"/>
                    <a:pt x="175" y="678"/>
                  </a:cubicBezTo>
                  <a:close/>
                  <a:moveTo>
                    <a:pt x="442" y="674"/>
                  </a:moveTo>
                  <a:cubicBezTo>
                    <a:pt x="441" y="674"/>
                    <a:pt x="441" y="673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3" y="670"/>
                    <a:pt x="444" y="671"/>
                  </a:cubicBezTo>
                  <a:cubicBezTo>
                    <a:pt x="444" y="671"/>
                    <a:pt x="444" y="671"/>
                    <a:pt x="444" y="671"/>
                  </a:cubicBezTo>
                  <a:cubicBezTo>
                    <a:pt x="445" y="671"/>
                    <a:pt x="445" y="672"/>
                    <a:pt x="445" y="673"/>
                  </a:cubicBezTo>
                  <a:cubicBezTo>
                    <a:pt x="445" y="673"/>
                    <a:pt x="445" y="673"/>
                    <a:pt x="445" y="673"/>
                  </a:cubicBezTo>
                  <a:cubicBezTo>
                    <a:pt x="445" y="674"/>
                    <a:pt x="444" y="675"/>
                    <a:pt x="443" y="675"/>
                  </a:cubicBezTo>
                  <a:cubicBezTo>
                    <a:pt x="443" y="675"/>
                    <a:pt x="443" y="675"/>
                    <a:pt x="443" y="675"/>
                  </a:cubicBezTo>
                  <a:cubicBezTo>
                    <a:pt x="443" y="675"/>
                    <a:pt x="443" y="675"/>
                    <a:pt x="442" y="674"/>
                  </a:cubicBezTo>
                  <a:close/>
                  <a:moveTo>
                    <a:pt x="171" y="667"/>
                  </a:moveTo>
                  <a:cubicBezTo>
                    <a:pt x="171" y="666"/>
                    <a:pt x="171" y="665"/>
                    <a:pt x="172" y="665"/>
                  </a:cubicBezTo>
                  <a:cubicBezTo>
                    <a:pt x="172" y="665"/>
                    <a:pt x="172" y="665"/>
                    <a:pt x="172" y="665"/>
                  </a:cubicBezTo>
                  <a:cubicBezTo>
                    <a:pt x="173" y="664"/>
                    <a:pt x="174" y="665"/>
                    <a:pt x="175" y="666"/>
                  </a:cubicBezTo>
                  <a:cubicBezTo>
                    <a:pt x="175" y="666"/>
                    <a:pt x="175" y="666"/>
                    <a:pt x="175" y="666"/>
                  </a:cubicBezTo>
                  <a:cubicBezTo>
                    <a:pt x="175" y="667"/>
                    <a:pt x="175" y="668"/>
                    <a:pt x="174" y="668"/>
                  </a:cubicBezTo>
                  <a:cubicBezTo>
                    <a:pt x="174" y="668"/>
                    <a:pt x="174" y="668"/>
                    <a:pt x="174" y="668"/>
                  </a:cubicBezTo>
                  <a:cubicBezTo>
                    <a:pt x="173" y="668"/>
                    <a:pt x="173" y="669"/>
                    <a:pt x="173" y="669"/>
                  </a:cubicBezTo>
                  <a:cubicBezTo>
                    <a:pt x="173" y="669"/>
                    <a:pt x="173" y="669"/>
                    <a:pt x="173" y="669"/>
                  </a:cubicBezTo>
                  <a:cubicBezTo>
                    <a:pt x="172" y="669"/>
                    <a:pt x="171" y="668"/>
                    <a:pt x="171" y="667"/>
                  </a:cubicBezTo>
                  <a:close/>
                  <a:moveTo>
                    <a:pt x="446" y="663"/>
                  </a:moveTo>
                  <a:cubicBezTo>
                    <a:pt x="445" y="663"/>
                    <a:pt x="445" y="662"/>
                    <a:pt x="445" y="661"/>
                  </a:cubicBezTo>
                  <a:cubicBezTo>
                    <a:pt x="445" y="661"/>
                    <a:pt x="445" y="661"/>
                    <a:pt x="445" y="661"/>
                  </a:cubicBezTo>
                  <a:cubicBezTo>
                    <a:pt x="446" y="660"/>
                    <a:pt x="447" y="659"/>
                    <a:pt x="448" y="659"/>
                  </a:cubicBezTo>
                  <a:cubicBezTo>
                    <a:pt x="448" y="659"/>
                    <a:pt x="448" y="659"/>
                    <a:pt x="448" y="659"/>
                  </a:cubicBezTo>
                  <a:cubicBezTo>
                    <a:pt x="449" y="660"/>
                    <a:pt x="449" y="661"/>
                    <a:pt x="449" y="662"/>
                  </a:cubicBezTo>
                  <a:cubicBezTo>
                    <a:pt x="449" y="662"/>
                    <a:pt x="449" y="662"/>
                    <a:pt x="449" y="662"/>
                  </a:cubicBezTo>
                  <a:cubicBezTo>
                    <a:pt x="449" y="663"/>
                    <a:pt x="448" y="663"/>
                    <a:pt x="447" y="663"/>
                  </a:cubicBezTo>
                  <a:cubicBezTo>
                    <a:pt x="447" y="663"/>
                    <a:pt x="447" y="663"/>
                    <a:pt x="447" y="663"/>
                  </a:cubicBezTo>
                  <a:cubicBezTo>
                    <a:pt x="447" y="663"/>
                    <a:pt x="447" y="663"/>
                    <a:pt x="446" y="663"/>
                  </a:cubicBezTo>
                  <a:close/>
                  <a:moveTo>
                    <a:pt x="167" y="656"/>
                  </a:moveTo>
                  <a:cubicBezTo>
                    <a:pt x="167" y="655"/>
                    <a:pt x="167" y="654"/>
                    <a:pt x="168" y="653"/>
                  </a:cubicBezTo>
                  <a:cubicBezTo>
                    <a:pt x="168" y="653"/>
                    <a:pt x="168" y="653"/>
                    <a:pt x="168" y="653"/>
                  </a:cubicBezTo>
                  <a:cubicBezTo>
                    <a:pt x="169" y="653"/>
                    <a:pt x="170" y="654"/>
                    <a:pt x="171" y="655"/>
                  </a:cubicBezTo>
                  <a:cubicBezTo>
                    <a:pt x="171" y="655"/>
                    <a:pt x="171" y="655"/>
                    <a:pt x="171" y="655"/>
                  </a:cubicBezTo>
                  <a:cubicBezTo>
                    <a:pt x="171" y="656"/>
                    <a:pt x="171" y="657"/>
                    <a:pt x="170" y="657"/>
                  </a:cubicBezTo>
                  <a:cubicBezTo>
                    <a:pt x="170" y="657"/>
                    <a:pt x="170" y="657"/>
                    <a:pt x="170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9" y="657"/>
                    <a:pt x="169" y="657"/>
                    <a:pt x="169" y="657"/>
                  </a:cubicBezTo>
                  <a:cubicBezTo>
                    <a:pt x="168" y="657"/>
                    <a:pt x="167" y="657"/>
                    <a:pt x="167" y="656"/>
                  </a:cubicBezTo>
                  <a:close/>
                  <a:moveTo>
                    <a:pt x="450" y="652"/>
                  </a:moveTo>
                  <a:cubicBezTo>
                    <a:pt x="449" y="652"/>
                    <a:pt x="449" y="650"/>
                    <a:pt x="449" y="649"/>
                  </a:cubicBezTo>
                  <a:cubicBezTo>
                    <a:pt x="449" y="649"/>
                    <a:pt x="449" y="649"/>
                    <a:pt x="449" y="649"/>
                  </a:cubicBezTo>
                  <a:cubicBezTo>
                    <a:pt x="450" y="648"/>
                    <a:pt x="451" y="648"/>
                    <a:pt x="452" y="648"/>
                  </a:cubicBezTo>
                  <a:cubicBezTo>
                    <a:pt x="452" y="648"/>
                    <a:pt x="452" y="648"/>
                    <a:pt x="452" y="648"/>
                  </a:cubicBezTo>
                  <a:cubicBezTo>
                    <a:pt x="453" y="648"/>
                    <a:pt x="453" y="650"/>
                    <a:pt x="453" y="651"/>
                  </a:cubicBezTo>
                  <a:cubicBezTo>
                    <a:pt x="453" y="651"/>
                    <a:pt x="453" y="651"/>
                    <a:pt x="453" y="651"/>
                  </a:cubicBezTo>
                  <a:cubicBezTo>
                    <a:pt x="453" y="651"/>
                    <a:pt x="452" y="652"/>
                    <a:pt x="451" y="652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51" y="652"/>
                    <a:pt x="451" y="652"/>
                    <a:pt x="450" y="652"/>
                  </a:cubicBezTo>
                  <a:close/>
                  <a:moveTo>
                    <a:pt x="163" y="645"/>
                  </a:moveTo>
                  <a:cubicBezTo>
                    <a:pt x="163" y="644"/>
                    <a:pt x="163" y="642"/>
                    <a:pt x="164" y="642"/>
                  </a:cubicBezTo>
                  <a:cubicBezTo>
                    <a:pt x="164" y="642"/>
                    <a:pt x="164" y="642"/>
                    <a:pt x="164" y="642"/>
                  </a:cubicBezTo>
                  <a:cubicBezTo>
                    <a:pt x="165" y="642"/>
                    <a:pt x="166" y="642"/>
                    <a:pt x="167" y="643"/>
                  </a:cubicBezTo>
                  <a:cubicBezTo>
                    <a:pt x="167" y="643"/>
                    <a:pt x="167" y="643"/>
                    <a:pt x="167" y="643"/>
                  </a:cubicBezTo>
                  <a:cubicBezTo>
                    <a:pt x="167" y="644"/>
                    <a:pt x="167" y="645"/>
                    <a:pt x="166" y="646"/>
                  </a:cubicBezTo>
                  <a:cubicBezTo>
                    <a:pt x="166" y="646"/>
                    <a:pt x="166" y="646"/>
                    <a:pt x="166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5" y="646"/>
                    <a:pt x="165" y="646"/>
                    <a:pt x="165" y="646"/>
                  </a:cubicBezTo>
                  <a:cubicBezTo>
                    <a:pt x="164" y="646"/>
                    <a:pt x="163" y="645"/>
                    <a:pt x="163" y="645"/>
                  </a:cubicBezTo>
                  <a:close/>
                  <a:moveTo>
                    <a:pt x="454" y="641"/>
                  </a:moveTo>
                  <a:cubicBezTo>
                    <a:pt x="453" y="640"/>
                    <a:pt x="453" y="639"/>
                    <a:pt x="453" y="638"/>
                  </a:cubicBezTo>
                  <a:cubicBezTo>
                    <a:pt x="453" y="638"/>
                    <a:pt x="453" y="638"/>
                    <a:pt x="453" y="638"/>
                  </a:cubicBezTo>
                  <a:cubicBezTo>
                    <a:pt x="454" y="637"/>
                    <a:pt x="455" y="636"/>
                    <a:pt x="456" y="637"/>
                  </a:cubicBezTo>
                  <a:cubicBezTo>
                    <a:pt x="456" y="637"/>
                    <a:pt x="456" y="637"/>
                    <a:pt x="456" y="637"/>
                  </a:cubicBezTo>
                  <a:cubicBezTo>
                    <a:pt x="457" y="637"/>
                    <a:pt x="457" y="638"/>
                    <a:pt x="457" y="639"/>
                  </a:cubicBezTo>
                  <a:cubicBezTo>
                    <a:pt x="457" y="639"/>
                    <a:pt x="457" y="639"/>
                    <a:pt x="457" y="639"/>
                  </a:cubicBezTo>
                  <a:cubicBezTo>
                    <a:pt x="457" y="640"/>
                    <a:pt x="456" y="641"/>
                    <a:pt x="455" y="641"/>
                  </a:cubicBezTo>
                  <a:cubicBezTo>
                    <a:pt x="455" y="641"/>
                    <a:pt x="455" y="641"/>
                    <a:pt x="455" y="641"/>
                  </a:cubicBezTo>
                  <a:cubicBezTo>
                    <a:pt x="455" y="641"/>
                    <a:pt x="455" y="641"/>
                    <a:pt x="454" y="641"/>
                  </a:cubicBezTo>
                  <a:close/>
                  <a:moveTo>
                    <a:pt x="159" y="633"/>
                  </a:moveTo>
                  <a:cubicBezTo>
                    <a:pt x="159" y="632"/>
                    <a:pt x="159" y="631"/>
                    <a:pt x="160" y="631"/>
                  </a:cubicBezTo>
                  <a:cubicBezTo>
                    <a:pt x="160" y="631"/>
                    <a:pt x="160" y="631"/>
                    <a:pt x="160" y="631"/>
                  </a:cubicBezTo>
                  <a:cubicBezTo>
                    <a:pt x="161" y="630"/>
                    <a:pt x="162" y="631"/>
                    <a:pt x="163" y="632"/>
                  </a:cubicBezTo>
                  <a:cubicBezTo>
                    <a:pt x="163" y="632"/>
                    <a:pt x="163" y="632"/>
                    <a:pt x="163" y="632"/>
                  </a:cubicBezTo>
                  <a:cubicBezTo>
                    <a:pt x="163" y="633"/>
                    <a:pt x="163" y="634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0" y="635"/>
                    <a:pt x="159" y="634"/>
                    <a:pt x="159" y="633"/>
                  </a:cubicBezTo>
                  <a:close/>
                  <a:moveTo>
                    <a:pt x="459" y="629"/>
                  </a:moveTo>
                  <a:cubicBezTo>
                    <a:pt x="457" y="629"/>
                    <a:pt x="457" y="628"/>
                    <a:pt x="457" y="627"/>
                  </a:cubicBezTo>
                  <a:cubicBezTo>
                    <a:pt x="457" y="627"/>
                    <a:pt x="457" y="627"/>
                    <a:pt x="457" y="627"/>
                  </a:cubicBezTo>
                  <a:cubicBezTo>
                    <a:pt x="458" y="626"/>
                    <a:pt x="459" y="625"/>
                    <a:pt x="460" y="626"/>
                  </a:cubicBezTo>
                  <a:cubicBezTo>
                    <a:pt x="460" y="626"/>
                    <a:pt x="460" y="626"/>
                    <a:pt x="460" y="626"/>
                  </a:cubicBezTo>
                  <a:cubicBezTo>
                    <a:pt x="461" y="626"/>
                    <a:pt x="461" y="627"/>
                    <a:pt x="461" y="628"/>
                  </a:cubicBezTo>
                  <a:cubicBezTo>
                    <a:pt x="461" y="628"/>
                    <a:pt x="461" y="628"/>
                    <a:pt x="461" y="628"/>
                  </a:cubicBezTo>
                  <a:cubicBezTo>
                    <a:pt x="461" y="629"/>
                    <a:pt x="460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ubicBezTo>
                    <a:pt x="459" y="629"/>
                    <a:pt x="459" y="629"/>
                    <a:pt x="459" y="629"/>
                  </a:cubicBezTo>
                  <a:close/>
                  <a:moveTo>
                    <a:pt x="155" y="622"/>
                  </a:moveTo>
                  <a:cubicBezTo>
                    <a:pt x="155" y="621"/>
                    <a:pt x="155" y="620"/>
                    <a:pt x="156" y="619"/>
                  </a:cubicBezTo>
                  <a:cubicBezTo>
                    <a:pt x="156" y="619"/>
                    <a:pt x="156" y="619"/>
                    <a:pt x="156" y="619"/>
                  </a:cubicBezTo>
                  <a:cubicBezTo>
                    <a:pt x="157" y="619"/>
                    <a:pt x="158" y="620"/>
                    <a:pt x="159" y="621"/>
                  </a:cubicBezTo>
                  <a:cubicBezTo>
                    <a:pt x="159" y="621"/>
                    <a:pt x="159" y="621"/>
                    <a:pt x="159" y="621"/>
                  </a:cubicBezTo>
                  <a:cubicBezTo>
                    <a:pt x="159" y="622"/>
                    <a:pt x="158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7" y="623"/>
                    <a:pt x="157" y="623"/>
                    <a:pt x="157" y="623"/>
                  </a:cubicBezTo>
                  <a:cubicBezTo>
                    <a:pt x="156" y="623"/>
                    <a:pt x="155" y="623"/>
                    <a:pt x="155" y="622"/>
                  </a:cubicBezTo>
                  <a:close/>
                  <a:moveTo>
                    <a:pt x="463" y="618"/>
                  </a:moveTo>
                  <a:cubicBezTo>
                    <a:pt x="462" y="618"/>
                    <a:pt x="461" y="616"/>
                    <a:pt x="461" y="615"/>
                  </a:cubicBezTo>
                  <a:cubicBezTo>
                    <a:pt x="461" y="615"/>
                    <a:pt x="461" y="615"/>
                    <a:pt x="461" y="615"/>
                  </a:cubicBezTo>
                  <a:cubicBezTo>
                    <a:pt x="462" y="614"/>
                    <a:pt x="463" y="614"/>
                    <a:pt x="464" y="614"/>
                  </a:cubicBezTo>
                  <a:cubicBezTo>
                    <a:pt x="464" y="614"/>
                    <a:pt x="464" y="614"/>
                    <a:pt x="464" y="614"/>
                  </a:cubicBezTo>
                  <a:cubicBezTo>
                    <a:pt x="465" y="615"/>
                    <a:pt x="466" y="616"/>
                    <a:pt x="465" y="617"/>
                  </a:cubicBezTo>
                  <a:cubicBezTo>
                    <a:pt x="465" y="617"/>
                    <a:pt x="465" y="617"/>
                    <a:pt x="465" y="617"/>
                  </a:cubicBezTo>
                  <a:cubicBezTo>
                    <a:pt x="465" y="618"/>
                    <a:pt x="464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ubicBezTo>
                    <a:pt x="463" y="618"/>
                    <a:pt x="463" y="618"/>
                    <a:pt x="463" y="618"/>
                  </a:cubicBezTo>
                  <a:close/>
                  <a:moveTo>
                    <a:pt x="151" y="611"/>
                  </a:moveTo>
                  <a:cubicBezTo>
                    <a:pt x="150" y="610"/>
                    <a:pt x="151" y="609"/>
                    <a:pt x="152" y="608"/>
                  </a:cubicBezTo>
                  <a:cubicBezTo>
                    <a:pt x="152" y="608"/>
                    <a:pt x="152" y="608"/>
                    <a:pt x="152" y="608"/>
                  </a:cubicBezTo>
                  <a:cubicBezTo>
                    <a:pt x="153" y="608"/>
                    <a:pt x="154" y="608"/>
                    <a:pt x="155" y="609"/>
                  </a:cubicBezTo>
                  <a:cubicBezTo>
                    <a:pt x="155" y="609"/>
                    <a:pt x="155" y="609"/>
                    <a:pt x="155" y="609"/>
                  </a:cubicBezTo>
                  <a:cubicBezTo>
                    <a:pt x="155" y="610"/>
                    <a:pt x="154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3" y="612"/>
                    <a:pt x="153" y="612"/>
                    <a:pt x="153" y="612"/>
                  </a:cubicBezTo>
                  <a:cubicBezTo>
                    <a:pt x="152" y="612"/>
                    <a:pt x="151" y="612"/>
                    <a:pt x="151" y="611"/>
                  </a:cubicBezTo>
                  <a:close/>
                  <a:moveTo>
                    <a:pt x="467" y="607"/>
                  </a:moveTo>
                  <a:cubicBezTo>
                    <a:pt x="466" y="606"/>
                    <a:pt x="465" y="605"/>
                    <a:pt x="465" y="604"/>
                  </a:cubicBezTo>
                  <a:cubicBezTo>
                    <a:pt x="465" y="604"/>
                    <a:pt x="465" y="604"/>
                    <a:pt x="465" y="604"/>
                  </a:cubicBezTo>
                  <a:cubicBezTo>
                    <a:pt x="466" y="603"/>
                    <a:pt x="467" y="603"/>
                    <a:pt x="468" y="603"/>
                  </a:cubicBezTo>
                  <a:cubicBezTo>
                    <a:pt x="468" y="603"/>
                    <a:pt x="468" y="603"/>
                    <a:pt x="468" y="603"/>
                  </a:cubicBezTo>
                  <a:cubicBezTo>
                    <a:pt x="469" y="603"/>
                    <a:pt x="470" y="604"/>
                    <a:pt x="469" y="605"/>
                  </a:cubicBezTo>
                  <a:cubicBezTo>
                    <a:pt x="469" y="605"/>
                    <a:pt x="469" y="605"/>
                    <a:pt x="469" y="605"/>
                  </a:cubicBezTo>
                  <a:cubicBezTo>
                    <a:pt x="469" y="606"/>
                    <a:pt x="468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ubicBezTo>
                    <a:pt x="467" y="607"/>
                    <a:pt x="467" y="607"/>
                    <a:pt x="467" y="607"/>
                  </a:cubicBezTo>
                  <a:close/>
                  <a:moveTo>
                    <a:pt x="147" y="599"/>
                  </a:moveTo>
                  <a:cubicBezTo>
                    <a:pt x="146" y="598"/>
                    <a:pt x="147" y="597"/>
                    <a:pt x="148" y="597"/>
                  </a:cubicBezTo>
                  <a:cubicBezTo>
                    <a:pt x="148" y="597"/>
                    <a:pt x="148" y="597"/>
                    <a:pt x="148" y="597"/>
                  </a:cubicBezTo>
                  <a:cubicBezTo>
                    <a:pt x="149" y="596"/>
                    <a:pt x="150" y="597"/>
                    <a:pt x="151" y="598"/>
                  </a:cubicBezTo>
                  <a:cubicBezTo>
                    <a:pt x="151" y="598"/>
                    <a:pt x="151" y="598"/>
                    <a:pt x="151" y="598"/>
                  </a:cubicBezTo>
                  <a:cubicBezTo>
                    <a:pt x="151" y="599"/>
                    <a:pt x="150" y="600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9" y="601"/>
                    <a:pt x="149" y="601"/>
                    <a:pt x="149" y="601"/>
                  </a:cubicBezTo>
                  <a:cubicBezTo>
                    <a:pt x="148" y="601"/>
                    <a:pt x="147" y="600"/>
                    <a:pt x="147" y="599"/>
                  </a:cubicBezTo>
                  <a:close/>
                  <a:moveTo>
                    <a:pt x="471" y="595"/>
                  </a:moveTo>
                  <a:cubicBezTo>
                    <a:pt x="470" y="595"/>
                    <a:pt x="469" y="594"/>
                    <a:pt x="469" y="593"/>
                  </a:cubicBezTo>
                  <a:cubicBezTo>
                    <a:pt x="469" y="593"/>
                    <a:pt x="469" y="593"/>
                    <a:pt x="469" y="593"/>
                  </a:cubicBezTo>
                  <a:cubicBezTo>
                    <a:pt x="470" y="592"/>
                    <a:pt x="471" y="591"/>
                    <a:pt x="472" y="592"/>
                  </a:cubicBezTo>
                  <a:cubicBezTo>
                    <a:pt x="472" y="592"/>
                    <a:pt x="472" y="592"/>
                    <a:pt x="472" y="592"/>
                  </a:cubicBezTo>
                  <a:cubicBezTo>
                    <a:pt x="473" y="592"/>
                    <a:pt x="474" y="593"/>
                    <a:pt x="473" y="594"/>
                  </a:cubicBezTo>
                  <a:cubicBezTo>
                    <a:pt x="473" y="594"/>
                    <a:pt x="473" y="594"/>
                    <a:pt x="473" y="594"/>
                  </a:cubicBezTo>
                  <a:cubicBezTo>
                    <a:pt x="473" y="595"/>
                    <a:pt x="472" y="596"/>
                    <a:pt x="471" y="596"/>
                  </a:cubicBezTo>
                  <a:cubicBezTo>
                    <a:pt x="471" y="596"/>
                    <a:pt x="471" y="596"/>
                    <a:pt x="471" y="596"/>
                  </a:cubicBezTo>
                  <a:cubicBezTo>
                    <a:pt x="471" y="596"/>
                    <a:pt x="471" y="595"/>
                    <a:pt x="471" y="595"/>
                  </a:cubicBezTo>
                  <a:close/>
                  <a:moveTo>
                    <a:pt x="143" y="588"/>
                  </a:moveTo>
                  <a:cubicBezTo>
                    <a:pt x="142" y="587"/>
                    <a:pt x="143" y="586"/>
                    <a:pt x="144" y="586"/>
                  </a:cubicBezTo>
                  <a:cubicBezTo>
                    <a:pt x="144" y="586"/>
                    <a:pt x="144" y="586"/>
                    <a:pt x="144" y="586"/>
                  </a:cubicBezTo>
                  <a:cubicBezTo>
                    <a:pt x="145" y="585"/>
                    <a:pt x="146" y="586"/>
                    <a:pt x="146" y="587"/>
                  </a:cubicBezTo>
                  <a:cubicBezTo>
                    <a:pt x="146" y="587"/>
                    <a:pt x="146" y="587"/>
                    <a:pt x="146" y="587"/>
                  </a:cubicBezTo>
                  <a:cubicBezTo>
                    <a:pt x="147" y="588"/>
                    <a:pt x="146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5" y="589"/>
                    <a:pt x="145" y="589"/>
                    <a:pt x="145" y="589"/>
                  </a:cubicBezTo>
                  <a:cubicBezTo>
                    <a:pt x="144" y="589"/>
                    <a:pt x="143" y="589"/>
                    <a:pt x="143" y="588"/>
                  </a:cubicBezTo>
                  <a:close/>
                  <a:moveTo>
                    <a:pt x="475" y="584"/>
                  </a:moveTo>
                  <a:cubicBezTo>
                    <a:pt x="474" y="584"/>
                    <a:pt x="473" y="583"/>
                    <a:pt x="474" y="582"/>
                  </a:cubicBezTo>
                  <a:cubicBezTo>
                    <a:pt x="474" y="582"/>
                    <a:pt x="474" y="582"/>
                    <a:pt x="474" y="582"/>
                  </a:cubicBezTo>
                  <a:cubicBezTo>
                    <a:pt x="474" y="581"/>
                    <a:pt x="475" y="580"/>
                    <a:pt x="476" y="580"/>
                  </a:cubicBezTo>
                  <a:cubicBezTo>
                    <a:pt x="476" y="580"/>
                    <a:pt x="476" y="580"/>
                    <a:pt x="476" y="580"/>
                  </a:cubicBezTo>
                  <a:cubicBezTo>
                    <a:pt x="477" y="581"/>
                    <a:pt x="478" y="582"/>
                    <a:pt x="477" y="583"/>
                  </a:cubicBezTo>
                  <a:cubicBezTo>
                    <a:pt x="477" y="583"/>
                    <a:pt x="477" y="583"/>
                    <a:pt x="477" y="583"/>
                  </a:cubicBezTo>
                  <a:cubicBezTo>
                    <a:pt x="477" y="584"/>
                    <a:pt x="476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ubicBezTo>
                    <a:pt x="475" y="584"/>
                    <a:pt x="475" y="584"/>
                    <a:pt x="475" y="584"/>
                  </a:cubicBezTo>
                  <a:close/>
                  <a:moveTo>
                    <a:pt x="139" y="577"/>
                  </a:moveTo>
                  <a:cubicBezTo>
                    <a:pt x="138" y="576"/>
                    <a:pt x="139" y="575"/>
                    <a:pt x="140" y="574"/>
                  </a:cubicBezTo>
                  <a:cubicBezTo>
                    <a:pt x="140" y="574"/>
                    <a:pt x="140" y="574"/>
                    <a:pt x="140" y="574"/>
                  </a:cubicBezTo>
                  <a:cubicBezTo>
                    <a:pt x="141" y="574"/>
                    <a:pt x="142" y="574"/>
                    <a:pt x="142" y="575"/>
                  </a:cubicBezTo>
                  <a:cubicBezTo>
                    <a:pt x="142" y="575"/>
                    <a:pt x="142" y="575"/>
                    <a:pt x="142" y="575"/>
                  </a:cubicBezTo>
                  <a:cubicBezTo>
                    <a:pt x="143" y="577"/>
                    <a:pt x="142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1" y="578"/>
                    <a:pt x="141" y="578"/>
                    <a:pt x="141" y="578"/>
                  </a:cubicBezTo>
                  <a:cubicBezTo>
                    <a:pt x="140" y="578"/>
                    <a:pt x="139" y="578"/>
                    <a:pt x="139" y="577"/>
                  </a:cubicBezTo>
                  <a:close/>
                  <a:moveTo>
                    <a:pt x="479" y="573"/>
                  </a:moveTo>
                  <a:cubicBezTo>
                    <a:pt x="478" y="572"/>
                    <a:pt x="477" y="571"/>
                    <a:pt x="478" y="570"/>
                  </a:cubicBezTo>
                  <a:cubicBezTo>
                    <a:pt x="478" y="570"/>
                    <a:pt x="478" y="570"/>
                    <a:pt x="478" y="570"/>
                  </a:cubicBezTo>
                  <a:cubicBezTo>
                    <a:pt x="478" y="569"/>
                    <a:pt x="479" y="569"/>
                    <a:pt x="480" y="569"/>
                  </a:cubicBezTo>
                  <a:cubicBezTo>
                    <a:pt x="480" y="569"/>
                    <a:pt x="480" y="569"/>
                    <a:pt x="480" y="569"/>
                  </a:cubicBezTo>
                  <a:cubicBezTo>
                    <a:pt x="481" y="569"/>
                    <a:pt x="482" y="571"/>
                    <a:pt x="481" y="572"/>
                  </a:cubicBezTo>
                  <a:cubicBezTo>
                    <a:pt x="481" y="572"/>
                    <a:pt x="481" y="572"/>
                    <a:pt x="481" y="572"/>
                  </a:cubicBezTo>
                  <a:cubicBezTo>
                    <a:pt x="481" y="572"/>
                    <a:pt x="480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ubicBezTo>
                    <a:pt x="479" y="573"/>
                    <a:pt x="479" y="573"/>
                    <a:pt x="479" y="573"/>
                  </a:cubicBezTo>
                  <a:close/>
                  <a:moveTo>
                    <a:pt x="135" y="566"/>
                  </a:moveTo>
                  <a:cubicBezTo>
                    <a:pt x="134" y="564"/>
                    <a:pt x="135" y="563"/>
                    <a:pt x="136" y="563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7" y="563"/>
                    <a:pt x="138" y="563"/>
                    <a:pt x="138" y="564"/>
                  </a:cubicBezTo>
                  <a:cubicBezTo>
                    <a:pt x="138" y="564"/>
                    <a:pt x="138" y="564"/>
                    <a:pt x="138" y="564"/>
                  </a:cubicBezTo>
                  <a:cubicBezTo>
                    <a:pt x="139" y="565"/>
                    <a:pt x="138" y="566"/>
                    <a:pt x="137" y="567"/>
                  </a:cubicBezTo>
                  <a:cubicBezTo>
                    <a:pt x="137" y="567"/>
                    <a:pt x="137" y="567"/>
                    <a:pt x="137" y="567"/>
                  </a:cubicBezTo>
                  <a:cubicBezTo>
                    <a:pt x="137" y="567"/>
                    <a:pt x="137" y="567"/>
                    <a:pt x="136" y="567"/>
                  </a:cubicBezTo>
                  <a:cubicBezTo>
                    <a:pt x="136" y="567"/>
                    <a:pt x="136" y="567"/>
                    <a:pt x="136" y="567"/>
                  </a:cubicBezTo>
                  <a:cubicBezTo>
                    <a:pt x="136" y="567"/>
                    <a:pt x="135" y="566"/>
                    <a:pt x="135" y="566"/>
                  </a:cubicBezTo>
                  <a:close/>
                  <a:moveTo>
                    <a:pt x="483" y="562"/>
                  </a:moveTo>
                  <a:cubicBezTo>
                    <a:pt x="482" y="561"/>
                    <a:pt x="481" y="560"/>
                    <a:pt x="482" y="559"/>
                  </a:cubicBezTo>
                  <a:cubicBezTo>
                    <a:pt x="482" y="559"/>
                    <a:pt x="482" y="559"/>
                    <a:pt x="482" y="559"/>
                  </a:cubicBezTo>
                  <a:cubicBezTo>
                    <a:pt x="482" y="558"/>
                    <a:pt x="483" y="557"/>
                    <a:pt x="484" y="558"/>
                  </a:cubicBezTo>
                  <a:cubicBezTo>
                    <a:pt x="484" y="558"/>
                    <a:pt x="484" y="558"/>
                    <a:pt x="484" y="558"/>
                  </a:cubicBezTo>
                  <a:cubicBezTo>
                    <a:pt x="485" y="558"/>
                    <a:pt x="486" y="559"/>
                    <a:pt x="485" y="560"/>
                  </a:cubicBezTo>
                  <a:cubicBezTo>
                    <a:pt x="485" y="560"/>
                    <a:pt x="485" y="560"/>
                    <a:pt x="485" y="560"/>
                  </a:cubicBezTo>
                  <a:cubicBezTo>
                    <a:pt x="485" y="561"/>
                    <a:pt x="484" y="562"/>
                    <a:pt x="484" y="562"/>
                  </a:cubicBezTo>
                  <a:cubicBezTo>
                    <a:pt x="484" y="562"/>
                    <a:pt x="484" y="562"/>
                    <a:pt x="484" y="562"/>
                  </a:cubicBezTo>
                  <a:cubicBezTo>
                    <a:pt x="483" y="562"/>
                    <a:pt x="483" y="562"/>
                    <a:pt x="483" y="562"/>
                  </a:cubicBezTo>
                  <a:close/>
                  <a:moveTo>
                    <a:pt x="131" y="554"/>
                  </a:moveTo>
                  <a:cubicBezTo>
                    <a:pt x="130" y="553"/>
                    <a:pt x="131" y="552"/>
                    <a:pt x="132" y="552"/>
                  </a:cubicBezTo>
                  <a:cubicBezTo>
                    <a:pt x="132" y="552"/>
                    <a:pt x="132" y="552"/>
                    <a:pt x="132" y="552"/>
                  </a:cubicBezTo>
                  <a:cubicBezTo>
                    <a:pt x="133" y="551"/>
                    <a:pt x="134" y="552"/>
                    <a:pt x="134" y="553"/>
                  </a:cubicBezTo>
                  <a:cubicBezTo>
                    <a:pt x="134" y="553"/>
                    <a:pt x="134" y="553"/>
                    <a:pt x="134" y="553"/>
                  </a:cubicBezTo>
                  <a:cubicBezTo>
                    <a:pt x="135" y="554"/>
                    <a:pt x="134" y="555"/>
                    <a:pt x="133" y="555"/>
                  </a:cubicBezTo>
                  <a:cubicBezTo>
                    <a:pt x="133" y="555"/>
                    <a:pt x="133" y="555"/>
                    <a:pt x="133" y="555"/>
                  </a:cubicBezTo>
                  <a:cubicBezTo>
                    <a:pt x="133" y="556"/>
                    <a:pt x="133" y="556"/>
                    <a:pt x="132" y="556"/>
                  </a:cubicBezTo>
                  <a:cubicBezTo>
                    <a:pt x="132" y="556"/>
                    <a:pt x="132" y="556"/>
                    <a:pt x="132" y="556"/>
                  </a:cubicBezTo>
                  <a:cubicBezTo>
                    <a:pt x="132" y="556"/>
                    <a:pt x="131" y="555"/>
                    <a:pt x="131" y="554"/>
                  </a:cubicBezTo>
                  <a:close/>
                  <a:moveTo>
                    <a:pt x="487" y="550"/>
                  </a:moveTo>
                  <a:cubicBezTo>
                    <a:pt x="486" y="550"/>
                    <a:pt x="485" y="549"/>
                    <a:pt x="486" y="548"/>
                  </a:cubicBezTo>
                  <a:cubicBezTo>
                    <a:pt x="486" y="548"/>
                    <a:pt x="486" y="548"/>
                    <a:pt x="486" y="548"/>
                  </a:cubicBezTo>
                  <a:cubicBezTo>
                    <a:pt x="486" y="547"/>
                    <a:pt x="487" y="546"/>
                    <a:pt x="488" y="546"/>
                  </a:cubicBezTo>
                  <a:cubicBezTo>
                    <a:pt x="488" y="546"/>
                    <a:pt x="488" y="546"/>
                    <a:pt x="488" y="546"/>
                  </a:cubicBezTo>
                  <a:cubicBezTo>
                    <a:pt x="489" y="547"/>
                    <a:pt x="490" y="548"/>
                    <a:pt x="489" y="549"/>
                  </a:cubicBezTo>
                  <a:cubicBezTo>
                    <a:pt x="489" y="549"/>
                    <a:pt x="489" y="549"/>
                    <a:pt x="489" y="549"/>
                  </a:cubicBezTo>
                  <a:cubicBezTo>
                    <a:pt x="489" y="550"/>
                    <a:pt x="488" y="550"/>
                    <a:pt x="488" y="550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7" y="550"/>
                    <a:pt x="487" y="550"/>
                    <a:pt x="487" y="550"/>
                  </a:cubicBezTo>
                  <a:close/>
                  <a:moveTo>
                    <a:pt x="127" y="543"/>
                  </a:moveTo>
                  <a:cubicBezTo>
                    <a:pt x="126" y="542"/>
                    <a:pt x="127" y="541"/>
                    <a:pt x="128" y="540"/>
                  </a:cubicBezTo>
                  <a:cubicBezTo>
                    <a:pt x="128" y="540"/>
                    <a:pt x="128" y="540"/>
                    <a:pt x="128" y="540"/>
                  </a:cubicBezTo>
                  <a:cubicBezTo>
                    <a:pt x="129" y="540"/>
                    <a:pt x="130" y="541"/>
                    <a:pt x="130" y="542"/>
                  </a:cubicBezTo>
                  <a:cubicBezTo>
                    <a:pt x="130" y="542"/>
                    <a:pt x="130" y="542"/>
                    <a:pt x="130" y="542"/>
                  </a:cubicBezTo>
                  <a:cubicBezTo>
                    <a:pt x="131" y="543"/>
                    <a:pt x="130" y="544"/>
                    <a:pt x="129" y="544"/>
                  </a:cubicBezTo>
                  <a:cubicBezTo>
                    <a:pt x="129" y="544"/>
                    <a:pt x="129" y="544"/>
                    <a:pt x="129" y="544"/>
                  </a:cubicBezTo>
                  <a:cubicBezTo>
                    <a:pt x="129" y="544"/>
                    <a:pt x="129" y="544"/>
                    <a:pt x="128" y="544"/>
                  </a:cubicBezTo>
                  <a:cubicBezTo>
                    <a:pt x="128" y="544"/>
                    <a:pt x="128" y="544"/>
                    <a:pt x="128" y="544"/>
                  </a:cubicBezTo>
                  <a:cubicBezTo>
                    <a:pt x="128" y="544"/>
                    <a:pt x="127" y="544"/>
                    <a:pt x="127" y="543"/>
                  </a:cubicBezTo>
                  <a:close/>
                  <a:moveTo>
                    <a:pt x="491" y="539"/>
                  </a:moveTo>
                  <a:cubicBezTo>
                    <a:pt x="490" y="539"/>
                    <a:pt x="489" y="537"/>
                    <a:pt x="490" y="536"/>
                  </a:cubicBezTo>
                  <a:cubicBezTo>
                    <a:pt x="490" y="536"/>
                    <a:pt x="490" y="536"/>
                    <a:pt x="490" y="536"/>
                  </a:cubicBezTo>
                  <a:cubicBezTo>
                    <a:pt x="490" y="535"/>
                    <a:pt x="491" y="535"/>
                    <a:pt x="492" y="535"/>
                  </a:cubicBezTo>
                  <a:cubicBezTo>
                    <a:pt x="492" y="535"/>
                    <a:pt x="492" y="535"/>
                    <a:pt x="492" y="535"/>
                  </a:cubicBezTo>
                  <a:cubicBezTo>
                    <a:pt x="493" y="536"/>
                    <a:pt x="494" y="537"/>
                    <a:pt x="493" y="538"/>
                  </a:cubicBezTo>
                  <a:cubicBezTo>
                    <a:pt x="493" y="538"/>
                    <a:pt x="493" y="538"/>
                    <a:pt x="493" y="538"/>
                  </a:cubicBezTo>
                  <a:cubicBezTo>
                    <a:pt x="493" y="539"/>
                    <a:pt x="492" y="539"/>
                    <a:pt x="492" y="539"/>
                  </a:cubicBezTo>
                  <a:cubicBezTo>
                    <a:pt x="492" y="539"/>
                    <a:pt x="492" y="539"/>
                    <a:pt x="492" y="539"/>
                  </a:cubicBezTo>
                  <a:cubicBezTo>
                    <a:pt x="491" y="539"/>
                    <a:pt x="491" y="539"/>
                    <a:pt x="491" y="539"/>
                  </a:cubicBezTo>
                  <a:close/>
                  <a:moveTo>
                    <a:pt x="122" y="532"/>
                  </a:moveTo>
                  <a:cubicBezTo>
                    <a:pt x="122" y="531"/>
                    <a:pt x="123" y="529"/>
                    <a:pt x="124" y="529"/>
                  </a:cubicBezTo>
                  <a:cubicBezTo>
                    <a:pt x="124" y="529"/>
                    <a:pt x="124" y="529"/>
                    <a:pt x="124" y="529"/>
                  </a:cubicBezTo>
                  <a:cubicBezTo>
                    <a:pt x="125" y="529"/>
                    <a:pt x="126" y="529"/>
                    <a:pt x="126" y="530"/>
                  </a:cubicBezTo>
                  <a:cubicBezTo>
                    <a:pt x="126" y="530"/>
                    <a:pt x="126" y="530"/>
                    <a:pt x="126" y="530"/>
                  </a:cubicBezTo>
                  <a:cubicBezTo>
                    <a:pt x="127" y="531"/>
                    <a:pt x="126" y="532"/>
                    <a:pt x="125" y="533"/>
                  </a:cubicBezTo>
                  <a:cubicBezTo>
                    <a:pt x="125" y="533"/>
                    <a:pt x="125" y="533"/>
                    <a:pt x="125" y="533"/>
                  </a:cubicBezTo>
                  <a:cubicBezTo>
                    <a:pt x="125" y="533"/>
                    <a:pt x="125" y="533"/>
                    <a:pt x="124" y="533"/>
                  </a:cubicBezTo>
                  <a:cubicBezTo>
                    <a:pt x="124" y="533"/>
                    <a:pt x="124" y="533"/>
                    <a:pt x="124" y="533"/>
                  </a:cubicBezTo>
                  <a:cubicBezTo>
                    <a:pt x="124" y="533"/>
                    <a:pt x="123" y="532"/>
                    <a:pt x="122" y="532"/>
                  </a:cubicBezTo>
                  <a:close/>
                  <a:moveTo>
                    <a:pt x="495" y="528"/>
                  </a:moveTo>
                  <a:cubicBezTo>
                    <a:pt x="494" y="527"/>
                    <a:pt x="493" y="526"/>
                    <a:pt x="494" y="525"/>
                  </a:cubicBezTo>
                  <a:cubicBezTo>
                    <a:pt x="494" y="525"/>
                    <a:pt x="494" y="525"/>
                    <a:pt x="494" y="525"/>
                  </a:cubicBezTo>
                  <a:cubicBezTo>
                    <a:pt x="494" y="524"/>
                    <a:pt x="495" y="523"/>
                    <a:pt x="496" y="524"/>
                  </a:cubicBezTo>
                  <a:cubicBezTo>
                    <a:pt x="496" y="524"/>
                    <a:pt x="496" y="524"/>
                    <a:pt x="496" y="524"/>
                  </a:cubicBezTo>
                  <a:cubicBezTo>
                    <a:pt x="497" y="524"/>
                    <a:pt x="498" y="525"/>
                    <a:pt x="498" y="526"/>
                  </a:cubicBezTo>
                  <a:cubicBezTo>
                    <a:pt x="498" y="526"/>
                    <a:pt x="498" y="526"/>
                    <a:pt x="498" y="526"/>
                  </a:cubicBezTo>
                  <a:cubicBezTo>
                    <a:pt x="497" y="527"/>
                    <a:pt x="496" y="528"/>
                    <a:pt x="496" y="528"/>
                  </a:cubicBezTo>
                  <a:cubicBezTo>
                    <a:pt x="496" y="528"/>
                    <a:pt x="496" y="528"/>
                    <a:pt x="496" y="528"/>
                  </a:cubicBezTo>
                  <a:cubicBezTo>
                    <a:pt x="495" y="528"/>
                    <a:pt x="495" y="528"/>
                    <a:pt x="495" y="528"/>
                  </a:cubicBezTo>
                  <a:close/>
                  <a:moveTo>
                    <a:pt x="118" y="520"/>
                  </a:moveTo>
                  <a:cubicBezTo>
                    <a:pt x="118" y="519"/>
                    <a:pt x="119" y="518"/>
                    <a:pt x="120" y="518"/>
                  </a:cubicBezTo>
                  <a:cubicBezTo>
                    <a:pt x="120" y="518"/>
                    <a:pt x="120" y="518"/>
                    <a:pt x="120" y="518"/>
                  </a:cubicBezTo>
                  <a:cubicBezTo>
                    <a:pt x="121" y="517"/>
                    <a:pt x="122" y="518"/>
                    <a:pt x="122" y="519"/>
                  </a:cubicBezTo>
                  <a:cubicBezTo>
                    <a:pt x="122" y="519"/>
                    <a:pt x="122" y="519"/>
                    <a:pt x="122" y="519"/>
                  </a:cubicBezTo>
                  <a:cubicBezTo>
                    <a:pt x="123" y="520"/>
                    <a:pt x="122" y="521"/>
                    <a:pt x="121" y="522"/>
                  </a:cubicBezTo>
                  <a:cubicBezTo>
                    <a:pt x="121" y="522"/>
                    <a:pt x="121" y="522"/>
                    <a:pt x="121" y="522"/>
                  </a:cubicBezTo>
                  <a:cubicBezTo>
                    <a:pt x="121" y="522"/>
                    <a:pt x="121" y="522"/>
                    <a:pt x="120" y="522"/>
                  </a:cubicBezTo>
                  <a:cubicBezTo>
                    <a:pt x="120" y="522"/>
                    <a:pt x="120" y="522"/>
                    <a:pt x="120" y="522"/>
                  </a:cubicBezTo>
                  <a:cubicBezTo>
                    <a:pt x="119" y="522"/>
                    <a:pt x="119" y="521"/>
                    <a:pt x="118" y="520"/>
                  </a:cubicBezTo>
                  <a:close/>
                  <a:moveTo>
                    <a:pt x="499" y="516"/>
                  </a:moveTo>
                  <a:cubicBezTo>
                    <a:pt x="498" y="516"/>
                    <a:pt x="497" y="515"/>
                    <a:pt x="498" y="514"/>
                  </a:cubicBezTo>
                  <a:cubicBezTo>
                    <a:pt x="498" y="514"/>
                    <a:pt x="498" y="514"/>
                    <a:pt x="498" y="514"/>
                  </a:cubicBezTo>
                  <a:cubicBezTo>
                    <a:pt x="498" y="513"/>
                    <a:pt x="499" y="512"/>
                    <a:pt x="500" y="513"/>
                  </a:cubicBezTo>
                  <a:cubicBezTo>
                    <a:pt x="500" y="513"/>
                    <a:pt x="500" y="513"/>
                    <a:pt x="500" y="513"/>
                  </a:cubicBezTo>
                  <a:cubicBezTo>
                    <a:pt x="501" y="513"/>
                    <a:pt x="502" y="514"/>
                    <a:pt x="502" y="515"/>
                  </a:cubicBezTo>
                  <a:cubicBezTo>
                    <a:pt x="502" y="515"/>
                    <a:pt x="502" y="515"/>
                    <a:pt x="502" y="515"/>
                  </a:cubicBezTo>
                  <a:cubicBezTo>
                    <a:pt x="501" y="516"/>
                    <a:pt x="501" y="516"/>
                    <a:pt x="500" y="516"/>
                  </a:cubicBezTo>
                  <a:cubicBezTo>
                    <a:pt x="500" y="516"/>
                    <a:pt x="500" y="516"/>
                    <a:pt x="500" y="516"/>
                  </a:cubicBezTo>
                  <a:cubicBezTo>
                    <a:pt x="499" y="516"/>
                    <a:pt x="499" y="516"/>
                    <a:pt x="499" y="516"/>
                  </a:cubicBezTo>
                  <a:close/>
                  <a:moveTo>
                    <a:pt x="114" y="509"/>
                  </a:moveTo>
                  <a:cubicBezTo>
                    <a:pt x="114" y="508"/>
                    <a:pt x="115" y="507"/>
                    <a:pt x="116" y="506"/>
                  </a:cubicBezTo>
                  <a:cubicBezTo>
                    <a:pt x="116" y="506"/>
                    <a:pt x="116" y="506"/>
                    <a:pt x="116" y="506"/>
                  </a:cubicBezTo>
                  <a:cubicBezTo>
                    <a:pt x="117" y="506"/>
                    <a:pt x="118" y="507"/>
                    <a:pt x="118" y="508"/>
                  </a:cubicBezTo>
                  <a:cubicBezTo>
                    <a:pt x="118" y="508"/>
                    <a:pt x="118" y="508"/>
                    <a:pt x="118" y="508"/>
                  </a:cubicBezTo>
                  <a:cubicBezTo>
                    <a:pt x="118" y="509"/>
                    <a:pt x="118" y="510"/>
                    <a:pt x="117" y="510"/>
                  </a:cubicBezTo>
                  <a:cubicBezTo>
                    <a:pt x="117" y="510"/>
                    <a:pt x="117" y="510"/>
                    <a:pt x="117" y="510"/>
                  </a:cubicBezTo>
                  <a:cubicBezTo>
                    <a:pt x="117" y="510"/>
                    <a:pt x="116" y="510"/>
                    <a:pt x="116" y="510"/>
                  </a:cubicBezTo>
                  <a:cubicBezTo>
                    <a:pt x="116" y="510"/>
                    <a:pt x="116" y="510"/>
                    <a:pt x="116" y="510"/>
                  </a:cubicBezTo>
                  <a:cubicBezTo>
                    <a:pt x="115" y="510"/>
                    <a:pt x="115" y="510"/>
                    <a:pt x="114" y="509"/>
                  </a:cubicBezTo>
                  <a:close/>
                  <a:moveTo>
                    <a:pt x="503" y="505"/>
                  </a:moveTo>
                  <a:cubicBezTo>
                    <a:pt x="502" y="505"/>
                    <a:pt x="502" y="504"/>
                    <a:pt x="502" y="502"/>
                  </a:cubicBezTo>
                  <a:cubicBezTo>
                    <a:pt x="502" y="502"/>
                    <a:pt x="502" y="502"/>
                    <a:pt x="502" y="502"/>
                  </a:cubicBezTo>
                  <a:cubicBezTo>
                    <a:pt x="502" y="501"/>
                    <a:pt x="503" y="501"/>
                    <a:pt x="504" y="501"/>
                  </a:cubicBezTo>
                  <a:cubicBezTo>
                    <a:pt x="504" y="501"/>
                    <a:pt x="504" y="501"/>
                    <a:pt x="504" y="501"/>
                  </a:cubicBezTo>
                  <a:cubicBezTo>
                    <a:pt x="505" y="502"/>
                    <a:pt x="506" y="503"/>
                    <a:pt x="506" y="504"/>
                  </a:cubicBezTo>
                  <a:cubicBezTo>
                    <a:pt x="506" y="504"/>
                    <a:pt x="506" y="504"/>
                    <a:pt x="506" y="504"/>
                  </a:cubicBezTo>
                  <a:cubicBezTo>
                    <a:pt x="505" y="505"/>
                    <a:pt x="505" y="505"/>
                    <a:pt x="504" y="505"/>
                  </a:cubicBezTo>
                  <a:cubicBezTo>
                    <a:pt x="504" y="505"/>
                    <a:pt x="504" y="505"/>
                    <a:pt x="504" y="505"/>
                  </a:cubicBezTo>
                  <a:cubicBezTo>
                    <a:pt x="504" y="505"/>
                    <a:pt x="503" y="505"/>
                    <a:pt x="503" y="505"/>
                  </a:cubicBezTo>
                  <a:close/>
                  <a:moveTo>
                    <a:pt x="110" y="498"/>
                  </a:moveTo>
                  <a:cubicBezTo>
                    <a:pt x="110" y="497"/>
                    <a:pt x="110" y="496"/>
                    <a:pt x="112" y="495"/>
                  </a:cubicBezTo>
                  <a:cubicBezTo>
                    <a:pt x="112" y="495"/>
                    <a:pt x="112" y="495"/>
                    <a:pt x="112" y="495"/>
                  </a:cubicBezTo>
                  <a:cubicBezTo>
                    <a:pt x="113" y="495"/>
                    <a:pt x="114" y="495"/>
                    <a:pt x="114" y="496"/>
                  </a:cubicBezTo>
                  <a:cubicBezTo>
                    <a:pt x="114" y="496"/>
                    <a:pt x="114" y="496"/>
                    <a:pt x="114" y="496"/>
                  </a:cubicBezTo>
                  <a:cubicBezTo>
                    <a:pt x="114" y="497"/>
                    <a:pt x="114" y="499"/>
                    <a:pt x="113" y="499"/>
                  </a:cubicBezTo>
                  <a:cubicBezTo>
                    <a:pt x="113" y="499"/>
                    <a:pt x="113" y="499"/>
                    <a:pt x="113" y="499"/>
                  </a:cubicBezTo>
                  <a:cubicBezTo>
                    <a:pt x="113" y="499"/>
                    <a:pt x="112" y="499"/>
                    <a:pt x="112" y="499"/>
                  </a:cubicBezTo>
                  <a:cubicBezTo>
                    <a:pt x="112" y="499"/>
                    <a:pt x="112" y="499"/>
                    <a:pt x="112" y="499"/>
                  </a:cubicBezTo>
                  <a:cubicBezTo>
                    <a:pt x="111" y="499"/>
                    <a:pt x="111" y="499"/>
                    <a:pt x="110" y="498"/>
                  </a:cubicBezTo>
                  <a:close/>
                  <a:moveTo>
                    <a:pt x="507" y="494"/>
                  </a:moveTo>
                  <a:cubicBezTo>
                    <a:pt x="506" y="493"/>
                    <a:pt x="506" y="492"/>
                    <a:pt x="506" y="491"/>
                  </a:cubicBezTo>
                  <a:cubicBezTo>
                    <a:pt x="506" y="491"/>
                    <a:pt x="506" y="491"/>
                    <a:pt x="506" y="491"/>
                  </a:cubicBezTo>
                  <a:cubicBezTo>
                    <a:pt x="506" y="490"/>
                    <a:pt x="507" y="490"/>
                    <a:pt x="508" y="490"/>
                  </a:cubicBezTo>
                  <a:cubicBezTo>
                    <a:pt x="508" y="490"/>
                    <a:pt x="508" y="490"/>
                    <a:pt x="508" y="490"/>
                  </a:cubicBezTo>
                  <a:cubicBezTo>
                    <a:pt x="510" y="490"/>
                    <a:pt x="510" y="492"/>
                    <a:pt x="510" y="493"/>
                  </a:cubicBezTo>
                  <a:cubicBezTo>
                    <a:pt x="510" y="493"/>
                    <a:pt x="510" y="493"/>
                    <a:pt x="510" y="493"/>
                  </a:cubicBezTo>
                  <a:cubicBezTo>
                    <a:pt x="509" y="493"/>
                    <a:pt x="509" y="494"/>
                    <a:pt x="508" y="494"/>
                  </a:cubicBezTo>
                  <a:cubicBezTo>
                    <a:pt x="508" y="494"/>
                    <a:pt x="508" y="494"/>
                    <a:pt x="508" y="494"/>
                  </a:cubicBezTo>
                  <a:cubicBezTo>
                    <a:pt x="508" y="494"/>
                    <a:pt x="507" y="494"/>
                    <a:pt x="507" y="494"/>
                  </a:cubicBezTo>
                  <a:close/>
                  <a:moveTo>
                    <a:pt x="106" y="486"/>
                  </a:moveTo>
                  <a:cubicBezTo>
                    <a:pt x="106" y="485"/>
                    <a:pt x="106" y="484"/>
                    <a:pt x="107" y="484"/>
                  </a:cubicBezTo>
                  <a:cubicBezTo>
                    <a:pt x="107" y="484"/>
                    <a:pt x="107" y="484"/>
                    <a:pt x="107" y="484"/>
                  </a:cubicBezTo>
                  <a:cubicBezTo>
                    <a:pt x="109" y="484"/>
                    <a:pt x="110" y="484"/>
                    <a:pt x="110" y="485"/>
                  </a:cubicBezTo>
                  <a:cubicBezTo>
                    <a:pt x="110" y="485"/>
                    <a:pt x="110" y="485"/>
                    <a:pt x="110" y="485"/>
                  </a:cubicBezTo>
                  <a:cubicBezTo>
                    <a:pt x="110" y="486"/>
                    <a:pt x="110" y="487"/>
                    <a:pt x="109" y="488"/>
                  </a:cubicBezTo>
                  <a:cubicBezTo>
                    <a:pt x="109" y="488"/>
                    <a:pt x="109" y="488"/>
                    <a:pt x="109" y="488"/>
                  </a:cubicBezTo>
                  <a:cubicBezTo>
                    <a:pt x="109" y="488"/>
                    <a:pt x="108" y="488"/>
                    <a:pt x="108" y="488"/>
                  </a:cubicBezTo>
                  <a:cubicBezTo>
                    <a:pt x="108" y="488"/>
                    <a:pt x="108" y="488"/>
                    <a:pt x="108" y="488"/>
                  </a:cubicBezTo>
                  <a:cubicBezTo>
                    <a:pt x="107" y="488"/>
                    <a:pt x="107" y="487"/>
                    <a:pt x="106" y="486"/>
                  </a:cubicBezTo>
                  <a:close/>
                  <a:moveTo>
                    <a:pt x="511" y="482"/>
                  </a:moveTo>
                  <a:cubicBezTo>
                    <a:pt x="510" y="482"/>
                    <a:pt x="510" y="481"/>
                    <a:pt x="510" y="480"/>
                  </a:cubicBezTo>
                  <a:cubicBezTo>
                    <a:pt x="510" y="480"/>
                    <a:pt x="510" y="480"/>
                    <a:pt x="510" y="480"/>
                  </a:cubicBezTo>
                  <a:cubicBezTo>
                    <a:pt x="510" y="479"/>
                    <a:pt x="512" y="478"/>
                    <a:pt x="513" y="479"/>
                  </a:cubicBezTo>
                  <a:cubicBezTo>
                    <a:pt x="513" y="479"/>
                    <a:pt x="513" y="479"/>
                    <a:pt x="513" y="479"/>
                  </a:cubicBezTo>
                  <a:cubicBezTo>
                    <a:pt x="514" y="479"/>
                    <a:pt x="514" y="480"/>
                    <a:pt x="514" y="481"/>
                  </a:cubicBezTo>
                  <a:cubicBezTo>
                    <a:pt x="514" y="481"/>
                    <a:pt x="514" y="481"/>
                    <a:pt x="514" y="481"/>
                  </a:cubicBezTo>
                  <a:cubicBezTo>
                    <a:pt x="513" y="482"/>
                    <a:pt x="513" y="483"/>
                    <a:pt x="512" y="483"/>
                  </a:cubicBezTo>
                  <a:cubicBezTo>
                    <a:pt x="512" y="483"/>
                    <a:pt x="512" y="483"/>
                    <a:pt x="512" y="483"/>
                  </a:cubicBezTo>
                  <a:cubicBezTo>
                    <a:pt x="512" y="483"/>
                    <a:pt x="511" y="483"/>
                    <a:pt x="511" y="482"/>
                  </a:cubicBezTo>
                  <a:close/>
                  <a:moveTo>
                    <a:pt x="102" y="475"/>
                  </a:moveTo>
                  <a:cubicBezTo>
                    <a:pt x="102" y="474"/>
                    <a:pt x="102" y="473"/>
                    <a:pt x="103" y="473"/>
                  </a:cubicBezTo>
                  <a:cubicBezTo>
                    <a:pt x="103" y="473"/>
                    <a:pt x="103" y="473"/>
                    <a:pt x="103" y="473"/>
                  </a:cubicBezTo>
                  <a:cubicBezTo>
                    <a:pt x="104" y="472"/>
                    <a:pt x="106" y="473"/>
                    <a:pt x="106" y="474"/>
                  </a:cubicBezTo>
                  <a:cubicBezTo>
                    <a:pt x="106" y="474"/>
                    <a:pt x="106" y="474"/>
                    <a:pt x="106" y="474"/>
                  </a:cubicBezTo>
                  <a:cubicBezTo>
                    <a:pt x="106" y="475"/>
                    <a:pt x="106" y="476"/>
                    <a:pt x="105" y="476"/>
                  </a:cubicBezTo>
                  <a:cubicBezTo>
                    <a:pt x="105" y="476"/>
                    <a:pt x="105" y="476"/>
                    <a:pt x="105" y="476"/>
                  </a:cubicBezTo>
                  <a:cubicBezTo>
                    <a:pt x="105" y="476"/>
                    <a:pt x="104" y="476"/>
                    <a:pt x="104" y="476"/>
                  </a:cubicBezTo>
                  <a:cubicBezTo>
                    <a:pt x="104" y="476"/>
                    <a:pt x="104" y="476"/>
                    <a:pt x="104" y="476"/>
                  </a:cubicBezTo>
                  <a:cubicBezTo>
                    <a:pt x="103" y="476"/>
                    <a:pt x="103" y="476"/>
                    <a:pt x="102" y="475"/>
                  </a:cubicBezTo>
                  <a:close/>
                  <a:moveTo>
                    <a:pt x="515" y="471"/>
                  </a:moveTo>
                  <a:cubicBezTo>
                    <a:pt x="514" y="471"/>
                    <a:pt x="514" y="470"/>
                    <a:pt x="514" y="469"/>
                  </a:cubicBezTo>
                  <a:cubicBezTo>
                    <a:pt x="514" y="469"/>
                    <a:pt x="514" y="469"/>
                    <a:pt x="514" y="469"/>
                  </a:cubicBezTo>
                  <a:cubicBezTo>
                    <a:pt x="514" y="468"/>
                    <a:pt x="516" y="467"/>
                    <a:pt x="517" y="467"/>
                  </a:cubicBezTo>
                  <a:cubicBezTo>
                    <a:pt x="517" y="467"/>
                    <a:pt x="517" y="467"/>
                    <a:pt x="517" y="467"/>
                  </a:cubicBezTo>
                  <a:cubicBezTo>
                    <a:pt x="518" y="468"/>
                    <a:pt x="518" y="469"/>
                    <a:pt x="518" y="470"/>
                  </a:cubicBezTo>
                  <a:cubicBezTo>
                    <a:pt x="518" y="470"/>
                    <a:pt x="518" y="470"/>
                    <a:pt x="518" y="470"/>
                  </a:cubicBezTo>
                  <a:cubicBezTo>
                    <a:pt x="518" y="471"/>
                    <a:pt x="517" y="471"/>
                    <a:pt x="516" y="471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71"/>
                    <a:pt x="515" y="471"/>
                    <a:pt x="515" y="471"/>
                  </a:cubicBezTo>
                  <a:close/>
                  <a:moveTo>
                    <a:pt x="98" y="464"/>
                  </a:moveTo>
                  <a:cubicBezTo>
                    <a:pt x="98" y="463"/>
                    <a:pt x="98" y="462"/>
                    <a:pt x="99" y="461"/>
                  </a:cubicBezTo>
                  <a:cubicBezTo>
                    <a:pt x="99" y="461"/>
                    <a:pt x="99" y="461"/>
                    <a:pt x="99" y="461"/>
                  </a:cubicBezTo>
                  <a:cubicBezTo>
                    <a:pt x="100" y="461"/>
                    <a:pt x="102" y="461"/>
                    <a:pt x="102" y="463"/>
                  </a:cubicBezTo>
                  <a:cubicBezTo>
                    <a:pt x="102" y="463"/>
                    <a:pt x="102" y="463"/>
                    <a:pt x="102" y="463"/>
                  </a:cubicBezTo>
                  <a:cubicBezTo>
                    <a:pt x="102" y="464"/>
                    <a:pt x="102" y="465"/>
                    <a:pt x="101" y="465"/>
                  </a:cubicBezTo>
                  <a:cubicBezTo>
                    <a:pt x="101" y="465"/>
                    <a:pt x="101" y="465"/>
                    <a:pt x="101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100" y="465"/>
                    <a:pt x="100" y="465"/>
                    <a:pt x="100" y="465"/>
                  </a:cubicBezTo>
                  <a:cubicBezTo>
                    <a:pt x="99" y="465"/>
                    <a:pt x="98" y="465"/>
                    <a:pt x="98" y="464"/>
                  </a:cubicBezTo>
                  <a:close/>
                  <a:moveTo>
                    <a:pt x="519" y="460"/>
                  </a:moveTo>
                  <a:cubicBezTo>
                    <a:pt x="518" y="459"/>
                    <a:pt x="518" y="458"/>
                    <a:pt x="518" y="457"/>
                  </a:cubicBezTo>
                  <a:cubicBezTo>
                    <a:pt x="518" y="457"/>
                    <a:pt x="518" y="457"/>
                    <a:pt x="518" y="457"/>
                  </a:cubicBezTo>
                  <a:cubicBezTo>
                    <a:pt x="518" y="456"/>
                    <a:pt x="520" y="456"/>
                    <a:pt x="521" y="456"/>
                  </a:cubicBezTo>
                  <a:cubicBezTo>
                    <a:pt x="521" y="456"/>
                    <a:pt x="521" y="456"/>
                    <a:pt x="521" y="456"/>
                  </a:cubicBezTo>
                  <a:cubicBezTo>
                    <a:pt x="522" y="456"/>
                    <a:pt x="522" y="458"/>
                    <a:pt x="522" y="459"/>
                  </a:cubicBezTo>
                  <a:cubicBezTo>
                    <a:pt x="522" y="459"/>
                    <a:pt x="522" y="459"/>
                    <a:pt x="522" y="459"/>
                  </a:cubicBezTo>
                  <a:cubicBezTo>
                    <a:pt x="522" y="459"/>
                    <a:pt x="521" y="460"/>
                    <a:pt x="520" y="460"/>
                  </a:cubicBezTo>
                  <a:cubicBezTo>
                    <a:pt x="520" y="460"/>
                    <a:pt x="520" y="460"/>
                    <a:pt x="520" y="460"/>
                  </a:cubicBezTo>
                  <a:cubicBezTo>
                    <a:pt x="520" y="460"/>
                    <a:pt x="520" y="460"/>
                    <a:pt x="519" y="460"/>
                  </a:cubicBezTo>
                  <a:close/>
                  <a:moveTo>
                    <a:pt x="94" y="453"/>
                  </a:moveTo>
                  <a:cubicBezTo>
                    <a:pt x="94" y="452"/>
                    <a:pt x="94" y="450"/>
                    <a:pt x="95" y="450"/>
                  </a:cubicBezTo>
                  <a:cubicBezTo>
                    <a:pt x="95" y="450"/>
                    <a:pt x="95" y="450"/>
                    <a:pt x="95" y="450"/>
                  </a:cubicBezTo>
                  <a:cubicBezTo>
                    <a:pt x="96" y="450"/>
                    <a:pt x="97" y="450"/>
                    <a:pt x="98" y="451"/>
                  </a:cubicBezTo>
                  <a:cubicBezTo>
                    <a:pt x="98" y="451"/>
                    <a:pt x="98" y="451"/>
                    <a:pt x="98" y="451"/>
                  </a:cubicBezTo>
                  <a:cubicBezTo>
                    <a:pt x="98" y="452"/>
                    <a:pt x="98" y="453"/>
                    <a:pt x="97" y="454"/>
                  </a:cubicBezTo>
                  <a:cubicBezTo>
                    <a:pt x="97" y="454"/>
                    <a:pt x="97" y="454"/>
                    <a:pt x="97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6" y="454"/>
                    <a:pt x="96" y="454"/>
                    <a:pt x="96" y="454"/>
                  </a:cubicBezTo>
                  <a:cubicBezTo>
                    <a:pt x="95" y="454"/>
                    <a:pt x="94" y="453"/>
                    <a:pt x="94" y="453"/>
                  </a:cubicBezTo>
                  <a:close/>
                  <a:moveTo>
                    <a:pt x="523" y="449"/>
                  </a:moveTo>
                  <a:cubicBezTo>
                    <a:pt x="522" y="448"/>
                    <a:pt x="522" y="447"/>
                    <a:pt x="522" y="446"/>
                  </a:cubicBezTo>
                  <a:cubicBezTo>
                    <a:pt x="522" y="446"/>
                    <a:pt x="522" y="446"/>
                    <a:pt x="522" y="446"/>
                  </a:cubicBezTo>
                  <a:cubicBezTo>
                    <a:pt x="523" y="445"/>
                    <a:pt x="524" y="444"/>
                    <a:pt x="525" y="445"/>
                  </a:cubicBezTo>
                  <a:cubicBezTo>
                    <a:pt x="525" y="445"/>
                    <a:pt x="525" y="445"/>
                    <a:pt x="525" y="445"/>
                  </a:cubicBezTo>
                  <a:cubicBezTo>
                    <a:pt x="526" y="445"/>
                    <a:pt x="526" y="446"/>
                    <a:pt x="526" y="447"/>
                  </a:cubicBezTo>
                  <a:cubicBezTo>
                    <a:pt x="526" y="447"/>
                    <a:pt x="526" y="447"/>
                    <a:pt x="526" y="447"/>
                  </a:cubicBezTo>
                  <a:cubicBezTo>
                    <a:pt x="526" y="448"/>
                    <a:pt x="525" y="449"/>
                    <a:pt x="524" y="449"/>
                  </a:cubicBezTo>
                  <a:cubicBezTo>
                    <a:pt x="524" y="449"/>
                    <a:pt x="524" y="449"/>
                    <a:pt x="524" y="449"/>
                  </a:cubicBezTo>
                  <a:cubicBezTo>
                    <a:pt x="524" y="449"/>
                    <a:pt x="524" y="449"/>
                    <a:pt x="523" y="449"/>
                  </a:cubicBezTo>
                  <a:close/>
                  <a:moveTo>
                    <a:pt x="90" y="441"/>
                  </a:moveTo>
                  <a:cubicBezTo>
                    <a:pt x="90" y="440"/>
                    <a:pt x="90" y="439"/>
                    <a:pt x="91" y="439"/>
                  </a:cubicBezTo>
                  <a:cubicBezTo>
                    <a:pt x="91" y="439"/>
                    <a:pt x="91" y="439"/>
                    <a:pt x="91" y="439"/>
                  </a:cubicBezTo>
                  <a:cubicBezTo>
                    <a:pt x="92" y="438"/>
                    <a:pt x="93" y="439"/>
                    <a:pt x="94" y="440"/>
                  </a:cubicBezTo>
                  <a:cubicBezTo>
                    <a:pt x="94" y="440"/>
                    <a:pt x="94" y="440"/>
                    <a:pt x="94" y="440"/>
                  </a:cubicBezTo>
                  <a:cubicBezTo>
                    <a:pt x="94" y="441"/>
                    <a:pt x="94" y="442"/>
                    <a:pt x="93" y="442"/>
                  </a:cubicBezTo>
                  <a:cubicBezTo>
                    <a:pt x="93" y="442"/>
                    <a:pt x="93" y="442"/>
                    <a:pt x="93" y="442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2" y="443"/>
                    <a:pt x="92" y="443"/>
                    <a:pt x="92" y="443"/>
                  </a:cubicBezTo>
                  <a:cubicBezTo>
                    <a:pt x="91" y="443"/>
                    <a:pt x="90" y="442"/>
                    <a:pt x="90" y="441"/>
                  </a:cubicBezTo>
                  <a:close/>
                  <a:moveTo>
                    <a:pt x="527" y="437"/>
                  </a:moveTo>
                  <a:cubicBezTo>
                    <a:pt x="526" y="437"/>
                    <a:pt x="526" y="436"/>
                    <a:pt x="526" y="435"/>
                  </a:cubicBezTo>
                  <a:cubicBezTo>
                    <a:pt x="526" y="435"/>
                    <a:pt x="526" y="435"/>
                    <a:pt x="526" y="435"/>
                  </a:cubicBezTo>
                  <a:cubicBezTo>
                    <a:pt x="527" y="434"/>
                    <a:pt x="528" y="433"/>
                    <a:pt x="529" y="434"/>
                  </a:cubicBezTo>
                  <a:cubicBezTo>
                    <a:pt x="529" y="434"/>
                    <a:pt x="529" y="434"/>
                    <a:pt x="529" y="434"/>
                  </a:cubicBezTo>
                  <a:cubicBezTo>
                    <a:pt x="530" y="434"/>
                    <a:pt x="530" y="435"/>
                    <a:pt x="530" y="436"/>
                  </a:cubicBezTo>
                  <a:cubicBezTo>
                    <a:pt x="530" y="436"/>
                    <a:pt x="530" y="436"/>
                    <a:pt x="530" y="436"/>
                  </a:cubicBezTo>
                  <a:cubicBezTo>
                    <a:pt x="530" y="437"/>
                    <a:pt x="529" y="437"/>
                    <a:pt x="528" y="437"/>
                  </a:cubicBezTo>
                  <a:cubicBezTo>
                    <a:pt x="528" y="437"/>
                    <a:pt x="528" y="437"/>
                    <a:pt x="528" y="437"/>
                  </a:cubicBezTo>
                  <a:cubicBezTo>
                    <a:pt x="528" y="437"/>
                    <a:pt x="528" y="437"/>
                    <a:pt x="527" y="437"/>
                  </a:cubicBezTo>
                  <a:close/>
                  <a:moveTo>
                    <a:pt x="86" y="430"/>
                  </a:moveTo>
                  <a:cubicBezTo>
                    <a:pt x="86" y="429"/>
                    <a:pt x="86" y="428"/>
                    <a:pt x="87" y="427"/>
                  </a:cubicBezTo>
                  <a:cubicBezTo>
                    <a:pt x="87" y="427"/>
                    <a:pt x="87" y="427"/>
                    <a:pt x="87" y="427"/>
                  </a:cubicBezTo>
                  <a:cubicBezTo>
                    <a:pt x="88" y="427"/>
                    <a:pt x="89" y="428"/>
                    <a:pt x="90" y="429"/>
                  </a:cubicBezTo>
                  <a:cubicBezTo>
                    <a:pt x="90" y="429"/>
                    <a:pt x="90" y="429"/>
                    <a:pt x="90" y="429"/>
                  </a:cubicBezTo>
                  <a:cubicBezTo>
                    <a:pt x="90" y="430"/>
                    <a:pt x="90" y="431"/>
                    <a:pt x="89" y="431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8" y="431"/>
                    <a:pt x="88" y="431"/>
                    <a:pt x="88" y="431"/>
                  </a:cubicBezTo>
                  <a:cubicBezTo>
                    <a:pt x="87" y="431"/>
                    <a:pt x="86" y="431"/>
                    <a:pt x="86" y="430"/>
                  </a:cubicBezTo>
                  <a:close/>
                  <a:moveTo>
                    <a:pt x="531" y="426"/>
                  </a:moveTo>
                  <a:cubicBezTo>
                    <a:pt x="530" y="426"/>
                    <a:pt x="530" y="424"/>
                    <a:pt x="530" y="423"/>
                  </a:cubicBezTo>
                  <a:cubicBezTo>
                    <a:pt x="530" y="423"/>
                    <a:pt x="530" y="423"/>
                    <a:pt x="530" y="423"/>
                  </a:cubicBezTo>
                  <a:cubicBezTo>
                    <a:pt x="531" y="422"/>
                    <a:pt x="532" y="422"/>
                    <a:pt x="533" y="422"/>
                  </a:cubicBezTo>
                  <a:cubicBezTo>
                    <a:pt x="533" y="422"/>
                    <a:pt x="533" y="422"/>
                    <a:pt x="533" y="422"/>
                  </a:cubicBezTo>
                  <a:cubicBezTo>
                    <a:pt x="534" y="423"/>
                    <a:pt x="534" y="424"/>
                    <a:pt x="534" y="425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26"/>
                    <a:pt x="533" y="426"/>
                    <a:pt x="532" y="426"/>
                  </a:cubicBezTo>
                  <a:cubicBezTo>
                    <a:pt x="532" y="426"/>
                    <a:pt x="532" y="426"/>
                    <a:pt x="532" y="426"/>
                  </a:cubicBezTo>
                  <a:cubicBezTo>
                    <a:pt x="532" y="426"/>
                    <a:pt x="532" y="426"/>
                    <a:pt x="531" y="426"/>
                  </a:cubicBezTo>
                  <a:close/>
                  <a:moveTo>
                    <a:pt x="82" y="419"/>
                  </a:moveTo>
                  <a:cubicBezTo>
                    <a:pt x="82" y="419"/>
                    <a:pt x="82" y="419"/>
                    <a:pt x="82" y="419"/>
                  </a:cubicBezTo>
                  <a:cubicBezTo>
                    <a:pt x="82" y="418"/>
                    <a:pt x="82" y="416"/>
                    <a:pt x="83" y="416"/>
                  </a:cubicBezTo>
                  <a:cubicBezTo>
                    <a:pt x="83" y="416"/>
                    <a:pt x="83" y="416"/>
                    <a:pt x="83" y="416"/>
                  </a:cubicBezTo>
                  <a:cubicBezTo>
                    <a:pt x="84" y="416"/>
                    <a:pt x="85" y="416"/>
                    <a:pt x="86" y="417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6" y="418"/>
                    <a:pt x="86" y="420"/>
                    <a:pt x="85" y="420"/>
                  </a:cubicBezTo>
                  <a:cubicBezTo>
                    <a:pt x="85" y="420"/>
                    <a:pt x="85" y="420"/>
                    <a:pt x="85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4" y="420"/>
                    <a:pt x="84" y="420"/>
                    <a:pt x="84" y="420"/>
                  </a:cubicBezTo>
                  <a:cubicBezTo>
                    <a:pt x="83" y="420"/>
                    <a:pt x="82" y="419"/>
                    <a:pt x="82" y="419"/>
                  </a:cubicBezTo>
                  <a:close/>
                  <a:moveTo>
                    <a:pt x="535" y="415"/>
                  </a:moveTo>
                  <a:cubicBezTo>
                    <a:pt x="534" y="414"/>
                    <a:pt x="534" y="413"/>
                    <a:pt x="534" y="412"/>
                  </a:cubicBezTo>
                  <a:cubicBezTo>
                    <a:pt x="534" y="412"/>
                    <a:pt x="534" y="412"/>
                    <a:pt x="534" y="412"/>
                  </a:cubicBezTo>
                  <a:cubicBezTo>
                    <a:pt x="534" y="411"/>
                    <a:pt x="535" y="410"/>
                    <a:pt x="536" y="411"/>
                  </a:cubicBezTo>
                  <a:cubicBezTo>
                    <a:pt x="536" y="411"/>
                    <a:pt x="536" y="411"/>
                    <a:pt x="536" y="411"/>
                  </a:cubicBezTo>
                  <a:cubicBezTo>
                    <a:pt x="538" y="411"/>
                    <a:pt x="538" y="412"/>
                    <a:pt x="538" y="413"/>
                  </a:cubicBezTo>
                  <a:cubicBezTo>
                    <a:pt x="538" y="413"/>
                    <a:pt x="538" y="413"/>
                    <a:pt x="538" y="413"/>
                  </a:cubicBezTo>
                  <a:cubicBezTo>
                    <a:pt x="538" y="414"/>
                    <a:pt x="537" y="415"/>
                    <a:pt x="536" y="415"/>
                  </a:cubicBezTo>
                  <a:cubicBezTo>
                    <a:pt x="536" y="415"/>
                    <a:pt x="536" y="415"/>
                    <a:pt x="536" y="415"/>
                  </a:cubicBezTo>
                  <a:cubicBezTo>
                    <a:pt x="536" y="415"/>
                    <a:pt x="535" y="415"/>
                    <a:pt x="535" y="415"/>
                  </a:cubicBezTo>
                  <a:close/>
                  <a:moveTo>
                    <a:pt x="79" y="407"/>
                  </a:moveTo>
                  <a:cubicBezTo>
                    <a:pt x="79" y="407"/>
                    <a:pt x="79" y="407"/>
                    <a:pt x="79" y="407"/>
                  </a:cubicBezTo>
                  <a:cubicBezTo>
                    <a:pt x="78" y="406"/>
                    <a:pt x="79" y="405"/>
                    <a:pt x="80" y="405"/>
                  </a:cubicBezTo>
                  <a:cubicBezTo>
                    <a:pt x="80" y="405"/>
                    <a:pt x="80" y="405"/>
                    <a:pt x="80" y="405"/>
                  </a:cubicBezTo>
                  <a:cubicBezTo>
                    <a:pt x="81" y="404"/>
                    <a:pt x="82" y="405"/>
                    <a:pt x="82" y="406"/>
                  </a:cubicBezTo>
                  <a:cubicBezTo>
                    <a:pt x="82" y="406"/>
                    <a:pt x="82" y="406"/>
                    <a:pt x="82" y="406"/>
                  </a:cubicBezTo>
                  <a:cubicBezTo>
                    <a:pt x="83" y="407"/>
                    <a:pt x="82" y="408"/>
                    <a:pt x="81" y="408"/>
                  </a:cubicBezTo>
                  <a:cubicBezTo>
                    <a:pt x="81" y="408"/>
                    <a:pt x="81" y="408"/>
                    <a:pt x="81" y="408"/>
                  </a:cubicBezTo>
                  <a:cubicBezTo>
                    <a:pt x="81" y="408"/>
                    <a:pt x="81" y="409"/>
                    <a:pt x="80" y="409"/>
                  </a:cubicBezTo>
                  <a:cubicBezTo>
                    <a:pt x="80" y="409"/>
                    <a:pt x="80" y="409"/>
                    <a:pt x="80" y="409"/>
                  </a:cubicBezTo>
                  <a:cubicBezTo>
                    <a:pt x="80" y="409"/>
                    <a:pt x="79" y="408"/>
                    <a:pt x="79" y="407"/>
                  </a:cubicBezTo>
                  <a:close/>
                  <a:moveTo>
                    <a:pt x="539" y="403"/>
                  </a:moveTo>
                  <a:cubicBezTo>
                    <a:pt x="538" y="403"/>
                    <a:pt x="537" y="402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1"/>
                    <a:pt x="537" y="401"/>
                    <a:pt x="537" y="401"/>
                  </a:cubicBezTo>
                  <a:cubicBezTo>
                    <a:pt x="537" y="400"/>
                    <a:pt x="538" y="399"/>
                    <a:pt x="540" y="399"/>
                  </a:cubicBezTo>
                  <a:cubicBezTo>
                    <a:pt x="540" y="399"/>
                    <a:pt x="540" y="399"/>
                    <a:pt x="540" y="399"/>
                  </a:cubicBezTo>
                  <a:cubicBezTo>
                    <a:pt x="541" y="399"/>
                    <a:pt x="541" y="401"/>
                    <a:pt x="541" y="402"/>
                  </a:cubicBezTo>
                  <a:cubicBezTo>
                    <a:pt x="541" y="402"/>
                    <a:pt x="541" y="402"/>
                    <a:pt x="541" y="402"/>
                  </a:cubicBezTo>
                  <a:cubicBezTo>
                    <a:pt x="541" y="403"/>
                    <a:pt x="540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ubicBezTo>
                    <a:pt x="539" y="403"/>
                    <a:pt x="539" y="403"/>
                    <a:pt x="539" y="403"/>
                  </a:cubicBezTo>
                  <a:close/>
                  <a:moveTo>
                    <a:pt x="76" y="395"/>
                  </a:moveTo>
                  <a:cubicBezTo>
                    <a:pt x="75" y="394"/>
                    <a:pt x="76" y="393"/>
                    <a:pt x="77" y="393"/>
                  </a:cubicBezTo>
                  <a:cubicBezTo>
                    <a:pt x="77" y="393"/>
                    <a:pt x="77" y="393"/>
                    <a:pt x="77" y="393"/>
                  </a:cubicBezTo>
                  <a:cubicBezTo>
                    <a:pt x="78" y="393"/>
                    <a:pt x="79" y="393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4"/>
                    <a:pt x="80" y="394"/>
                    <a:pt x="80" y="394"/>
                  </a:cubicBezTo>
                  <a:cubicBezTo>
                    <a:pt x="80" y="396"/>
                    <a:pt x="79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8" y="397"/>
                    <a:pt x="78" y="397"/>
                    <a:pt x="78" y="397"/>
                  </a:cubicBezTo>
                  <a:cubicBezTo>
                    <a:pt x="77" y="397"/>
                    <a:pt x="76" y="396"/>
                    <a:pt x="76" y="395"/>
                  </a:cubicBezTo>
                  <a:close/>
                  <a:moveTo>
                    <a:pt x="541" y="391"/>
                  </a:moveTo>
                  <a:cubicBezTo>
                    <a:pt x="540" y="391"/>
                    <a:pt x="540" y="390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9"/>
                    <a:pt x="540" y="389"/>
                    <a:pt x="540" y="389"/>
                  </a:cubicBezTo>
                  <a:cubicBezTo>
                    <a:pt x="540" y="388"/>
                    <a:pt x="541" y="387"/>
                    <a:pt x="542" y="387"/>
                  </a:cubicBezTo>
                  <a:cubicBezTo>
                    <a:pt x="542" y="387"/>
                    <a:pt x="542" y="387"/>
                    <a:pt x="542" y="387"/>
                  </a:cubicBezTo>
                  <a:cubicBezTo>
                    <a:pt x="543" y="388"/>
                    <a:pt x="544" y="389"/>
                    <a:pt x="544" y="390"/>
                  </a:cubicBezTo>
                  <a:cubicBezTo>
                    <a:pt x="544" y="390"/>
                    <a:pt x="544" y="390"/>
                    <a:pt x="544" y="390"/>
                  </a:cubicBezTo>
                  <a:cubicBezTo>
                    <a:pt x="543" y="391"/>
                    <a:pt x="543" y="391"/>
                    <a:pt x="542" y="391"/>
                  </a:cubicBezTo>
                  <a:cubicBezTo>
                    <a:pt x="542" y="391"/>
                    <a:pt x="542" y="391"/>
                    <a:pt x="542" y="391"/>
                  </a:cubicBezTo>
                  <a:cubicBezTo>
                    <a:pt x="542" y="391"/>
                    <a:pt x="541" y="391"/>
                    <a:pt x="541" y="391"/>
                  </a:cubicBezTo>
                  <a:close/>
                  <a:moveTo>
                    <a:pt x="73" y="383"/>
                  </a:moveTo>
                  <a:cubicBezTo>
                    <a:pt x="73" y="383"/>
                    <a:pt x="73" y="383"/>
                    <a:pt x="73" y="383"/>
                  </a:cubicBezTo>
                  <a:cubicBezTo>
                    <a:pt x="73" y="382"/>
                    <a:pt x="74" y="381"/>
                    <a:pt x="75" y="381"/>
                  </a:cubicBezTo>
                  <a:cubicBezTo>
                    <a:pt x="75" y="381"/>
                    <a:pt x="75" y="381"/>
                    <a:pt x="75" y="381"/>
                  </a:cubicBezTo>
                  <a:cubicBezTo>
                    <a:pt x="76" y="381"/>
                    <a:pt x="77" y="382"/>
                    <a:pt x="77" y="383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7" y="384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85"/>
                    <a:pt x="75" y="385"/>
                    <a:pt x="75" y="385"/>
                  </a:cubicBezTo>
                  <a:cubicBezTo>
                    <a:pt x="75" y="385"/>
                    <a:pt x="75" y="385"/>
                    <a:pt x="75" y="385"/>
                  </a:cubicBezTo>
                  <a:cubicBezTo>
                    <a:pt x="74" y="385"/>
                    <a:pt x="73" y="384"/>
                    <a:pt x="73" y="383"/>
                  </a:cubicBezTo>
                  <a:close/>
                  <a:moveTo>
                    <a:pt x="543" y="380"/>
                  </a:moveTo>
                  <a:cubicBezTo>
                    <a:pt x="542" y="379"/>
                    <a:pt x="542" y="378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7"/>
                    <a:pt x="542" y="377"/>
                    <a:pt x="542" y="377"/>
                  </a:cubicBezTo>
                  <a:cubicBezTo>
                    <a:pt x="542" y="376"/>
                    <a:pt x="543" y="375"/>
                    <a:pt x="544" y="376"/>
                  </a:cubicBezTo>
                  <a:cubicBezTo>
                    <a:pt x="544" y="376"/>
                    <a:pt x="544" y="376"/>
                    <a:pt x="544" y="376"/>
                  </a:cubicBezTo>
                  <a:cubicBezTo>
                    <a:pt x="545" y="376"/>
                    <a:pt x="546" y="377"/>
                    <a:pt x="546" y="378"/>
                  </a:cubicBezTo>
                  <a:cubicBezTo>
                    <a:pt x="546" y="378"/>
                    <a:pt x="546" y="378"/>
                    <a:pt x="546" y="378"/>
                  </a:cubicBezTo>
                  <a:cubicBezTo>
                    <a:pt x="546" y="379"/>
                    <a:pt x="545" y="380"/>
                    <a:pt x="544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380"/>
                    <a:pt x="544" y="380"/>
                    <a:pt x="543" y="380"/>
                  </a:cubicBezTo>
                  <a:close/>
                  <a:moveTo>
                    <a:pt x="72" y="371"/>
                  </a:moveTo>
                  <a:cubicBezTo>
                    <a:pt x="72" y="371"/>
                    <a:pt x="72" y="371"/>
                    <a:pt x="72" y="371"/>
                  </a:cubicBezTo>
                  <a:cubicBezTo>
                    <a:pt x="71" y="370"/>
                    <a:pt x="72" y="369"/>
                    <a:pt x="73" y="369"/>
                  </a:cubicBezTo>
                  <a:cubicBezTo>
                    <a:pt x="73" y="369"/>
                    <a:pt x="73" y="369"/>
                    <a:pt x="73" y="369"/>
                  </a:cubicBezTo>
                  <a:cubicBezTo>
                    <a:pt x="74" y="369"/>
                    <a:pt x="75" y="370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1"/>
                    <a:pt x="76" y="371"/>
                    <a:pt x="76" y="371"/>
                  </a:cubicBezTo>
                  <a:cubicBezTo>
                    <a:pt x="76" y="372"/>
                    <a:pt x="75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4" y="373"/>
                    <a:pt x="74" y="373"/>
                    <a:pt x="74" y="373"/>
                  </a:cubicBezTo>
                  <a:cubicBezTo>
                    <a:pt x="73" y="373"/>
                    <a:pt x="72" y="372"/>
                    <a:pt x="72" y="371"/>
                  </a:cubicBezTo>
                  <a:close/>
                  <a:moveTo>
                    <a:pt x="545" y="368"/>
                  </a:moveTo>
                  <a:cubicBezTo>
                    <a:pt x="544" y="368"/>
                    <a:pt x="543" y="367"/>
                    <a:pt x="543" y="365"/>
                  </a:cubicBezTo>
                  <a:cubicBezTo>
                    <a:pt x="543" y="365"/>
                    <a:pt x="543" y="365"/>
                    <a:pt x="543" y="365"/>
                  </a:cubicBezTo>
                  <a:cubicBezTo>
                    <a:pt x="543" y="364"/>
                    <a:pt x="544" y="364"/>
                    <a:pt x="545" y="364"/>
                  </a:cubicBezTo>
                  <a:cubicBezTo>
                    <a:pt x="545" y="364"/>
                    <a:pt x="545" y="364"/>
                    <a:pt x="545" y="364"/>
                  </a:cubicBezTo>
                  <a:cubicBezTo>
                    <a:pt x="546" y="364"/>
                    <a:pt x="547" y="365"/>
                    <a:pt x="547" y="366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7"/>
                    <a:pt x="546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ubicBezTo>
                    <a:pt x="545" y="368"/>
                    <a:pt x="545" y="368"/>
                    <a:pt x="545" y="368"/>
                  </a:cubicBezTo>
                  <a:close/>
                  <a:moveTo>
                    <a:pt x="71" y="359"/>
                  </a:moveTo>
                  <a:cubicBezTo>
                    <a:pt x="70" y="358"/>
                    <a:pt x="71" y="357"/>
                    <a:pt x="72" y="357"/>
                  </a:cubicBezTo>
                  <a:cubicBezTo>
                    <a:pt x="72" y="357"/>
                    <a:pt x="72" y="357"/>
                    <a:pt x="72" y="357"/>
                  </a:cubicBezTo>
                  <a:cubicBezTo>
                    <a:pt x="74" y="357"/>
                    <a:pt x="74" y="358"/>
                    <a:pt x="75" y="359"/>
                  </a:cubicBezTo>
                  <a:cubicBezTo>
                    <a:pt x="75" y="359"/>
                    <a:pt x="75" y="359"/>
                    <a:pt x="75" y="359"/>
                  </a:cubicBezTo>
                  <a:cubicBezTo>
                    <a:pt x="75" y="360"/>
                    <a:pt x="74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3" y="361"/>
                    <a:pt x="73" y="361"/>
                    <a:pt x="73" y="361"/>
                  </a:cubicBezTo>
                  <a:cubicBezTo>
                    <a:pt x="71" y="361"/>
                    <a:pt x="71" y="360"/>
                    <a:pt x="71" y="359"/>
                  </a:cubicBezTo>
                  <a:close/>
                  <a:moveTo>
                    <a:pt x="546" y="356"/>
                  </a:moveTo>
                  <a:cubicBezTo>
                    <a:pt x="545" y="356"/>
                    <a:pt x="544" y="355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4"/>
                    <a:pt x="544" y="354"/>
                    <a:pt x="544" y="354"/>
                  </a:cubicBezTo>
                  <a:cubicBezTo>
                    <a:pt x="544" y="353"/>
                    <a:pt x="545" y="352"/>
                    <a:pt x="546" y="352"/>
                  </a:cubicBezTo>
                  <a:cubicBezTo>
                    <a:pt x="546" y="352"/>
                    <a:pt x="546" y="352"/>
                    <a:pt x="546" y="352"/>
                  </a:cubicBezTo>
                  <a:cubicBezTo>
                    <a:pt x="547" y="352"/>
                    <a:pt x="548" y="353"/>
                    <a:pt x="548" y="354"/>
                  </a:cubicBezTo>
                  <a:cubicBezTo>
                    <a:pt x="548" y="354"/>
                    <a:pt x="548" y="354"/>
                    <a:pt x="548" y="354"/>
                  </a:cubicBezTo>
                  <a:cubicBezTo>
                    <a:pt x="548" y="355"/>
                    <a:pt x="547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ubicBezTo>
                    <a:pt x="546" y="356"/>
                    <a:pt x="546" y="356"/>
                    <a:pt x="546" y="356"/>
                  </a:cubicBezTo>
                  <a:close/>
                  <a:moveTo>
                    <a:pt x="70" y="347"/>
                  </a:moveTo>
                  <a:cubicBezTo>
                    <a:pt x="70" y="346"/>
                    <a:pt x="71" y="345"/>
                    <a:pt x="72" y="345"/>
                  </a:cubicBezTo>
                  <a:cubicBezTo>
                    <a:pt x="72" y="345"/>
                    <a:pt x="72" y="345"/>
                    <a:pt x="72" y="345"/>
                  </a:cubicBezTo>
                  <a:cubicBezTo>
                    <a:pt x="73" y="345"/>
                    <a:pt x="74" y="346"/>
                    <a:pt x="74" y="347"/>
                  </a:cubicBezTo>
                  <a:cubicBezTo>
                    <a:pt x="74" y="347"/>
                    <a:pt x="74" y="347"/>
                    <a:pt x="74" y="347"/>
                  </a:cubicBezTo>
                  <a:cubicBezTo>
                    <a:pt x="74" y="348"/>
                    <a:pt x="73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2" y="349"/>
                    <a:pt x="72" y="349"/>
                    <a:pt x="72" y="349"/>
                  </a:cubicBezTo>
                  <a:cubicBezTo>
                    <a:pt x="71" y="349"/>
                    <a:pt x="70" y="348"/>
                    <a:pt x="70" y="347"/>
                  </a:cubicBezTo>
                  <a:close/>
                  <a:moveTo>
                    <a:pt x="544" y="342"/>
                  </a:moveTo>
                  <a:cubicBezTo>
                    <a:pt x="544" y="342"/>
                    <a:pt x="544" y="342"/>
                    <a:pt x="544" y="342"/>
                  </a:cubicBezTo>
                  <a:cubicBezTo>
                    <a:pt x="544" y="342"/>
                    <a:pt x="544" y="342"/>
                    <a:pt x="544" y="342"/>
                  </a:cubicBezTo>
                  <a:cubicBezTo>
                    <a:pt x="544" y="341"/>
                    <a:pt x="545" y="340"/>
                    <a:pt x="546" y="340"/>
                  </a:cubicBezTo>
                  <a:cubicBezTo>
                    <a:pt x="546" y="340"/>
                    <a:pt x="546" y="340"/>
                    <a:pt x="546" y="340"/>
                  </a:cubicBezTo>
                  <a:cubicBezTo>
                    <a:pt x="547" y="340"/>
                    <a:pt x="548" y="341"/>
                    <a:pt x="548" y="342"/>
                  </a:cubicBezTo>
                  <a:cubicBezTo>
                    <a:pt x="548" y="342"/>
                    <a:pt x="548" y="342"/>
                    <a:pt x="548" y="342"/>
                  </a:cubicBezTo>
                  <a:cubicBezTo>
                    <a:pt x="548" y="343"/>
                    <a:pt x="547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6" y="344"/>
                    <a:pt x="546" y="344"/>
                    <a:pt x="546" y="344"/>
                  </a:cubicBezTo>
                  <a:cubicBezTo>
                    <a:pt x="545" y="344"/>
                    <a:pt x="544" y="343"/>
                    <a:pt x="544" y="342"/>
                  </a:cubicBezTo>
                  <a:close/>
                  <a:moveTo>
                    <a:pt x="72" y="337"/>
                  </a:moveTo>
                  <a:cubicBezTo>
                    <a:pt x="71" y="337"/>
                    <a:pt x="70" y="336"/>
                    <a:pt x="70" y="335"/>
                  </a:cubicBezTo>
                  <a:cubicBezTo>
                    <a:pt x="70" y="335"/>
                    <a:pt x="70" y="335"/>
                    <a:pt x="70" y="335"/>
                  </a:cubicBezTo>
                  <a:cubicBezTo>
                    <a:pt x="70" y="334"/>
                    <a:pt x="71" y="333"/>
                    <a:pt x="72" y="333"/>
                  </a:cubicBezTo>
                  <a:cubicBezTo>
                    <a:pt x="72" y="333"/>
                    <a:pt x="72" y="333"/>
                    <a:pt x="72" y="333"/>
                  </a:cubicBezTo>
                  <a:cubicBezTo>
                    <a:pt x="73" y="333"/>
                    <a:pt x="74" y="334"/>
                    <a:pt x="74" y="335"/>
                  </a:cubicBezTo>
                  <a:cubicBezTo>
                    <a:pt x="74" y="335"/>
                    <a:pt x="74" y="335"/>
                    <a:pt x="74" y="335"/>
                  </a:cubicBezTo>
                  <a:cubicBezTo>
                    <a:pt x="74" y="336"/>
                    <a:pt x="73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ubicBezTo>
                    <a:pt x="72" y="337"/>
                    <a:pt x="72" y="337"/>
                    <a:pt x="72" y="337"/>
                  </a:cubicBezTo>
                  <a:close/>
                  <a:moveTo>
                    <a:pt x="544" y="330"/>
                  </a:moveTo>
                  <a:cubicBezTo>
                    <a:pt x="544" y="329"/>
                    <a:pt x="544" y="328"/>
                    <a:pt x="545" y="328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7" y="328"/>
                    <a:pt x="548" y="328"/>
                    <a:pt x="548" y="330"/>
                  </a:cubicBezTo>
                  <a:cubicBezTo>
                    <a:pt x="548" y="330"/>
                    <a:pt x="548" y="330"/>
                    <a:pt x="548" y="330"/>
                  </a:cubicBezTo>
                  <a:cubicBezTo>
                    <a:pt x="548" y="331"/>
                    <a:pt x="547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6" y="332"/>
                    <a:pt x="546" y="332"/>
                    <a:pt x="546" y="332"/>
                  </a:cubicBezTo>
                  <a:cubicBezTo>
                    <a:pt x="545" y="332"/>
                    <a:pt x="544" y="331"/>
                    <a:pt x="544" y="330"/>
                  </a:cubicBezTo>
                  <a:close/>
                  <a:moveTo>
                    <a:pt x="73" y="325"/>
                  </a:moveTo>
                  <a:cubicBezTo>
                    <a:pt x="72" y="325"/>
                    <a:pt x="71" y="324"/>
                    <a:pt x="71" y="323"/>
                  </a:cubicBezTo>
                  <a:cubicBezTo>
                    <a:pt x="71" y="323"/>
                    <a:pt x="71" y="323"/>
                    <a:pt x="71" y="323"/>
                  </a:cubicBezTo>
                  <a:cubicBezTo>
                    <a:pt x="71" y="322"/>
                    <a:pt x="72" y="321"/>
                    <a:pt x="73" y="321"/>
                  </a:cubicBezTo>
                  <a:cubicBezTo>
                    <a:pt x="73" y="321"/>
                    <a:pt x="73" y="321"/>
                    <a:pt x="73" y="321"/>
                  </a:cubicBezTo>
                  <a:cubicBezTo>
                    <a:pt x="74" y="321"/>
                    <a:pt x="75" y="322"/>
                    <a:pt x="75" y="323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75" y="325"/>
                    <a:pt x="74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73" y="325"/>
                    <a:pt x="73" y="325"/>
                    <a:pt x="73" y="325"/>
                  </a:cubicBezTo>
                  <a:close/>
                  <a:moveTo>
                    <a:pt x="543" y="318"/>
                  </a:moveTo>
                  <a:cubicBezTo>
                    <a:pt x="542" y="317"/>
                    <a:pt x="543" y="316"/>
                    <a:pt x="544" y="316"/>
                  </a:cubicBezTo>
                  <a:cubicBezTo>
                    <a:pt x="544" y="316"/>
                    <a:pt x="544" y="316"/>
                    <a:pt x="544" y="316"/>
                  </a:cubicBezTo>
                  <a:cubicBezTo>
                    <a:pt x="545" y="316"/>
                    <a:pt x="546" y="316"/>
                    <a:pt x="547" y="318"/>
                  </a:cubicBezTo>
                  <a:cubicBezTo>
                    <a:pt x="547" y="318"/>
                    <a:pt x="547" y="318"/>
                    <a:pt x="547" y="318"/>
                  </a:cubicBezTo>
                  <a:cubicBezTo>
                    <a:pt x="547" y="319"/>
                    <a:pt x="546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5" y="320"/>
                    <a:pt x="545" y="320"/>
                    <a:pt x="545" y="320"/>
                  </a:cubicBezTo>
                  <a:cubicBezTo>
                    <a:pt x="544" y="320"/>
                    <a:pt x="543" y="319"/>
                    <a:pt x="543" y="318"/>
                  </a:cubicBezTo>
                  <a:close/>
                  <a:moveTo>
                    <a:pt x="74" y="313"/>
                  </a:moveTo>
                  <a:cubicBezTo>
                    <a:pt x="73" y="313"/>
                    <a:pt x="72" y="312"/>
                    <a:pt x="72" y="311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3" y="310"/>
                    <a:pt x="74" y="309"/>
                    <a:pt x="75" y="309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76" y="310"/>
                    <a:pt x="77" y="311"/>
                    <a:pt x="76" y="312"/>
                  </a:cubicBezTo>
                  <a:cubicBezTo>
                    <a:pt x="76" y="312"/>
                    <a:pt x="76" y="312"/>
                    <a:pt x="76" y="312"/>
                  </a:cubicBezTo>
                  <a:cubicBezTo>
                    <a:pt x="76" y="313"/>
                    <a:pt x="75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4" y="313"/>
                    <a:pt x="74" y="313"/>
                    <a:pt x="74" y="313"/>
                  </a:cubicBezTo>
                  <a:close/>
                  <a:moveTo>
                    <a:pt x="541" y="306"/>
                  </a:moveTo>
                  <a:cubicBezTo>
                    <a:pt x="541" y="305"/>
                    <a:pt x="541" y="304"/>
                    <a:pt x="543" y="304"/>
                  </a:cubicBezTo>
                  <a:cubicBezTo>
                    <a:pt x="543" y="304"/>
                    <a:pt x="543" y="304"/>
                    <a:pt x="543" y="304"/>
                  </a:cubicBezTo>
                  <a:cubicBezTo>
                    <a:pt x="544" y="304"/>
                    <a:pt x="545" y="304"/>
                    <a:pt x="545" y="306"/>
                  </a:cubicBezTo>
                  <a:cubicBezTo>
                    <a:pt x="545" y="306"/>
                    <a:pt x="545" y="306"/>
                    <a:pt x="545" y="306"/>
                  </a:cubicBezTo>
                  <a:cubicBezTo>
                    <a:pt x="545" y="307"/>
                    <a:pt x="544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3" y="308"/>
                    <a:pt x="543" y="308"/>
                    <a:pt x="543" y="308"/>
                  </a:cubicBezTo>
                  <a:cubicBezTo>
                    <a:pt x="542" y="308"/>
                    <a:pt x="541" y="307"/>
                    <a:pt x="541" y="306"/>
                  </a:cubicBezTo>
                  <a:close/>
                  <a:moveTo>
                    <a:pt x="76" y="302"/>
                  </a:moveTo>
                  <a:cubicBezTo>
                    <a:pt x="75" y="301"/>
                    <a:pt x="74" y="300"/>
                    <a:pt x="74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298"/>
                    <a:pt x="76" y="297"/>
                    <a:pt x="77" y="298"/>
                  </a:cubicBezTo>
                  <a:cubicBezTo>
                    <a:pt x="77" y="298"/>
                    <a:pt x="77" y="298"/>
                    <a:pt x="77" y="298"/>
                  </a:cubicBezTo>
                  <a:cubicBezTo>
                    <a:pt x="78" y="298"/>
                    <a:pt x="79" y="299"/>
                    <a:pt x="78" y="300"/>
                  </a:cubicBezTo>
                  <a:cubicBezTo>
                    <a:pt x="78" y="300"/>
                    <a:pt x="78" y="300"/>
                    <a:pt x="78" y="300"/>
                  </a:cubicBezTo>
                  <a:cubicBezTo>
                    <a:pt x="78" y="301"/>
                    <a:pt x="77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ubicBezTo>
                    <a:pt x="76" y="302"/>
                    <a:pt x="76" y="302"/>
                    <a:pt x="76" y="302"/>
                  </a:cubicBezTo>
                  <a:close/>
                  <a:moveTo>
                    <a:pt x="539" y="294"/>
                  </a:moveTo>
                  <a:cubicBezTo>
                    <a:pt x="539" y="294"/>
                    <a:pt x="539" y="294"/>
                    <a:pt x="539" y="294"/>
                  </a:cubicBezTo>
                  <a:cubicBezTo>
                    <a:pt x="539" y="294"/>
                    <a:pt x="539" y="294"/>
                    <a:pt x="539" y="294"/>
                  </a:cubicBezTo>
                  <a:cubicBezTo>
                    <a:pt x="538" y="293"/>
                    <a:pt x="539" y="292"/>
                    <a:pt x="540" y="292"/>
                  </a:cubicBezTo>
                  <a:cubicBezTo>
                    <a:pt x="540" y="292"/>
                    <a:pt x="540" y="292"/>
                    <a:pt x="540" y="292"/>
                  </a:cubicBezTo>
                  <a:cubicBezTo>
                    <a:pt x="541" y="292"/>
                    <a:pt x="542" y="293"/>
                    <a:pt x="543" y="294"/>
                  </a:cubicBezTo>
                  <a:cubicBezTo>
                    <a:pt x="543" y="294"/>
                    <a:pt x="543" y="294"/>
                    <a:pt x="543" y="294"/>
                  </a:cubicBezTo>
                  <a:cubicBezTo>
                    <a:pt x="543" y="295"/>
                    <a:pt x="542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1" y="296"/>
                    <a:pt x="541" y="296"/>
                    <a:pt x="541" y="296"/>
                  </a:cubicBezTo>
                  <a:cubicBezTo>
                    <a:pt x="540" y="296"/>
                    <a:pt x="539" y="295"/>
                    <a:pt x="539" y="294"/>
                  </a:cubicBezTo>
                  <a:close/>
                  <a:moveTo>
                    <a:pt x="79" y="290"/>
                  </a:moveTo>
                  <a:cubicBezTo>
                    <a:pt x="77" y="290"/>
                    <a:pt x="77" y="288"/>
                    <a:pt x="77" y="287"/>
                  </a:cubicBezTo>
                  <a:cubicBezTo>
                    <a:pt x="77" y="287"/>
                    <a:pt x="77" y="287"/>
                    <a:pt x="77" y="287"/>
                  </a:cubicBezTo>
                  <a:cubicBezTo>
                    <a:pt x="77" y="286"/>
                    <a:pt x="78" y="286"/>
                    <a:pt x="80" y="286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81" y="286"/>
                    <a:pt x="81" y="287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1" y="289"/>
                    <a:pt x="80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79" y="290"/>
                    <a:pt x="79" y="290"/>
                    <a:pt x="79" y="290"/>
                  </a:cubicBezTo>
                  <a:close/>
                  <a:moveTo>
                    <a:pt x="536" y="283"/>
                  </a:moveTo>
                  <a:cubicBezTo>
                    <a:pt x="536" y="283"/>
                    <a:pt x="536" y="283"/>
                    <a:pt x="536" y="283"/>
                  </a:cubicBezTo>
                  <a:cubicBezTo>
                    <a:pt x="536" y="283"/>
                    <a:pt x="536" y="283"/>
                    <a:pt x="536" y="283"/>
                  </a:cubicBezTo>
                  <a:cubicBezTo>
                    <a:pt x="535" y="282"/>
                    <a:pt x="536" y="281"/>
                    <a:pt x="537" y="280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8" y="280"/>
                    <a:pt x="539" y="281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3"/>
                    <a:pt x="539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8" y="284"/>
                    <a:pt x="538" y="284"/>
                    <a:pt x="538" y="284"/>
                  </a:cubicBezTo>
                  <a:cubicBezTo>
                    <a:pt x="537" y="284"/>
                    <a:pt x="536" y="284"/>
                    <a:pt x="536" y="283"/>
                  </a:cubicBezTo>
                  <a:close/>
                  <a:moveTo>
                    <a:pt x="82" y="278"/>
                  </a:moveTo>
                  <a:cubicBezTo>
                    <a:pt x="81" y="278"/>
                    <a:pt x="80" y="277"/>
                    <a:pt x="80" y="276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81" y="275"/>
                    <a:pt x="82" y="274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4" y="275"/>
                    <a:pt x="84" y="276"/>
                    <a:pt x="84" y="277"/>
                  </a:cubicBezTo>
                  <a:cubicBezTo>
                    <a:pt x="84" y="277"/>
                    <a:pt x="84" y="277"/>
                    <a:pt x="84" y="277"/>
                  </a:cubicBezTo>
                  <a:cubicBezTo>
                    <a:pt x="84" y="278"/>
                    <a:pt x="83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2" y="278"/>
                    <a:pt x="82" y="278"/>
                    <a:pt x="82" y="278"/>
                  </a:cubicBezTo>
                  <a:close/>
                  <a:moveTo>
                    <a:pt x="532" y="272"/>
                  </a:moveTo>
                  <a:cubicBezTo>
                    <a:pt x="532" y="270"/>
                    <a:pt x="533" y="269"/>
                    <a:pt x="534" y="269"/>
                  </a:cubicBezTo>
                  <a:cubicBezTo>
                    <a:pt x="534" y="269"/>
                    <a:pt x="534" y="269"/>
                    <a:pt x="534" y="269"/>
                  </a:cubicBezTo>
                  <a:cubicBezTo>
                    <a:pt x="535" y="269"/>
                    <a:pt x="536" y="269"/>
                    <a:pt x="536" y="270"/>
                  </a:cubicBezTo>
                  <a:cubicBezTo>
                    <a:pt x="536" y="270"/>
                    <a:pt x="536" y="270"/>
                    <a:pt x="536" y="270"/>
                  </a:cubicBezTo>
                  <a:cubicBezTo>
                    <a:pt x="536" y="271"/>
                    <a:pt x="536" y="272"/>
                    <a:pt x="535" y="273"/>
                  </a:cubicBezTo>
                  <a:cubicBezTo>
                    <a:pt x="535" y="273"/>
                    <a:pt x="535" y="273"/>
                    <a:pt x="535" y="273"/>
                  </a:cubicBezTo>
                  <a:cubicBezTo>
                    <a:pt x="535" y="273"/>
                    <a:pt x="534" y="273"/>
                    <a:pt x="534" y="273"/>
                  </a:cubicBezTo>
                  <a:cubicBezTo>
                    <a:pt x="534" y="273"/>
                    <a:pt x="534" y="273"/>
                    <a:pt x="534" y="273"/>
                  </a:cubicBezTo>
                  <a:cubicBezTo>
                    <a:pt x="533" y="273"/>
                    <a:pt x="533" y="272"/>
                    <a:pt x="532" y="272"/>
                  </a:cubicBezTo>
                  <a:close/>
                  <a:moveTo>
                    <a:pt x="85" y="267"/>
                  </a:moveTo>
                  <a:cubicBezTo>
                    <a:pt x="84" y="266"/>
                    <a:pt x="84" y="265"/>
                    <a:pt x="84" y="264"/>
                  </a:cubicBezTo>
                  <a:cubicBezTo>
                    <a:pt x="84" y="264"/>
                    <a:pt x="84" y="264"/>
                    <a:pt x="84" y="264"/>
                  </a:cubicBezTo>
                  <a:cubicBezTo>
                    <a:pt x="84" y="263"/>
                    <a:pt x="86" y="263"/>
                    <a:pt x="87" y="263"/>
                  </a:cubicBezTo>
                  <a:cubicBezTo>
                    <a:pt x="87" y="263"/>
                    <a:pt x="87" y="263"/>
                    <a:pt x="87" y="263"/>
                  </a:cubicBezTo>
                  <a:cubicBezTo>
                    <a:pt x="88" y="263"/>
                    <a:pt x="88" y="265"/>
                    <a:pt x="88" y="266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6"/>
                    <a:pt x="87" y="267"/>
                    <a:pt x="86" y="267"/>
                  </a:cubicBezTo>
                  <a:cubicBezTo>
                    <a:pt x="86" y="267"/>
                    <a:pt x="86" y="267"/>
                    <a:pt x="86" y="267"/>
                  </a:cubicBezTo>
                  <a:cubicBezTo>
                    <a:pt x="86" y="267"/>
                    <a:pt x="86" y="267"/>
                    <a:pt x="85" y="267"/>
                  </a:cubicBezTo>
                  <a:close/>
                  <a:moveTo>
                    <a:pt x="528" y="260"/>
                  </a:moveTo>
                  <a:cubicBezTo>
                    <a:pt x="528" y="259"/>
                    <a:pt x="528" y="258"/>
                    <a:pt x="529" y="258"/>
                  </a:cubicBezTo>
                  <a:cubicBezTo>
                    <a:pt x="529" y="258"/>
                    <a:pt x="529" y="258"/>
                    <a:pt x="529" y="258"/>
                  </a:cubicBezTo>
                  <a:cubicBezTo>
                    <a:pt x="530" y="257"/>
                    <a:pt x="532" y="258"/>
                    <a:pt x="532" y="259"/>
                  </a:cubicBezTo>
                  <a:cubicBezTo>
                    <a:pt x="532" y="259"/>
                    <a:pt x="532" y="259"/>
                    <a:pt x="532" y="259"/>
                  </a:cubicBezTo>
                  <a:cubicBezTo>
                    <a:pt x="532" y="260"/>
                    <a:pt x="532" y="261"/>
                    <a:pt x="531" y="261"/>
                  </a:cubicBezTo>
                  <a:cubicBezTo>
                    <a:pt x="531" y="261"/>
                    <a:pt x="531" y="261"/>
                    <a:pt x="531" y="261"/>
                  </a:cubicBezTo>
                  <a:cubicBezTo>
                    <a:pt x="531" y="262"/>
                    <a:pt x="530" y="262"/>
                    <a:pt x="530" y="262"/>
                  </a:cubicBezTo>
                  <a:cubicBezTo>
                    <a:pt x="530" y="262"/>
                    <a:pt x="530" y="262"/>
                    <a:pt x="530" y="262"/>
                  </a:cubicBezTo>
                  <a:cubicBezTo>
                    <a:pt x="529" y="262"/>
                    <a:pt x="529" y="261"/>
                    <a:pt x="528" y="260"/>
                  </a:cubicBezTo>
                  <a:close/>
                  <a:moveTo>
                    <a:pt x="90" y="256"/>
                  </a:moveTo>
                  <a:cubicBezTo>
                    <a:pt x="89" y="255"/>
                    <a:pt x="88" y="254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9" y="252"/>
                    <a:pt x="90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2" y="252"/>
                    <a:pt x="93" y="254"/>
                    <a:pt x="92" y="255"/>
                  </a:cubicBezTo>
                  <a:cubicBezTo>
                    <a:pt x="92" y="255"/>
                    <a:pt x="92" y="255"/>
                    <a:pt x="92" y="255"/>
                  </a:cubicBezTo>
                  <a:cubicBezTo>
                    <a:pt x="92" y="255"/>
                    <a:pt x="91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lose/>
                  <a:moveTo>
                    <a:pt x="524" y="249"/>
                  </a:moveTo>
                  <a:cubicBezTo>
                    <a:pt x="523" y="248"/>
                    <a:pt x="524" y="247"/>
                    <a:pt x="525" y="247"/>
                  </a:cubicBezTo>
                  <a:cubicBezTo>
                    <a:pt x="525" y="247"/>
                    <a:pt x="525" y="247"/>
                    <a:pt x="525" y="247"/>
                  </a:cubicBezTo>
                  <a:cubicBezTo>
                    <a:pt x="526" y="246"/>
                    <a:pt x="527" y="247"/>
                    <a:pt x="527" y="248"/>
                  </a:cubicBezTo>
                  <a:cubicBezTo>
                    <a:pt x="527" y="248"/>
                    <a:pt x="527" y="248"/>
                    <a:pt x="527" y="248"/>
                  </a:cubicBezTo>
                  <a:cubicBezTo>
                    <a:pt x="528" y="249"/>
                    <a:pt x="527" y="250"/>
                    <a:pt x="526" y="250"/>
                  </a:cubicBezTo>
                  <a:cubicBezTo>
                    <a:pt x="526" y="250"/>
                    <a:pt x="526" y="250"/>
                    <a:pt x="526" y="250"/>
                  </a:cubicBezTo>
                  <a:cubicBezTo>
                    <a:pt x="526" y="250"/>
                    <a:pt x="526" y="251"/>
                    <a:pt x="526" y="251"/>
                  </a:cubicBezTo>
                  <a:cubicBezTo>
                    <a:pt x="526" y="251"/>
                    <a:pt x="526" y="251"/>
                    <a:pt x="526" y="251"/>
                  </a:cubicBezTo>
                  <a:cubicBezTo>
                    <a:pt x="525" y="251"/>
                    <a:pt x="524" y="250"/>
                    <a:pt x="524" y="249"/>
                  </a:cubicBezTo>
                  <a:close/>
                  <a:moveTo>
                    <a:pt x="94" y="245"/>
                  </a:moveTo>
                  <a:cubicBezTo>
                    <a:pt x="93" y="244"/>
                    <a:pt x="93" y="243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4" y="241"/>
                    <a:pt x="95" y="241"/>
                    <a:pt x="96" y="241"/>
                  </a:cubicBezTo>
                  <a:cubicBezTo>
                    <a:pt x="96" y="241"/>
                    <a:pt x="96" y="241"/>
                    <a:pt x="96" y="241"/>
                  </a:cubicBezTo>
                  <a:cubicBezTo>
                    <a:pt x="97" y="242"/>
                    <a:pt x="98" y="243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7" y="244"/>
                    <a:pt x="97" y="244"/>
                  </a:cubicBezTo>
                  <a:cubicBezTo>
                    <a:pt x="97" y="244"/>
                    <a:pt x="96" y="245"/>
                    <a:pt x="95" y="245"/>
                  </a:cubicBezTo>
                  <a:cubicBezTo>
                    <a:pt x="95" y="245"/>
                    <a:pt x="95" y="245"/>
                    <a:pt x="95" y="245"/>
                  </a:cubicBezTo>
                  <a:cubicBezTo>
                    <a:pt x="95" y="245"/>
                    <a:pt x="95" y="245"/>
                    <a:pt x="94" y="245"/>
                  </a:cubicBezTo>
                  <a:close/>
                  <a:moveTo>
                    <a:pt x="519" y="239"/>
                  </a:moveTo>
                  <a:cubicBezTo>
                    <a:pt x="518" y="238"/>
                    <a:pt x="518" y="236"/>
                    <a:pt x="519" y="236"/>
                  </a:cubicBezTo>
                  <a:cubicBezTo>
                    <a:pt x="519" y="236"/>
                    <a:pt x="519" y="236"/>
                    <a:pt x="519" y="236"/>
                  </a:cubicBezTo>
                  <a:cubicBezTo>
                    <a:pt x="520" y="235"/>
                    <a:pt x="522" y="236"/>
                    <a:pt x="522" y="237"/>
                  </a:cubicBezTo>
                  <a:cubicBezTo>
                    <a:pt x="522" y="237"/>
                    <a:pt x="522" y="237"/>
                    <a:pt x="522" y="237"/>
                  </a:cubicBezTo>
                  <a:cubicBezTo>
                    <a:pt x="523" y="238"/>
                    <a:pt x="522" y="239"/>
                    <a:pt x="521" y="239"/>
                  </a:cubicBezTo>
                  <a:cubicBezTo>
                    <a:pt x="521" y="239"/>
                    <a:pt x="521" y="239"/>
                    <a:pt x="521" y="239"/>
                  </a:cubicBezTo>
                  <a:cubicBezTo>
                    <a:pt x="521" y="240"/>
                    <a:pt x="521" y="240"/>
                    <a:pt x="520" y="240"/>
                  </a:cubicBezTo>
                  <a:cubicBezTo>
                    <a:pt x="520" y="240"/>
                    <a:pt x="520" y="240"/>
                    <a:pt x="520" y="240"/>
                  </a:cubicBezTo>
                  <a:cubicBezTo>
                    <a:pt x="520" y="240"/>
                    <a:pt x="519" y="239"/>
                    <a:pt x="519" y="239"/>
                  </a:cubicBezTo>
                  <a:close/>
                  <a:moveTo>
                    <a:pt x="100" y="234"/>
                  </a:moveTo>
                  <a:cubicBezTo>
                    <a:pt x="99" y="233"/>
                    <a:pt x="98" y="232"/>
                    <a:pt x="99" y="231"/>
                  </a:cubicBezTo>
                  <a:cubicBezTo>
                    <a:pt x="99" y="231"/>
                    <a:pt x="99" y="231"/>
                    <a:pt x="99" y="231"/>
                  </a:cubicBezTo>
                  <a:cubicBezTo>
                    <a:pt x="99" y="230"/>
                    <a:pt x="101" y="230"/>
                    <a:pt x="102" y="230"/>
                  </a:cubicBezTo>
                  <a:cubicBezTo>
                    <a:pt x="102" y="230"/>
                    <a:pt x="102" y="230"/>
                    <a:pt x="102" y="230"/>
                  </a:cubicBezTo>
                  <a:cubicBezTo>
                    <a:pt x="103" y="231"/>
                    <a:pt x="103" y="232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4"/>
                    <a:pt x="101" y="234"/>
                    <a:pt x="101" y="234"/>
                  </a:cubicBezTo>
                  <a:cubicBezTo>
                    <a:pt x="101" y="234"/>
                    <a:pt x="101" y="234"/>
                    <a:pt x="101" y="234"/>
                  </a:cubicBezTo>
                  <a:cubicBezTo>
                    <a:pt x="100" y="234"/>
                    <a:pt x="100" y="234"/>
                    <a:pt x="100" y="234"/>
                  </a:cubicBezTo>
                  <a:close/>
                  <a:moveTo>
                    <a:pt x="513" y="228"/>
                  </a:moveTo>
                  <a:cubicBezTo>
                    <a:pt x="512" y="227"/>
                    <a:pt x="513" y="226"/>
                    <a:pt x="514" y="225"/>
                  </a:cubicBezTo>
                  <a:cubicBezTo>
                    <a:pt x="514" y="225"/>
                    <a:pt x="514" y="225"/>
                    <a:pt x="514" y="225"/>
                  </a:cubicBezTo>
                  <a:cubicBezTo>
                    <a:pt x="515" y="225"/>
                    <a:pt x="516" y="225"/>
                    <a:pt x="516" y="226"/>
                  </a:cubicBezTo>
                  <a:cubicBezTo>
                    <a:pt x="516" y="226"/>
                    <a:pt x="516" y="226"/>
                    <a:pt x="516" y="226"/>
                  </a:cubicBezTo>
                  <a:cubicBezTo>
                    <a:pt x="517" y="227"/>
                    <a:pt x="517" y="228"/>
                    <a:pt x="516" y="229"/>
                  </a:cubicBezTo>
                  <a:cubicBezTo>
                    <a:pt x="516" y="229"/>
                    <a:pt x="516" y="229"/>
                    <a:pt x="516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5" y="229"/>
                    <a:pt x="515" y="229"/>
                    <a:pt x="515" y="229"/>
                  </a:cubicBezTo>
                  <a:cubicBezTo>
                    <a:pt x="514" y="229"/>
                    <a:pt x="513" y="229"/>
                    <a:pt x="513" y="228"/>
                  </a:cubicBezTo>
                  <a:close/>
                  <a:moveTo>
                    <a:pt x="106" y="224"/>
                  </a:moveTo>
                  <a:cubicBezTo>
                    <a:pt x="105" y="223"/>
                    <a:pt x="104" y="222"/>
                    <a:pt x="105" y="221"/>
                  </a:cubicBezTo>
                  <a:cubicBezTo>
                    <a:pt x="105" y="221"/>
                    <a:pt x="105" y="221"/>
                    <a:pt x="105" y="221"/>
                  </a:cubicBezTo>
                  <a:cubicBezTo>
                    <a:pt x="106" y="220"/>
                    <a:pt x="107" y="220"/>
                    <a:pt x="108" y="220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9" y="221"/>
                    <a:pt x="109" y="222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8" y="223"/>
                    <a:pt x="108" y="223"/>
                  </a:cubicBezTo>
                  <a:cubicBezTo>
                    <a:pt x="108" y="223"/>
                    <a:pt x="107" y="224"/>
                    <a:pt x="107" y="224"/>
                  </a:cubicBezTo>
                  <a:cubicBezTo>
                    <a:pt x="107" y="224"/>
                    <a:pt x="107" y="224"/>
                    <a:pt x="107" y="224"/>
                  </a:cubicBezTo>
                  <a:cubicBezTo>
                    <a:pt x="106" y="224"/>
                    <a:pt x="106" y="224"/>
                    <a:pt x="106" y="224"/>
                  </a:cubicBezTo>
                  <a:close/>
                  <a:moveTo>
                    <a:pt x="507" y="218"/>
                  </a:moveTo>
                  <a:cubicBezTo>
                    <a:pt x="506" y="217"/>
                    <a:pt x="506" y="216"/>
                    <a:pt x="507" y="215"/>
                  </a:cubicBezTo>
                  <a:cubicBezTo>
                    <a:pt x="507" y="215"/>
                    <a:pt x="507" y="215"/>
                    <a:pt x="507" y="215"/>
                  </a:cubicBezTo>
                  <a:cubicBezTo>
                    <a:pt x="508" y="215"/>
                    <a:pt x="509" y="215"/>
                    <a:pt x="510" y="216"/>
                  </a:cubicBezTo>
                  <a:cubicBezTo>
                    <a:pt x="510" y="216"/>
                    <a:pt x="510" y="216"/>
                    <a:pt x="510" y="216"/>
                  </a:cubicBezTo>
                  <a:cubicBezTo>
                    <a:pt x="511" y="217"/>
                    <a:pt x="510" y="218"/>
                    <a:pt x="509" y="219"/>
                  </a:cubicBezTo>
                  <a:cubicBezTo>
                    <a:pt x="509" y="219"/>
                    <a:pt x="509" y="219"/>
                    <a:pt x="509" y="219"/>
                  </a:cubicBezTo>
                  <a:cubicBezTo>
                    <a:pt x="509" y="219"/>
                    <a:pt x="509" y="219"/>
                    <a:pt x="508" y="219"/>
                  </a:cubicBezTo>
                  <a:cubicBezTo>
                    <a:pt x="508" y="219"/>
                    <a:pt x="508" y="219"/>
                    <a:pt x="508" y="219"/>
                  </a:cubicBezTo>
                  <a:cubicBezTo>
                    <a:pt x="508" y="219"/>
                    <a:pt x="507" y="219"/>
                    <a:pt x="507" y="218"/>
                  </a:cubicBezTo>
                  <a:close/>
                  <a:moveTo>
                    <a:pt x="112" y="213"/>
                  </a:moveTo>
                  <a:cubicBezTo>
                    <a:pt x="111" y="213"/>
                    <a:pt x="111" y="212"/>
                    <a:pt x="111" y="211"/>
                  </a:cubicBezTo>
                  <a:cubicBezTo>
                    <a:pt x="111" y="211"/>
                    <a:pt x="111" y="211"/>
                    <a:pt x="111" y="211"/>
                  </a:cubicBezTo>
                  <a:cubicBezTo>
                    <a:pt x="112" y="210"/>
                    <a:pt x="113" y="209"/>
                    <a:pt x="114" y="210"/>
                  </a:cubicBezTo>
                  <a:cubicBezTo>
                    <a:pt x="114" y="210"/>
                    <a:pt x="114" y="210"/>
                    <a:pt x="114" y="210"/>
                  </a:cubicBezTo>
                  <a:cubicBezTo>
                    <a:pt x="115" y="211"/>
                    <a:pt x="115" y="212"/>
                    <a:pt x="115" y="213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4" y="213"/>
                    <a:pt x="114" y="214"/>
                    <a:pt x="113" y="214"/>
                  </a:cubicBezTo>
                  <a:cubicBezTo>
                    <a:pt x="113" y="214"/>
                    <a:pt x="113" y="214"/>
                    <a:pt x="113" y="214"/>
                  </a:cubicBezTo>
                  <a:cubicBezTo>
                    <a:pt x="113" y="214"/>
                    <a:pt x="112" y="214"/>
                    <a:pt x="112" y="213"/>
                  </a:cubicBezTo>
                  <a:close/>
                  <a:moveTo>
                    <a:pt x="500" y="208"/>
                  </a:moveTo>
                  <a:cubicBezTo>
                    <a:pt x="499" y="207"/>
                    <a:pt x="500" y="206"/>
                    <a:pt x="500" y="205"/>
                  </a:cubicBezTo>
                  <a:cubicBezTo>
                    <a:pt x="500" y="205"/>
                    <a:pt x="500" y="205"/>
                    <a:pt x="500" y="205"/>
                  </a:cubicBezTo>
                  <a:cubicBezTo>
                    <a:pt x="501" y="205"/>
                    <a:pt x="503" y="205"/>
                    <a:pt x="503" y="206"/>
                  </a:cubicBezTo>
                  <a:cubicBezTo>
                    <a:pt x="503" y="206"/>
                    <a:pt x="503" y="206"/>
                    <a:pt x="503" y="206"/>
                  </a:cubicBezTo>
                  <a:cubicBezTo>
                    <a:pt x="504" y="207"/>
                    <a:pt x="504" y="208"/>
                    <a:pt x="503" y="209"/>
                  </a:cubicBezTo>
                  <a:cubicBezTo>
                    <a:pt x="503" y="209"/>
                    <a:pt x="503" y="209"/>
                    <a:pt x="503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2" y="209"/>
                    <a:pt x="502" y="209"/>
                    <a:pt x="502" y="209"/>
                  </a:cubicBezTo>
                  <a:cubicBezTo>
                    <a:pt x="501" y="209"/>
                    <a:pt x="500" y="209"/>
                    <a:pt x="500" y="208"/>
                  </a:cubicBezTo>
                  <a:close/>
                  <a:moveTo>
                    <a:pt x="119" y="204"/>
                  </a:moveTo>
                  <a:cubicBezTo>
                    <a:pt x="118" y="203"/>
                    <a:pt x="118" y="202"/>
                    <a:pt x="119" y="201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9" y="200"/>
                    <a:pt x="120" y="200"/>
                    <a:pt x="121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2" y="201"/>
                    <a:pt x="122" y="202"/>
                    <a:pt x="122" y="203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4"/>
                    <a:pt x="121" y="204"/>
                    <a:pt x="120" y="204"/>
                  </a:cubicBezTo>
                  <a:cubicBezTo>
                    <a:pt x="120" y="204"/>
                    <a:pt x="120" y="204"/>
                    <a:pt x="120" y="204"/>
                  </a:cubicBezTo>
                  <a:cubicBezTo>
                    <a:pt x="120" y="204"/>
                    <a:pt x="119" y="204"/>
                    <a:pt x="119" y="204"/>
                  </a:cubicBezTo>
                  <a:close/>
                  <a:moveTo>
                    <a:pt x="493" y="199"/>
                  </a:moveTo>
                  <a:cubicBezTo>
                    <a:pt x="493" y="199"/>
                    <a:pt x="493" y="199"/>
                    <a:pt x="493" y="199"/>
                  </a:cubicBezTo>
                  <a:cubicBezTo>
                    <a:pt x="493" y="199"/>
                    <a:pt x="493" y="199"/>
                    <a:pt x="493" y="199"/>
                  </a:cubicBezTo>
                  <a:cubicBezTo>
                    <a:pt x="492" y="198"/>
                    <a:pt x="492" y="197"/>
                    <a:pt x="493" y="196"/>
                  </a:cubicBezTo>
                  <a:cubicBezTo>
                    <a:pt x="493" y="196"/>
                    <a:pt x="493" y="196"/>
                    <a:pt x="493" y="196"/>
                  </a:cubicBezTo>
                  <a:cubicBezTo>
                    <a:pt x="494" y="195"/>
                    <a:pt x="495" y="195"/>
                    <a:pt x="496" y="196"/>
                  </a:cubicBezTo>
                  <a:cubicBezTo>
                    <a:pt x="496" y="196"/>
                    <a:pt x="496" y="196"/>
                    <a:pt x="496" y="196"/>
                  </a:cubicBezTo>
                  <a:cubicBezTo>
                    <a:pt x="497" y="197"/>
                    <a:pt x="497" y="198"/>
                    <a:pt x="496" y="199"/>
                  </a:cubicBezTo>
                  <a:cubicBezTo>
                    <a:pt x="496" y="199"/>
                    <a:pt x="496" y="199"/>
                    <a:pt x="496" y="199"/>
                  </a:cubicBezTo>
                  <a:cubicBezTo>
                    <a:pt x="495" y="199"/>
                    <a:pt x="495" y="199"/>
                    <a:pt x="494" y="199"/>
                  </a:cubicBezTo>
                  <a:cubicBezTo>
                    <a:pt x="494" y="199"/>
                    <a:pt x="494" y="199"/>
                    <a:pt x="494" y="199"/>
                  </a:cubicBezTo>
                  <a:cubicBezTo>
                    <a:pt x="494" y="199"/>
                    <a:pt x="493" y="199"/>
                    <a:pt x="493" y="199"/>
                  </a:cubicBezTo>
                  <a:close/>
                  <a:moveTo>
                    <a:pt x="126" y="194"/>
                  </a:moveTo>
                  <a:cubicBezTo>
                    <a:pt x="125" y="193"/>
                    <a:pt x="125" y="192"/>
                    <a:pt x="126" y="191"/>
                  </a:cubicBezTo>
                  <a:cubicBezTo>
                    <a:pt x="126" y="191"/>
                    <a:pt x="126" y="191"/>
                    <a:pt x="126" y="191"/>
                  </a:cubicBezTo>
                  <a:cubicBezTo>
                    <a:pt x="127" y="190"/>
                    <a:pt x="128" y="190"/>
                    <a:pt x="129" y="191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30" y="192"/>
                    <a:pt x="130" y="193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9" y="194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7" y="195"/>
                    <a:pt x="127" y="194"/>
                    <a:pt x="126" y="194"/>
                  </a:cubicBezTo>
                  <a:close/>
                  <a:moveTo>
                    <a:pt x="485" y="189"/>
                  </a:moveTo>
                  <a:cubicBezTo>
                    <a:pt x="485" y="189"/>
                    <a:pt x="485" y="187"/>
                    <a:pt x="485" y="187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86" y="186"/>
                    <a:pt x="488" y="186"/>
                    <a:pt x="488" y="187"/>
                  </a:cubicBezTo>
                  <a:cubicBezTo>
                    <a:pt x="488" y="187"/>
                    <a:pt x="488" y="187"/>
                    <a:pt x="488" y="187"/>
                  </a:cubicBezTo>
                  <a:cubicBezTo>
                    <a:pt x="489" y="188"/>
                    <a:pt x="489" y="189"/>
                    <a:pt x="488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8" y="190"/>
                    <a:pt x="487" y="190"/>
                    <a:pt x="487" y="190"/>
                  </a:cubicBezTo>
                  <a:cubicBezTo>
                    <a:pt x="487" y="190"/>
                    <a:pt x="487" y="190"/>
                    <a:pt x="487" y="190"/>
                  </a:cubicBezTo>
                  <a:cubicBezTo>
                    <a:pt x="486" y="190"/>
                    <a:pt x="486" y="190"/>
                    <a:pt x="485" y="189"/>
                  </a:cubicBezTo>
                  <a:close/>
                  <a:moveTo>
                    <a:pt x="134" y="185"/>
                  </a:moveTo>
                  <a:cubicBezTo>
                    <a:pt x="133" y="184"/>
                    <a:pt x="133" y="183"/>
                    <a:pt x="134" y="182"/>
                  </a:cubicBezTo>
                  <a:cubicBezTo>
                    <a:pt x="134" y="182"/>
                    <a:pt x="134" y="182"/>
                    <a:pt x="134" y="182"/>
                  </a:cubicBezTo>
                  <a:cubicBezTo>
                    <a:pt x="135" y="181"/>
                    <a:pt x="136" y="181"/>
                    <a:pt x="137" y="182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8" y="183"/>
                    <a:pt x="138" y="184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7" y="185"/>
                    <a:pt x="136" y="186"/>
                    <a:pt x="136" y="186"/>
                  </a:cubicBezTo>
                  <a:cubicBezTo>
                    <a:pt x="136" y="186"/>
                    <a:pt x="136" y="186"/>
                    <a:pt x="136" y="186"/>
                  </a:cubicBezTo>
                  <a:cubicBezTo>
                    <a:pt x="135" y="186"/>
                    <a:pt x="135" y="185"/>
                    <a:pt x="134" y="185"/>
                  </a:cubicBezTo>
                  <a:close/>
                  <a:moveTo>
                    <a:pt x="477" y="181"/>
                  </a:moveTo>
                  <a:cubicBezTo>
                    <a:pt x="476" y="180"/>
                    <a:pt x="476" y="179"/>
                    <a:pt x="477" y="178"/>
                  </a:cubicBezTo>
                  <a:cubicBezTo>
                    <a:pt x="477" y="178"/>
                    <a:pt x="477" y="178"/>
                    <a:pt x="477" y="178"/>
                  </a:cubicBezTo>
                  <a:cubicBezTo>
                    <a:pt x="478" y="177"/>
                    <a:pt x="479" y="177"/>
                    <a:pt x="480" y="178"/>
                  </a:cubicBezTo>
                  <a:cubicBezTo>
                    <a:pt x="480" y="178"/>
                    <a:pt x="480" y="178"/>
                    <a:pt x="480" y="178"/>
                  </a:cubicBezTo>
                  <a:cubicBezTo>
                    <a:pt x="481" y="179"/>
                    <a:pt x="481" y="180"/>
                    <a:pt x="480" y="181"/>
                  </a:cubicBezTo>
                  <a:cubicBezTo>
                    <a:pt x="480" y="181"/>
                    <a:pt x="480" y="181"/>
                    <a:pt x="480" y="181"/>
                  </a:cubicBezTo>
                  <a:cubicBezTo>
                    <a:pt x="480" y="181"/>
                    <a:pt x="479" y="181"/>
                    <a:pt x="479" y="181"/>
                  </a:cubicBezTo>
                  <a:cubicBezTo>
                    <a:pt x="479" y="181"/>
                    <a:pt x="479" y="181"/>
                    <a:pt x="479" y="181"/>
                  </a:cubicBezTo>
                  <a:cubicBezTo>
                    <a:pt x="478" y="181"/>
                    <a:pt x="478" y="181"/>
                    <a:pt x="477" y="181"/>
                  </a:cubicBezTo>
                  <a:close/>
                  <a:moveTo>
                    <a:pt x="142" y="176"/>
                  </a:moveTo>
                  <a:cubicBezTo>
                    <a:pt x="142" y="176"/>
                    <a:pt x="142" y="174"/>
                    <a:pt x="143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43" y="173"/>
                    <a:pt x="145" y="173"/>
                    <a:pt x="145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6" y="174"/>
                    <a:pt x="146" y="176"/>
                    <a:pt x="145" y="176"/>
                  </a:cubicBezTo>
                  <a:cubicBezTo>
                    <a:pt x="145" y="176"/>
                    <a:pt x="145" y="176"/>
                    <a:pt x="145" y="176"/>
                  </a:cubicBezTo>
                  <a:cubicBezTo>
                    <a:pt x="145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3" y="177"/>
                    <a:pt x="143" y="177"/>
                    <a:pt x="142" y="176"/>
                  </a:cubicBezTo>
                  <a:close/>
                  <a:moveTo>
                    <a:pt x="469" y="172"/>
                  </a:moveTo>
                  <a:cubicBezTo>
                    <a:pt x="468" y="172"/>
                    <a:pt x="468" y="170"/>
                    <a:pt x="469" y="170"/>
                  </a:cubicBezTo>
                  <a:cubicBezTo>
                    <a:pt x="469" y="170"/>
                    <a:pt x="469" y="170"/>
                    <a:pt x="469" y="170"/>
                  </a:cubicBezTo>
                  <a:cubicBezTo>
                    <a:pt x="469" y="169"/>
                    <a:pt x="471" y="169"/>
                    <a:pt x="471" y="170"/>
                  </a:cubicBezTo>
                  <a:cubicBezTo>
                    <a:pt x="471" y="170"/>
                    <a:pt x="471" y="170"/>
                    <a:pt x="471" y="170"/>
                  </a:cubicBezTo>
                  <a:cubicBezTo>
                    <a:pt x="472" y="170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1" y="173"/>
                    <a:pt x="471" y="173"/>
                    <a:pt x="470" y="173"/>
                  </a:cubicBezTo>
                  <a:cubicBezTo>
                    <a:pt x="470" y="173"/>
                    <a:pt x="470" y="173"/>
                    <a:pt x="470" y="173"/>
                  </a:cubicBezTo>
                  <a:cubicBezTo>
                    <a:pt x="470" y="173"/>
                    <a:pt x="469" y="173"/>
                    <a:pt x="469" y="172"/>
                  </a:cubicBezTo>
                  <a:close/>
                  <a:moveTo>
                    <a:pt x="151" y="168"/>
                  </a:moveTo>
                  <a:cubicBezTo>
                    <a:pt x="150" y="167"/>
                    <a:pt x="151" y="166"/>
                    <a:pt x="151" y="165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52" y="165"/>
                    <a:pt x="153" y="165"/>
                    <a:pt x="154" y="165"/>
                  </a:cubicBezTo>
                  <a:cubicBezTo>
                    <a:pt x="154" y="165"/>
                    <a:pt x="154" y="165"/>
                    <a:pt x="154" y="165"/>
                  </a:cubicBezTo>
                  <a:cubicBezTo>
                    <a:pt x="155" y="166"/>
                    <a:pt x="155" y="168"/>
                    <a:pt x="154" y="168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9"/>
                    <a:pt x="153" y="169"/>
                    <a:pt x="153" y="169"/>
                  </a:cubicBezTo>
                  <a:cubicBezTo>
                    <a:pt x="153" y="169"/>
                    <a:pt x="153" y="169"/>
                    <a:pt x="153" y="169"/>
                  </a:cubicBezTo>
                  <a:cubicBezTo>
                    <a:pt x="152" y="169"/>
                    <a:pt x="152" y="169"/>
                    <a:pt x="151" y="168"/>
                  </a:cubicBezTo>
                  <a:close/>
                  <a:moveTo>
                    <a:pt x="460" y="165"/>
                  </a:moveTo>
                  <a:cubicBezTo>
                    <a:pt x="459" y="164"/>
                    <a:pt x="459" y="163"/>
                    <a:pt x="460" y="162"/>
                  </a:cubicBezTo>
                  <a:cubicBezTo>
                    <a:pt x="460" y="162"/>
                    <a:pt x="460" y="162"/>
                    <a:pt x="460" y="162"/>
                  </a:cubicBezTo>
                  <a:cubicBezTo>
                    <a:pt x="460" y="161"/>
                    <a:pt x="462" y="161"/>
                    <a:pt x="462" y="162"/>
                  </a:cubicBezTo>
                  <a:cubicBezTo>
                    <a:pt x="462" y="162"/>
                    <a:pt x="462" y="162"/>
                    <a:pt x="462" y="162"/>
                  </a:cubicBezTo>
                  <a:cubicBezTo>
                    <a:pt x="463" y="162"/>
                    <a:pt x="463" y="163"/>
                    <a:pt x="463" y="164"/>
                  </a:cubicBezTo>
                  <a:cubicBezTo>
                    <a:pt x="463" y="164"/>
                    <a:pt x="463" y="164"/>
                    <a:pt x="463" y="164"/>
                  </a:cubicBezTo>
                  <a:cubicBezTo>
                    <a:pt x="462" y="165"/>
                    <a:pt x="462" y="165"/>
                    <a:pt x="461" y="165"/>
                  </a:cubicBezTo>
                  <a:cubicBezTo>
                    <a:pt x="461" y="165"/>
                    <a:pt x="461" y="165"/>
                    <a:pt x="461" y="165"/>
                  </a:cubicBezTo>
                  <a:cubicBezTo>
                    <a:pt x="461" y="165"/>
                    <a:pt x="460" y="165"/>
                    <a:pt x="460" y="165"/>
                  </a:cubicBezTo>
                  <a:close/>
                  <a:moveTo>
                    <a:pt x="160" y="160"/>
                  </a:moveTo>
                  <a:cubicBezTo>
                    <a:pt x="160" y="159"/>
                    <a:pt x="160" y="158"/>
                    <a:pt x="161" y="157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162" y="157"/>
                    <a:pt x="163" y="157"/>
                    <a:pt x="163" y="158"/>
                  </a:cubicBezTo>
                  <a:cubicBezTo>
                    <a:pt x="163" y="158"/>
                    <a:pt x="163" y="158"/>
                    <a:pt x="163" y="158"/>
                  </a:cubicBezTo>
                  <a:cubicBezTo>
                    <a:pt x="164" y="159"/>
                    <a:pt x="164" y="160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63" y="161"/>
                    <a:pt x="162" y="161"/>
                    <a:pt x="162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1" y="161"/>
                    <a:pt x="161" y="161"/>
                    <a:pt x="160" y="160"/>
                  </a:cubicBezTo>
                  <a:close/>
                  <a:moveTo>
                    <a:pt x="451" y="157"/>
                  </a:moveTo>
                  <a:cubicBezTo>
                    <a:pt x="450" y="156"/>
                    <a:pt x="449" y="155"/>
                    <a:pt x="450" y="154"/>
                  </a:cubicBezTo>
                  <a:cubicBezTo>
                    <a:pt x="450" y="154"/>
                    <a:pt x="450" y="154"/>
                    <a:pt x="450" y="154"/>
                  </a:cubicBezTo>
                  <a:cubicBezTo>
                    <a:pt x="451" y="153"/>
                    <a:pt x="452" y="153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cubicBezTo>
                    <a:pt x="454" y="155"/>
                    <a:pt x="454" y="156"/>
                    <a:pt x="453" y="157"/>
                  </a:cubicBezTo>
                  <a:cubicBezTo>
                    <a:pt x="453" y="157"/>
                    <a:pt x="453" y="157"/>
                    <a:pt x="453" y="157"/>
                  </a:cubicBezTo>
                  <a:cubicBezTo>
                    <a:pt x="453" y="157"/>
                    <a:pt x="452" y="158"/>
                    <a:pt x="452" y="158"/>
                  </a:cubicBezTo>
                  <a:cubicBezTo>
                    <a:pt x="452" y="158"/>
                    <a:pt x="452" y="158"/>
                    <a:pt x="452" y="158"/>
                  </a:cubicBezTo>
                  <a:cubicBezTo>
                    <a:pt x="451" y="158"/>
                    <a:pt x="451" y="157"/>
                    <a:pt x="451" y="157"/>
                  </a:cubicBezTo>
                  <a:close/>
                  <a:moveTo>
                    <a:pt x="170" y="153"/>
                  </a:moveTo>
                  <a:cubicBezTo>
                    <a:pt x="169" y="152"/>
                    <a:pt x="169" y="151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50"/>
                    <a:pt x="172" y="150"/>
                    <a:pt x="173" y="151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4" y="152"/>
                    <a:pt x="174" y="153"/>
                    <a:pt x="173" y="15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2" y="154"/>
                    <a:pt x="172" y="154"/>
                    <a:pt x="171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1" y="154"/>
                    <a:pt x="170" y="154"/>
                    <a:pt x="170" y="153"/>
                  </a:cubicBezTo>
                  <a:close/>
                  <a:moveTo>
                    <a:pt x="441" y="150"/>
                  </a:moveTo>
                  <a:cubicBezTo>
                    <a:pt x="440" y="150"/>
                    <a:pt x="440" y="148"/>
                    <a:pt x="440" y="147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441" y="147"/>
                    <a:pt x="442" y="146"/>
                    <a:pt x="443" y="147"/>
                  </a:cubicBezTo>
                  <a:cubicBezTo>
                    <a:pt x="443" y="147"/>
                    <a:pt x="443" y="147"/>
                    <a:pt x="443" y="147"/>
                  </a:cubicBezTo>
                  <a:cubicBezTo>
                    <a:pt x="444" y="148"/>
                    <a:pt x="444" y="149"/>
                    <a:pt x="444" y="150"/>
                  </a:cubicBezTo>
                  <a:cubicBezTo>
                    <a:pt x="444" y="150"/>
                    <a:pt x="444" y="150"/>
                    <a:pt x="444" y="150"/>
                  </a:cubicBezTo>
                  <a:cubicBezTo>
                    <a:pt x="443" y="150"/>
                    <a:pt x="443" y="151"/>
                    <a:pt x="442" y="151"/>
                  </a:cubicBezTo>
                  <a:cubicBezTo>
                    <a:pt x="442" y="151"/>
                    <a:pt x="442" y="151"/>
                    <a:pt x="442" y="151"/>
                  </a:cubicBezTo>
                  <a:cubicBezTo>
                    <a:pt x="442" y="151"/>
                    <a:pt x="441" y="150"/>
                    <a:pt x="441" y="150"/>
                  </a:cubicBezTo>
                  <a:close/>
                  <a:moveTo>
                    <a:pt x="180" y="146"/>
                  </a:moveTo>
                  <a:cubicBezTo>
                    <a:pt x="179" y="145"/>
                    <a:pt x="179" y="144"/>
                    <a:pt x="180" y="143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181" y="143"/>
                    <a:pt x="183" y="143"/>
                    <a:pt x="183" y="144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4" y="145"/>
                    <a:pt x="183" y="146"/>
                    <a:pt x="182" y="147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2" y="147"/>
                    <a:pt x="181" y="147"/>
                  </a:cubicBezTo>
                  <a:cubicBezTo>
                    <a:pt x="181" y="147"/>
                    <a:pt x="181" y="147"/>
                    <a:pt x="181" y="147"/>
                  </a:cubicBezTo>
                  <a:cubicBezTo>
                    <a:pt x="181" y="147"/>
                    <a:pt x="180" y="147"/>
                    <a:pt x="180" y="146"/>
                  </a:cubicBezTo>
                  <a:close/>
                  <a:moveTo>
                    <a:pt x="431" y="144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31" y="144"/>
                    <a:pt x="431" y="144"/>
                    <a:pt x="431" y="144"/>
                  </a:cubicBezTo>
                  <a:cubicBezTo>
                    <a:pt x="430" y="143"/>
                    <a:pt x="430" y="142"/>
                    <a:pt x="430" y="141"/>
                  </a:cubicBezTo>
                  <a:cubicBezTo>
                    <a:pt x="430" y="141"/>
                    <a:pt x="430" y="141"/>
                    <a:pt x="430" y="141"/>
                  </a:cubicBezTo>
                  <a:cubicBezTo>
                    <a:pt x="431" y="140"/>
                    <a:pt x="432" y="140"/>
                    <a:pt x="433" y="140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4" y="141"/>
                    <a:pt x="434" y="142"/>
                    <a:pt x="434" y="143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3" y="144"/>
                    <a:pt x="433" y="144"/>
                    <a:pt x="432" y="144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432" y="144"/>
                    <a:pt x="431" y="144"/>
                    <a:pt x="431" y="144"/>
                  </a:cubicBezTo>
                  <a:close/>
                  <a:moveTo>
                    <a:pt x="190" y="140"/>
                  </a:moveTo>
                  <a:cubicBezTo>
                    <a:pt x="189" y="139"/>
                    <a:pt x="190" y="138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3" y="137"/>
                    <a:pt x="193" y="138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9"/>
                    <a:pt x="194" y="140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1"/>
                    <a:pt x="190" y="140"/>
                    <a:pt x="190" y="140"/>
                  </a:cubicBezTo>
                  <a:close/>
                  <a:moveTo>
                    <a:pt x="421" y="138"/>
                  </a:moveTo>
                  <a:cubicBezTo>
                    <a:pt x="421" y="138"/>
                    <a:pt x="421" y="138"/>
                    <a:pt x="421" y="138"/>
                  </a:cubicBezTo>
                  <a:cubicBezTo>
                    <a:pt x="421" y="138"/>
                    <a:pt x="421" y="138"/>
                    <a:pt x="421" y="138"/>
                  </a:cubicBezTo>
                  <a:cubicBezTo>
                    <a:pt x="420" y="137"/>
                    <a:pt x="419" y="136"/>
                    <a:pt x="420" y="135"/>
                  </a:cubicBezTo>
                  <a:cubicBezTo>
                    <a:pt x="420" y="135"/>
                    <a:pt x="420" y="135"/>
                    <a:pt x="420" y="135"/>
                  </a:cubicBezTo>
                  <a:cubicBezTo>
                    <a:pt x="420" y="134"/>
                    <a:pt x="422" y="134"/>
                    <a:pt x="423" y="134"/>
                  </a:cubicBezTo>
                  <a:cubicBezTo>
                    <a:pt x="423" y="134"/>
                    <a:pt x="423" y="134"/>
                    <a:pt x="423" y="134"/>
                  </a:cubicBezTo>
                  <a:cubicBezTo>
                    <a:pt x="423" y="135"/>
                    <a:pt x="424" y="136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8"/>
                    <a:pt x="422" y="138"/>
                    <a:pt x="422" y="138"/>
                  </a:cubicBezTo>
                  <a:cubicBezTo>
                    <a:pt x="422" y="138"/>
                    <a:pt x="422" y="138"/>
                    <a:pt x="422" y="138"/>
                  </a:cubicBezTo>
                  <a:cubicBezTo>
                    <a:pt x="421" y="138"/>
                    <a:pt x="421" y="138"/>
                    <a:pt x="421" y="138"/>
                  </a:cubicBezTo>
                  <a:close/>
                  <a:moveTo>
                    <a:pt x="200" y="134"/>
                  </a:moveTo>
                  <a:cubicBezTo>
                    <a:pt x="200" y="133"/>
                    <a:pt x="200" y="132"/>
                    <a:pt x="201" y="131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2" y="131"/>
                    <a:pt x="204" y="131"/>
                    <a:pt x="204" y="132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3"/>
                    <a:pt x="204" y="134"/>
                    <a:pt x="203" y="135"/>
                  </a:cubicBezTo>
                  <a:cubicBezTo>
                    <a:pt x="203" y="135"/>
                    <a:pt x="203" y="135"/>
                    <a:pt x="203" y="135"/>
                  </a:cubicBezTo>
                  <a:cubicBezTo>
                    <a:pt x="203" y="135"/>
                    <a:pt x="203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1" y="135"/>
                    <a:pt x="200" y="134"/>
                  </a:cubicBezTo>
                  <a:close/>
                  <a:moveTo>
                    <a:pt x="410" y="132"/>
                  </a:moveTo>
                  <a:cubicBezTo>
                    <a:pt x="409" y="132"/>
                    <a:pt x="409" y="131"/>
                    <a:pt x="409" y="130"/>
                  </a:cubicBezTo>
                  <a:cubicBezTo>
                    <a:pt x="409" y="130"/>
                    <a:pt x="409" y="130"/>
                    <a:pt x="409" y="130"/>
                  </a:cubicBezTo>
                  <a:cubicBezTo>
                    <a:pt x="410" y="129"/>
                    <a:pt x="411" y="128"/>
                    <a:pt x="412" y="129"/>
                  </a:cubicBezTo>
                  <a:cubicBezTo>
                    <a:pt x="412" y="129"/>
                    <a:pt x="412" y="129"/>
                    <a:pt x="412" y="129"/>
                  </a:cubicBezTo>
                  <a:cubicBezTo>
                    <a:pt x="413" y="129"/>
                    <a:pt x="413" y="131"/>
                    <a:pt x="413" y="132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2" y="132"/>
                    <a:pt x="412" y="133"/>
                    <a:pt x="411" y="133"/>
                  </a:cubicBezTo>
                  <a:cubicBezTo>
                    <a:pt x="411" y="133"/>
                    <a:pt x="411" y="133"/>
                    <a:pt x="411" y="133"/>
                  </a:cubicBezTo>
                  <a:cubicBezTo>
                    <a:pt x="411" y="133"/>
                    <a:pt x="410" y="133"/>
                    <a:pt x="410" y="132"/>
                  </a:cubicBezTo>
                  <a:close/>
                  <a:moveTo>
                    <a:pt x="211" y="129"/>
                  </a:moveTo>
                  <a:cubicBezTo>
                    <a:pt x="211" y="128"/>
                    <a:pt x="211" y="127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3" y="126"/>
                    <a:pt x="214" y="126"/>
                    <a:pt x="215" y="12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5" y="128"/>
                    <a:pt x="215" y="129"/>
                    <a:pt x="214" y="130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214" y="130"/>
                    <a:pt x="213" y="130"/>
                    <a:pt x="213" y="130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2" y="130"/>
                    <a:pt x="212" y="130"/>
                    <a:pt x="211" y="129"/>
                  </a:cubicBezTo>
                  <a:close/>
                  <a:moveTo>
                    <a:pt x="399" y="128"/>
                  </a:moveTo>
                  <a:cubicBezTo>
                    <a:pt x="398" y="127"/>
                    <a:pt x="398" y="126"/>
                    <a:pt x="398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98" y="124"/>
                    <a:pt x="400" y="124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2" y="124"/>
                    <a:pt x="402" y="126"/>
                    <a:pt x="402" y="127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1" y="127"/>
                    <a:pt x="401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399" y="128"/>
                    <a:pt x="399" y="128"/>
                  </a:cubicBezTo>
                  <a:close/>
                  <a:moveTo>
                    <a:pt x="222" y="124"/>
                  </a:moveTo>
                  <a:cubicBezTo>
                    <a:pt x="222" y="123"/>
                    <a:pt x="222" y="122"/>
                    <a:pt x="223" y="122"/>
                  </a:cubicBezTo>
                  <a:cubicBezTo>
                    <a:pt x="223" y="122"/>
                    <a:pt x="223" y="122"/>
                    <a:pt x="223" y="122"/>
                  </a:cubicBezTo>
                  <a:cubicBezTo>
                    <a:pt x="225" y="121"/>
                    <a:pt x="226" y="122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5"/>
                    <a:pt x="225" y="125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5" y="125"/>
                    <a:pt x="224" y="125"/>
                    <a:pt x="224" y="125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23" y="125"/>
                    <a:pt x="223" y="125"/>
                    <a:pt x="222" y="124"/>
                  </a:cubicBezTo>
                  <a:close/>
                  <a:moveTo>
                    <a:pt x="388" y="123"/>
                  </a:moveTo>
                  <a:cubicBezTo>
                    <a:pt x="388" y="123"/>
                    <a:pt x="388" y="123"/>
                    <a:pt x="388" y="123"/>
                  </a:cubicBezTo>
                  <a:cubicBezTo>
                    <a:pt x="388" y="123"/>
                    <a:pt x="388" y="123"/>
                    <a:pt x="388" y="123"/>
                  </a:cubicBezTo>
                  <a:cubicBezTo>
                    <a:pt x="387" y="123"/>
                    <a:pt x="386" y="122"/>
                    <a:pt x="387" y="121"/>
                  </a:cubicBezTo>
                  <a:cubicBezTo>
                    <a:pt x="387" y="121"/>
                    <a:pt x="387" y="121"/>
                    <a:pt x="387" y="121"/>
                  </a:cubicBezTo>
                  <a:cubicBezTo>
                    <a:pt x="387" y="120"/>
                    <a:pt x="388" y="119"/>
                    <a:pt x="389" y="120"/>
                  </a:cubicBezTo>
                  <a:cubicBezTo>
                    <a:pt x="389" y="120"/>
                    <a:pt x="389" y="120"/>
                    <a:pt x="389" y="120"/>
                  </a:cubicBezTo>
                  <a:cubicBezTo>
                    <a:pt x="390" y="120"/>
                    <a:pt x="391" y="121"/>
                    <a:pt x="391" y="122"/>
                  </a:cubicBezTo>
                  <a:cubicBezTo>
                    <a:pt x="391" y="122"/>
                    <a:pt x="391" y="122"/>
                    <a:pt x="391" y="122"/>
                  </a:cubicBezTo>
                  <a:cubicBezTo>
                    <a:pt x="390" y="123"/>
                    <a:pt x="390" y="124"/>
                    <a:pt x="389" y="124"/>
                  </a:cubicBezTo>
                  <a:cubicBezTo>
                    <a:pt x="389" y="124"/>
                    <a:pt x="389" y="124"/>
                    <a:pt x="389" y="124"/>
                  </a:cubicBezTo>
                  <a:cubicBezTo>
                    <a:pt x="388" y="124"/>
                    <a:pt x="388" y="123"/>
                    <a:pt x="388" y="123"/>
                  </a:cubicBezTo>
                  <a:close/>
                  <a:moveTo>
                    <a:pt x="234" y="120"/>
                  </a:moveTo>
                  <a:cubicBezTo>
                    <a:pt x="233" y="119"/>
                    <a:pt x="234" y="118"/>
                    <a:pt x="23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8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8" y="120"/>
                    <a:pt x="237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5" y="121"/>
                    <a:pt x="234" y="121"/>
                    <a:pt x="234" y="120"/>
                  </a:cubicBezTo>
                  <a:close/>
                  <a:moveTo>
                    <a:pt x="377" y="120"/>
                  </a:move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6" y="119"/>
                    <a:pt x="375" y="118"/>
                    <a:pt x="375" y="117"/>
                  </a:cubicBezTo>
                  <a:cubicBezTo>
                    <a:pt x="375" y="117"/>
                    <a:pt x="375" y="117"/>
                    <a:pt x="375" y="117"/>
                  </a:cubicBezTo>
                  <a:cubicBezTo>
                    <a:pt x="376" y="116"/>
                    <a:pt x="377" y="116"/>
                    <a:pt x="378" y="116"/>
                  </a:cubicBezTo>
                  <a:cubicBezTo>
                    <a:pt x="378" y="116"/>
                    <a:pt x="378" y="116"/>
                    <a:pt x="378" y="116"/>
                  </a:cubicBezTo>
                  <a:cubicBezTo>
                    <a:pt x="379" y="116"/>
                    <a:pt x="380" y="117"/>
                    <a:pt x="379" y="118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9" y="119"/>
                    <a:pt x="378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ubicBezTo>
                    <a:pt x="377" y="120"/>
                    <a:pt x="377" y="120"/>
                    <a:pt x="377" y="120"/>
                  </a:cubicBezTo>
                  <a:close/>
                  <a:moveTo>
                    <a:pt x="245" y="117"/>
                  </a:moveTo>
                  <a:cubicBezTo>
                    <a:pt x="245" y="115"/>
                    <a:pt x="245" y="114"/>
                    <a:pt x="246" y="114"/>
                  </a:cubicBezTo>
                  <a:cubicBezTo>
                    <a:pt x="246" y="114"/>
                    <a:pt x="246" y="114"/>
                    <a:pt x="246" y="114"/>
                  </a:cubicBezTo>
                  <a:cubicBezTo>
                    <a:pt x="248" y="114"/>
                    <a:pt x="249" y="114"/>
                    <a:pt x="249" y="116"/>
                  </a:cubicBezTo>
                  <a:cubicBezTo>
                    <a:pt x="249" y="116"/>
                    <a:pt x="249" y="116"/>
                    <a:pt x="249" y="116"/>
                  </a:cubicBezTo>
                  <a:cubicBezTo>
                    <a:pt x="249" y="117"/>
                    <a:pt x="249" y="118"/>
                    <a:pt x="248" y="118"/>
                  </a:cubicBezTo>
                  <a:cubicBezTo>
                    <a:pt x="248" y="118"/>
                    <a:pt x="248" y="118"/>
                    <a:pt x="248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46" y="118"/>
                    <a:pt x="245" y="117"/>
                    <a:pt x="245" y="117"/>
                  </a:cubicBezTo>
                  <a:close/>
                  <a:moveTo>
                    <a:pt x="365" y="117"/>
                  </a:moveTo>
                  <a:cubicBezTo>
                    <a:pt x="364" y="116"/>
                    <a:pt x="364" y="115"/>
                    <a:pt x="364" y="114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64" y="113"/>
                    <a:pt x="365" y="112"/>
                    <a:pt x="366" y="113"/>
                  </a:cubicBezTo>
                  <a:cubicBezTo>
                    <a:pt x="366" y="113"/>
                    <a:pt x="366" y="113"/>
                    <a:pt x="366" y="113"/>
                  </a:cubicBezTo>
                  <a:cubicBezTo>
                    <a:pt x="367" y="113"/>
                    <a:pt x="368" y="114"/>
                    <a:pt x="368" y="115"/>
                  </a:cubicBezTo>
                  <a:cubicBezTo>
                    <a:pt x="368" y="115"/>
                    <a:pt x="368" y="115"/>
                    <a:pt x="368" y="115"/>
                  </a:cubicBezTo>
                  <a:cubicBezTo>
                    <a:pt x="367" y="116"/>
                    <a:pt x="367" y="117"/>
                    <a:pt x="366" y="117"/>
                  </a:cubicBezTo>
                  <a:cubicBezTo>
                    <a:pt x="366" y="117"/>
                    <a:pt x="366" y="117"/>
                    <a:pt x="366" y="117"/>
                  </a:cubicBezTo>
                  <a:cubicBezTo>
                    <a:pt x="366" y="117"/>
                    <a:pt x="365" y="117"/>
                    <a:pt x="365" y="117"/>
                  </a:cubicBezTo>
                  <a:close/>
                  <a:moveTo>
                    <a:pt x="257" y="114"/>
                  </a:moveTo>
                  <a:cubicBezTo>
                    <a:pt x="256" y="113"/>
                    <a:pt x="257" y="112"/>
                    <a:pt x="258" y="111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259" y="111"/>
                    <a:pt x="260" y="112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4"/>
                    <a:pt x="260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58" y="115"/>
                    <a:pt x="257" y="115"/>
                    <a:pt x="257" y="114"/>
                  </a:cubicBezTo>
                  <a:close/>
                  <a:moveTo>
                    <a:pt x="354" y="114"/>
                  </a:moveTo>
                  <a:cubicBezTo>
                    <a:pt x="353" y="114"/>
                    <a:pt x="352" y="113"/>
                    <a:pt x="352" y="112"/>
                  </a:cubicBezTo>
                  <a:cubicBezTo>
                    <a:pt x="352" y="112"/>
                    <a:pt x="352" y="112"/>
                    <a:pt x="352" y="112"/>
                  </a:cubicBezTo>
                  <a:cubicBezTo>
                    <a:pt x="352" y="111"/>
                    <a:pt x="353" y="110"/>
                    <a:pt x="354" y="110"/>
                  </a:cubicBezTo>
                  <a:cubicBezTo>
                    <a:pt x="354" y="110"/>
                    <a:pt x="354" y="110"/>
                    <a:pt x="354" y="110"/>
                  </a:cubicBezTo>
                  <a:cubicBezTo>
                    <a:pt x="355" y="110"/>
                    <a:pt x="356" y="111"/>
                    <a:pt x="356" y="112"/>
                  </a:cubicBezTo>
                  <a:cubicBezTo>
                    <a:pt x="356" y="112"/>
                    <a:pt x="356" y="112"/>
                    <a:pt x="356" y="112"/>
                  </a:cubicBezTo>
                  <a:cubicBezTo>
                    <a:pt x="356" y="113"/>
                    <a:pt x="355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4" y="114"/>
                    <a:pt x="354" y="114"/>
                    <a:pt x="354" y="114"/>
                  </a:cubicBezTo>
                  <a:close/>
                  <a:moveTo>
                    <a:pt x="268" y="111"/>
                  </a:moveTo>
                  <a:cubicBezTo>
                    <a:pt x="268" y="110"/>
                    <a:pt x="269" y="109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71" y="109"/>
                    <a:pt x="272" y="110"/>
                    <a:pt x="272" y="111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3" y="112"/>
                    <a:pt x="272" y="113"/>
                    <a:pt x="271" y="113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1" y="113"/>
                    <a:pt x="271" y="113"/>
                    <a:pt x="270" y="113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69" y="113"/>
                    <a:pt x="269" y="112"/>
                    <a:pt x="268" y="111"/>
                  </a:cubicBezTo>
                  <a:close/>
                  <a:moveTo>
                    <a:pt x="342" y="112"/>
                  </a:moveTo>
                  <a:cubicBezTo>
                    <a:pt x="341" y="112"/>
                    <a:pt x="340" y="111"/>
                    <a:pt x="340" y="110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1" y="108"/>
                    <a:pt x="342" y="108"/>
                  </a:cubicBezTo>
                  <a:cubicBezTo>
                    <a:pt x="342" y="108"/>
                    <a:pt x="342" y="108"/>
                    <a:pt x="342" y="108"/>
                  </a:cubicBezTo>
                  <a:cubicBezTo>
                    <a:pt x="344" y="108"/>
                    <a:pt x="344" y="109"/>
                    <a:pt x="344" y="110"/>
                  </a:cubicBezTo>
                  <a:cubicBezTo>
                    <a:pt x="344" y="110"/>
                    <a:pt x="344" y="110"/>
                    <a:pt x="344" y="110"/>
                  </a:cubicBezTo>
                  <a:cubicBezTo>
                    <a:pt x="344" y="111"/>
                    <a:pt x="343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ubicBezTo>
                    <a:pt x="342" y="112"/>
                    <a:pt x="342" y="112"/>
                    <a:pt x="342" y="112"/>
                  </a:cubicBezTo>
                  <a:close/>
                  <a:moveTo>
                    <a:pt x="280" y="110"/>
                  </a:moveTo>
                  <a:cubicBezTo>
                    <a:pt x="280" y="109"/>
                    <a:pt x="281" y="108"/>
                    <a:pt x="282" y="107"/>
                  </a:cubicBezTo>
                  <a:cubicBezTo>
                    <a:pt x="282" y="107"/>
                    <a:pt x="282" y="107"/>
                    <a:pt x="282" y="107"/>
                  </a:cubicBezTo>
                  <a:cubicBezTo>
                    <a:pt x="283" y="107"/>
                    <a:pt x="284" y="108"/>
                    <a:pt x="284" y="109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4" y="110"/>
                    <a:pt x="284" y="111"/>
                    <a:pt x="283" y="111"/>
                  </a:cubicBezTo>
                  <a:cubicBezTo>
                    <a:pt x="283" y="111"/>
                    <a:pt x="283" y="111"/>
                    <a:pt x="283" y="111"/>
                  </a:cubicBezTo>
                  <a:cubicBezTo>
                    <a:pt x="283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1" y="111"/>
                    <a:pt x="280" y="111"/>
                    <a:pt x="280" y="110"/>
                  </a:cubicBezTo>
                  <a:close/>
                  <a:moveTo>
                    <a:pt x="330" y="111"/>
                  </a:moveTo>
                  <a:cubicBezTo>
                    <a:pt x="329" y="111"/>
                    <a:pt x="328" y="110"/>
                    <a:pt x="328" y="109"/>
                  </a:cubicBezTo>
                  <a:cubicBezTo>
                    <a:pt x="328" y="109"/>
                    <a:pt x="328" y="109"/>
                    <a:pt x="328" y="109"/>
                  </a:cubicBezTo>
                  <a:cubicBezTo>
                    <a:pt x="328" y="108"/>
                    <a:pt x="329" y="107"/>
                    <a:pt x="330" y="107"/>
                  </a:cubicBezTo>
                  <a:cubicBezTo>
                    <a:pt x="330" y="107"/>
                    <a:pt x="330" y="107"/>
                    <a:pt x="330" y="107"/>
                  </a:cubicBezTo>
                  <a:cubicBezTo>
                    <a:pt x="332" y="107"/>
                    <a:pt x="332" y="108"/>
                    <a:pt x="332" y="109"/>
                  </a:cubicBezTo>
                  <a:cubicBezTo>
                    <a:pt x="332" y="109"/>
                    <a:pt x="332" y="109"/>
                    <a:pt x="332" y="109"/>
                  </a:cubicBezTo>
                  <a:cubicBezTo>
                    <a:pt x="332" y="110"/>
                    <a:pt x="331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30" y="111"/>
                    <a:pt x="330" y="111"/>
                    <a:pt x="330" y="111"/>
                  </a:cubicBezTo>
                  <a:close/>
                  <a:moveTo>
                    <a:pt x="292" y="108"/>
                  </a:moveTo>
                  <a:cubicBezTo>
                    <a:pt x="292" y="107"/>
                    <a:pt x="293" y="106"/>
                    <a:pt x="294" y="106"/>
                  </a:cubicBezTo>
                  <a:cubicBezTo>
                    <a:pt x="294" y="106"/>
                    <a:pt x="294" y="106"/>
                    <a:pt x="294" y="106"/>
                  </a:cubicBezTo>
                  <a:cubicBezTo>
                    <a:pt x="295" y="106"/>
                    <a:pt x="296" y="107"/>
                    <a:pt x="296" y="10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9"/>
                    <a:pt x="296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3" y="110"/>
                    <a:pt x="292" y="110"/>
                    <a:pt x="292" y="108"/>
                  </a:cubicBezTo>
                  <a:close/>
                  <a:moveTo>
                    <a:pt x="318" y="110"/>
                  </a:move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7" y="110"/>
                    <a:pt x="316" y="109"/>
                    <a:pt x="316" y="108"/>
                  </a:cubicBezTo>
                  <a:cubicBezTo>
                    <a:pt x="316" y="108"/>
                    <a:pt x="316" y="108"/>
                    <a:pt x="316" y="108"/>
                  </a:cubicBezTo>
                  <a:cubicBezTo>
                    <a:pt x="316" y="107"/>
                    <a:pt x="317" y="106"/>
                    <a:pt x="318" y="106"/>
                  </a:cubicBezTo>
                  <a:cubicBezTo>
                    <a:pt x="318" y="106"/>
                    <a:pt x="318" y="106"/>
                    <a:pt x="318" y="106"/>
                  </a:cubicBezTo>
                  <a:cubicBezTo>
                    <a:pt x="319" y="106"/>
                    <a:pt x="320" y="107"/>
                    <a:pt x="320" y="108"/>
                  </a:cubicBezTo>
                  <a:cubicBezTo>
                    <a:pt x="320" y="108"/>
                    <a:pt x="320" y="108"/>
                    <a:pt x="320" y="108"/>
                  </a:cubicBezTo>
                  <a:cubicBezTo>
                    <a:pt x="320" y="109"/>
                    <a:pt x="319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110"/>
                    <a:pt x="318" y="110"/>
                    <a:pt x="318" y="110"/>
                  </a:cubicBezTo>
                  <a:close/>
                  <a:moveTo>
                    <a:pt x="304" y="108"/>
                  </a:moveTo>
                  <a:cubicBezTo>
                    <a:pt x="304" y="107"/>
                    <a:pt x="305" y="106"/>
                    <a:pt x="306" y="106"/>
                  </a:cubicBezTo>
                  <a:cubicBezTo>
                    <a:pt x="306" y="106"/>
                    <a:pt x="306" y="106"/>
                    <a:pt x="306" y="106"/>
                  </a:cubicBezTo>
                  <a:cubicBezTo>
                    <a:pt x="307" y="106"/>
                    <a:pt x="308" y="107"/>
                    <a:pt x="308" y="108"/>
                  </a:cubicBezTo>
                  <a:cubicBezTo>
                    <a:pt x="308" y="108"/>
                    <a:pt x="308" y="108"/>
                    <a:pt x="308" y="108"/>
                  </a:cubicBezTo>
                  <a:cubicBezTo>
                    <a:pt x="308" y="109"/>
                    <a:pt x="307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5" y="110"/>
                    <a:pt x="304" y="109"/>
                    <a:pt x="304" y="108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6" y="998"/>
                  </a:cubicBezTo>
                  <a:cubicBezTo>
                    <a:pt x="326" y="998"/>
                    <a:pt x="326" y="998"/>
                    <a:pt x="326" y="998"/>
                  </a:cubicBezTo>
                  <a:cubicBezTo>
                    <a:pt x="327" y="999"/>
                    <a:pt x="328" y="1000"/>
                    <a:pt x="327" y="1001"/>
                  </a:cubicBezTo>
                  <a:cubicBezTo>
                    <a:pt x="327" y="1001"/>
                    <a:pt x="327" y="1001"/>
                    <a:pt x="327" y="1001"/>
                  </a:cubicBezTo>
                  <a:cubicBezTo>
                    <a:pt x="327" y="1002"/>
                    <a:pt x="326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5"/>
                  </a:moveTo>
                  <a:cubicBezTo>
                    <a:pt x="288" y="994"/>
                    <a:pt x="288" y="993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2"/>
                    <a:pt x="292" y="992"/>
                    <a:pt x="292" y="993"/>
                  </a:cubicBezTo>
                  <a:cubicBezTo>
                    <a:pt x="292" y="993"/>
                    <a:pt x="292" y="993"/>
                    <a:pt x="292" y="993"/>
                  </a:cubicBezTo>
                  <a:cubicBezTo>
                    <a:pt x="292" y="994"/>
                    <a:pt x="292" y="996"/>
                    <a:pt x="291" y="996"/>
                  </a:cubicBezTo>
                  <a:cubicBezTo>
                    <a:pt x="291" y="996"/>
                    <a:pt x="291" y="996"/>
                    <a:pt x="291" y="996"/>
                  </a:cubicBezTo>
                  <a:cubicBezTo>
                    <a:pt x="291" y="996"/>
                    <a:pt x="290" y="996"/>
                    <a:pt x="290" y="996"/>
                  </a:cubicBezTo>
                  <a:cubicBezTo>
                    <a:pt x="290" y="996"/>
                    <a:pt x="290" y="996"/>
                    <a:pt x="290" y="996"/>
                  </a:cubicBezTo>
                  <a:cubicBezTo>
                    <a:pt x="289" y="996"/>
                    <a:pt x="289" y="996"/>
                    <a:pt x="288" y="995"/>
                  </a:cubicBezTo>
                  <a:close/>
                  <a:moveTo>
                    <a:pt x="329" y="991"/>
                  </a:moveTo>
                  <a:cubicBezTo>
                    <a:pt x="328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8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7"/>
                    <a:pt x="332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1" y="990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29" y="991"/>
                    <a:pt x="329" y="991"/>
                  </a:cubicBezTo>
                  <a:close/>
                  <a:moveTo>
                    <a:pt x="284" y="984"/>
                  </a:moveTo>
                  <a:cubicBezTo>
                    <a:pt x="284" y="983"/>
                    <a:pt x="284" y="981"/>
                    <a:pt x="285" y="981"/>
                  </a:cubicBezTo>
                  <a:cubicBezTo>
                    <a:pt x="285" y="981"/>
                    <a:pt x="285" y="981"/>
                    <a:pt x="285" y="981"/>
                  </a:cubicBezTo>
                  <a:cubicBezTo>
                    <a:pt x="286" y="981"/>
                    <a:pt x="287" y="981"/>
                    <a:pt x="288" y="982"/>
                  </a:cubicBezTo>
                  <a:cubicBezTo>
                    <a:pt x="288" y="982"/>
                    <a:pt x="288" y="982"/>
                    <a:pt x="288" y="982"/>
                  </a:cubicBezTo>
                  <a:cubicBezTo>
                    <a:pt x="288" y="983"/>
                    <a:pt x="288" y="984"/>
                    <a:pt x="287" y="985"/>
                  </a:cubicBezTo>
                  <a:cubicBezTo>
                    <a:pt x="287" y="985"/>
                    <a:pt x="287" y="985"/>
                    <a:pt x="287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6" y="985"/>
                    <a:pt x="286" y="985"/>
                    <a:pt x="286" y="985"/>
                  </a:cubicBezTo>
                  <a:cubicBezTo>
                    <a:pt x="285" y="985"/>
                    <a:pt x="284" y="984"/>
                    <a:pt x="284" y="984"/>
                  </a:cubicBezTo>
                  <a:close/>
                  <a:moveTo>
                    <a:pt x="334" y="980"/>
                  </a:moveTo>
                  <a:cubicBezTo>
                    <a:pt x="333" y="979"/>
                    <a:pt x="332" y="978"/>
                    <a:pt x="332" y="977"/>
                  </a:cubicBezTo>
                  <a:cubicBezTo>
                    <a:pt x="332" y="977"/>
                    <a:pt x="332" y="977"/>
                    <a:pt x="332" y="977"/>
                  </a:cubicBezTo>
                  <a:cubicBezTo>
                    <a:pt x="333" y="976"/>
                    <a:pt x="334" y="976"/>
                    <a:pt x="335" y="976"/>
                  </a:cubicBezTo>
                  <a:cubicBezTo>
                    <a:pt x="335" y="976"/>
                    <a:pt x="335" y="976"/>
                    <a:pt x="335" y="976"/>
                  </a:cubicBezTo>
                  <a:cubicBezTo>
                    <a:pt x="336" y="976"/>
                    <a:pt x="337" y="977"/>
                    <a:pt x="336" y="978"/>
                  </a:cubicBezTo>
                  <a:cubicBezTo>
                    <a:pt x="336" y="978"/>
                    <a:pt x="336" y="978"/>
                    <a:pt x="336" y="978"/>
                  </a:cubicBezTo>
                  <a:cubicBezTo>
                    <a:pt x="336" y="979"/>
                    <a:pt x="335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ubicBezTo>
                    <a:pt x="334" y="980"/>
                    <a:pt x="334" y="980"/>
                    <a:pt x="334" y="980"/>
                  </a:cubicBezTo>
                  <a:close/>
                  <a:moveTo>
                    <a:pt x="280" y="972"/>
                  </a:moveTo>
                  <a:cubicBezTo>
                    <a:pt x="279" y="971"/>
                    <a:pt x="280" y="970"/>
                    <a:pt x="281" y="970"/>
                  </a:cubicBezTo>
                  <a:cubicBezTo>
                    <a:pt x="281" y="970"/>
                    <a:pt x="281" y="970"/>
                    <a:pt x="281" y="970"/>
                  </a:cubicBezTo>
                  <a:cubicBezTo>
                    <a:pt x="282" y="969"/>
                    <a:pt x="283" y="970"/>
                    <a:pt x="283" y="971"/>
                  </a:cubicBezTo>
                  <a:cubicBezTo>
                    <a:pt x="283" y="971"/>
                    <a:pt x="283" y="971"/>
                    <a:pt x="283" y="971"/>
                  </a:cubicBezTo>
                  <a:cubicBezTo>
                    <a:pt x="284" y="972"/>
                    <a:pt x="283" y="973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2" y="974"/>
                    <a:pt x="282" y="974"/>
                    <a:pt x="282" y="974"/>
                  </a:cubicBezTo>
                  <a:cubicBezTo>
                    <a:pt x="281" y="974"/>
                    <a:pt x="280" y="973"/>
                    <a:pt x="280" y="972"/>
                  </a:cubicBezTo>
                  <a:close/>
                  <a:moveTo>
                    <a:pt x="338" y="968"/>
                  </a:moveTo>
                  <a:cubicBezTo>
                    <a:pt x="337" y="968"/>
                    <a:pt x="336" y="967"/>
                    <a:pt x="337" y="966"/>
                  </a:cubicBezTo>
                  <a:cubicBezTo>
                    <a:pt x="337" y="966"/>
                    <a:pt x="337" y="966"/>
                    <a:pt x="337" y="966"/>
                  </a:cubicBezTo>
                  <a:cubicBezTo>
                    <a:pt x="337" y="965"/>
                    <a:pt x="338" y="964"/>
                    <a:pt x="339" y="965"/>
                  </a:cubicBezTo>
                  <a:cubicBezTo>
                    <a:pt x="339" y="965"/>
                    <a:pt x="339" y="965"/>
                    <a:pt x="339" y="965"/>
                  </a:cubicBezTo>
                  <a:cubicBezTo>
                    <a:pt x="340" y="965"/>
                    <a:pt x="341" y="966"/>
                    <a:pt x="340" y="967"/>
                  </a:cubicBezTo>
                  <a:cubicBezTo>
                    <a:pt x="340" y="967"/>
                    <a:pt x="340" y="967"/>
                    <a:pt x="340" y="967"/>
                  </a:cubicBezTo>
                  <a:cubicBezTo>
                    <a:pt x="340" y="968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8" y="969"/>
                    <a:pt x="338" y="969"/>
                    <a:pt x="338" y="968"/>
                  </a:cubicBezTo>
                  <a:close/>
                  <a:moveTo>
                    <a:pt x="275" y="961"/>
                  </a:moveTo>
                  <a:cubicBezTo>
                    <a:pt x="275" y="960"/>
                    <a:pt x="276" y="959"/>
                    <a:pt x="277" y="959"/>
                  </a:cubicBezTo>
                  <a:cubicBezTo>
                    <a:pt x="277" y="959"/>
                    <a:pt x="277" y="959"/>
                    <a:pt x="277" y="959"/>
                  </a:cubicBezTo>
                  <a:cubicBezTo>
                    <a:pt x="278" y="958"/>
                    <a:pt x="279" y="959"/>
                    <a:pt x="279" y="960"/>
                  </a:cubicBezTo>
                  <a:cubicBezTo>
                    <a:pt x="279" y="960"/>
                    <a:pt x="279" y="960"/>
                    <a:pt x="279" y="960"/>
                  </a:cubicBezTo>
                  <a:cubicBezTo>
                    <a:pt x="280" y="961"/>
                    <a:pt x="279" y="962"/>
                    <a:pt x="278" y="962"/>
                  </a:cubicBezTo>
                  <a:cubicBezTo>
                    <a:pt x="278" y="962"/>
                    <a:pt x="278" y="962"/>
                    <a:pt x="278" y="962"/>
                  </a:cubicBezTo>
                  <a:cubicBezTo>
                    <a:pt x="278" y="962"/>
                    <a:pt x="277" y="963"/>
                    <a:pt x="277" y="963"/>
                  </a:cubicBezTo>
                  <a:cubicBezTo>
                    <a:pt x="277" y="963"/>
                    <a:pt x="277" y="963"/>
                    <a:pt x="277" y="963"/>
                  </a:cubicBezTo>
                  <a:cubicBezTo>
                    <a:pt x="276" y="963"/>
                    <a:pt x="276" y="962"/>
                    <a:pt x="275" y="961"/>
                  </a:cubicBezTo>
                  <a:close/>
                  <a:moveTo>
                    <a:pt x="342" y="957"/>
                  </a:moveTo>
                  <a:cubicBezTo>
                    <a:pt x="341" y="957"/>
                    <a:pt x="341" y="956"/>
                    <a:pt x="341" y="955"/>
                  </a:cubicBezTo>
                  <a:cubicBezTo>
                    <a:pt x="341" y="955"/>
                    <a:pt x="341" y="955"/>
                    <a:pt x="341" y="955"/>
                  </a:cubicBezTo>
                  <a:cubicBezTo>
                    <a:pt x="341" y="954"/>
                    <a:pt x="343" y="953"/>
                    <a:pt x="344" y="954"/>
                  </a:cubicBezTo>
                  <a:cubicBezTo>
                    <a:pt x="344" y="954"/>
                    <a:pt x="344" y="954"/>
                    <a:pt x="344" y="954"/>
                  </a:cubicBezTo>
                  <a:cubicBezTo>
                    <a:pt x="345" y="954"/>
                    <a:pt x="345" y="955"/>
                    <a:pt x="345" y="956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344" y="957"/>
                    <a:pt x="344" y="957"/>
                    <a:pt x="343" y="957"/>
                  </a:cubicBezTo>
                  <a:cubicBezTo>
                    <a:pt x="343" y="957"/>
                    <a:pt x="343" y="957"/>
                    <a:pt x="343" y="957"/>
                  </a:cubicBezTo>
                  <a:cubicBezTo>
                    <a:pt x="343" y="957"/>
                    <a:pt x="342" y="957"/>
                    <a:pt x="342" y="957"/>
                  </a:cubicBezTo>
                  <a:close/>
                  <a:moveTo>
                    <a:pt x="271" y="950"/>
                  </a:moveTo>
                  <a:cubicBezTo>
                    <a:pt x="271" y="949"/>
                    <a:pt x="271" y="948"/>
                    <a:pt x="272" y="947"/>
                  </a:cubicBezTo>
                  <a:cubicBezTo>
                    <a:pt x="272" y="947"/>
                    <a:pt x="272" y="947"/>
                    <a:pt x="272" y="947"/>
                  </a:cubicBezTo>
                  <a:cubicBezTo>
                    <a:pt x="273" y="947"/>
                    <a:pt x="274" y="948"/>
                    <a:pt x="275" y="949"/>
                  </a:cubicBezTo>
                  <a:cubicBezTo>
                    <a:pt x="275" y="949"/>
                    <a:pt x="275" y="949"/>
                    <a:pt x="275" y="949"/>
                  </a:cubicBezTo>
                  <a:cubicBezTo>
                    <a:pt x="275" y="950"/>
                    <a:pt x="275" y="951"/>
                    <a:pt x="274" y="951"/>
                  </a:cubicBezTo>
                  <a:cubicBezTo>
                    <a:pt x="274" y="951"/>
                    <a:pt x="274" y="951"/>
                    <a:pt x="274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3" y="951"/>
                    <a:pt x="273" y="951"/>
                    <a:pt x="273" y="951"/>
                  </a:cubicBezTo>
                  <a:cubicBezTo>
                    <a:pt x="272" y="951"/>
                    <a:pt x="271" y="951"/>
                    <a:pt x="271" y="950"/>
                  </a:cubicBezTo>
                  <a:close/>
                  <a:moveTo>
                    <a:pt x="346" y="946"/>
                  </a:moveTo>
                  <a:cubicBezTo>
                    <a:pt x="345" y="946"/>
                    <a:pt x="345" y="944"/>
                    <a:pt x="345" y="943"/>
                  </a:cubicBezTo>
                  <a:cubicBezTo>
                    <a:pt x="345" y="943"/>
                    <a:pt x="345" y="943"/>
                    <a:pt x="345" y="943"/>
                  </a:cubicBezTo>
                  <a:cubicBezTo>
                    <a:pt x="346" y="942"/>
                    <a:pt x="347" y="942"/>
                    <a:pt x="348" y="942"/>
                  </a:cubicBezTo>
                  <a:cubicBezTo>
                    <a:pt x="348" y="942"/>
                    <a:pt x="348" y="942"/>
                    <a:pt x="348" y="942"/>
                  </a:cubicBezTo>
                  <a:cubicBezTo>
                    <a:pt x="349" y="943"/>
                    <a:pt x="349" y="944"/>
                    <a:pt x="349" y="945"/>
                  </a:cubicBezTo>
                  <a:cubicBezTo>
                    <a:pt x="349" y="945"/>
                    <a:pt x="349" y="945"/>
                    <a:pt x="349" y="945"/>
                  </a:cubicBezTo>
                  <a:cubicBezTo>
                    <a:pt x="349" y="946"/>
                    <a:pt x="348" y="946"/>
                    <a:pt x="347" y="946"/>
                  </a:cubicBezTo>
                  <a:cubicBezTo>
                    <a:pt x="347" y="946"/>
                    <a:pt x="347" y="946"/>
                    <a:pt x="347" y="946"/>
                  </a:cubicBezTo>
                  <a:cubicBezTo>
                    <a:pt x="347" y="946"/>
                    <a:pt x="347" y="946"/>
                    <a:pt x="346" y="946"/>
                  </a:cubicBezTo>
                  <a:close/>
                  <a:moveTo>
                    <a:pt x="267" y="939"/>
                  </a:moveTo>
                  <a:cubicBezTo>
                    <a:pt x="266" y="938"/>
                    <a:pt x="267" y="937"/>
                    <a:pt x="268" y="936"/>
                  </a:cubicBezTo>
                  <a:cubicBezTo>
                    <a:pt x="268" y="936"/>
                    <a:pt x="268" y="936"/>
                    <a:pt x="268" y="936"/>
                  </a:cubicBezTo>
                  <a:cubicBezTo>
                    <a:pt x="269" y="936"/>
                    <a:pt x="270" y="936"/>
                    <a:pt x="270" y="937"/>
                  </a:cubicBezTo>
                  <a:cubicBezTo>
                    <a:pt x="270" y="937"/>
                    <a:pt x="270" y="937"/>
                    <a:pt x="270" y="937"/>
                  </a:cubicBezTo>
                  <a:cubicBezTo>
                    <a:pt x="271" y="938"/>
                    <a:pt x="270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9" y="940"/>
                    <a:pt x="269" y="940"/>
                    <a:pt x="269" y="940"/>
                  </a:cubicBezTo>
                  <a:cubicBezTo>
                    <a:pt x="268" y="940"/>
                    <a:pt x="267" y="940"/>
                    <a:pt x="267" y="939"/>
                  </a:cubicBezTo>
                  <a:close/>
                  <a:moveTo>
                    <a:pt x="351" y="935"/>
                  </a:moveTo>
                  <a:cubicBezTo>
                    <a:pt x="350" y="934"/>
                    <a:pt x="349" y="933"/>
                    <a:pt x="350" y="932"/>
                  </a:cubicBezTo>
                  <a:cubicBezTo>
                    <a:pt x="350" y="932"/>
                    <a:pt x="350" y="932"/>
                    <a:pt x="350" y="932"/>
                  </a:cubicBezTo>
                  <a:cubicBezTo>
                    <a:pt x="350" y="931"/>
                    <a:pt x="351" y="931"/>
                    <a:pt x="352" y="931"/>
                  </a:cubicBezTo>
                  <a:cubicBezTo>
                    <a:pt x="352" y="931"/>
                    <a:pt x="352" y="931"/>
                    <a:pt x="352" y="931"/>
                  </a:cubicBezTo>
                  <a:cubicBezTo>
                    <a:pt x="353" y="931"/>
                    <a:pt x="354" y="933"/>
                    <a:pt x="353" y="934"/>
                  </a:cubicBezTo>
                  <a:cubicBezTo>
                    <a:pt x="353" y="934"/>
                    <a:pt x="353" y="934"/>
                    <a:pt x="353" y="934"/>
                  </a:cubicBezTo>
                  <a:cubicBezTo>
                    <a:pt x="353" y="934"/>
                    <a:pt x="352" y="935"/>
                    <a:pt x="352" y="935"/>
                  </a:cubicBezTo>
                  <a:cubicBezTo>
                    <a:pt x="352" y="935"/>
                    <a:pt x="352" y="935"/>
                    <a:pt x="352" y="935"/>
                  </a:cubicBezTo>
                  <a:cubicBezTo>
                    <a:pt x="351" y="935"/>
                    <a:pt x="351" y="935"/>
                    <a:pt x="351" y="935"/>
                  </a:cubicBezTo>
                  <a:close/>
                  <a:moveTo>
                    <a:pt x="262" y="928"/>
                  </a:moveTo>
                  <a:cubicBezTo>
                    <a:pt x="262" y="927"/>
                    <a:pt x="263" y="925"/>
                    <a:pt x="264" y="925"/>
                  </a:cubicBezTo>
                  <a:cubicBezTo>
                    <a:pt x="264" y="925"/>
                    <a:pt x="264" y="925"/>
                    <a:pt x="264" y="925"/>
                  </a:cubicBezTo>
                  <a:cubicBezTo>
                    <a:pt x="265" y="925"/>
                    <a:pt x="266" y="925"/>
                    <a:pt x="266" y="926"/>
                  </a:cubicBezTo>
                  <a:cubicBezTo>
                    <a:pt x="266" y="926"/>
                    <a:pt x="266" y="926"/>
                    <a:pt x="266" y="926"/>
                  </a:cubicBezTo>
                  <a:cubicBezTo>
                    <a:pt x="267" y="927"/>
                    <a:pt x="266" y="928"/>
                    <a:pt x="265" y="929"/>
                  </a:cubicBezTo>
                  <a:cubicBezTo>
                    <a:pt x="265" y="929"/>
                    <a:pt x="265" y="929"/>
                    <a:pt x="265" y="929"/>
                  </a:cubicBezTo>
                  <a:cubicBezTo>
                    <a:pt x="265" y="929"/>
                    <a:pt x="265" y="929"/>
                    <a:pt x="264" y="929"/>
                  </a:cubicBezTo>
                  <a:cubicBezTo>
                    <a:pt x="264" y="929"/>
                    <a:pt x="264" y="929"/>
                    <a:pt x="264" y="929"/>
                  </a:cubicBezTo>
                  <a:cubicBezTo>
                    <a:pt x="264" y="929"/>
                    <a:pt x="263" y="928"/>
                    <a:pt x="262" y="928"/>
                  </a:cubicBezTo>
                  <a:close/>
                  <a:moveTo>
                    <a:pt x="355" y="924"/>
                  </a:moveTo>
                  <a:cubicBezTo>
                    <a:pt x="354" y="923"/>
                    <a:pt x="354" y="922"/>
                    <a:pt x="354" y="921"/>
                  </a:cubicBezTo>
                  <a:cubicBezTo>
                    <a:pt x="354" y="921"/>
                    <a:pt x="354" y="921"/>
                    <a:pt x="354" y="921"/>
                  </a:cubicBezTo>
                  <a:cubicBezTo>
                    <a:pt x="354" y="920"/>
                    <a:pt x="356" y="920"/>
                    <a:pt x="357" y="920"/>
                  </a:cubicBezTo>
                  <a:cubicBezTo>
                    <a:pt x="357" y="920"/>
                    <a:pt x="357" y="920"/>
                    <a:pt x="357" y="920"/>
                  </a:cubicBezTo>
                  <a:cubicBezTo>
                    <a:pt x="358" y="920"/>
                    <a:pt x="358" y="921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7" y="923"/>
                    <a:pt x="357" y="924"/>
                    <a:pt x="356" y="924"/>
                  </a:cubicBezTo>
                  <a:cubicBezTo>
                    <a:pt x="356" y="924"/>
                    <a:pt x="356" y="924"/>
                    <a:pt x="356" y="924"/>
                  </a:cubicBezTo>
                  <a:cubicBezTo>
                    <a:pt x="356" y="924"/>
                    <a:pt x="355" y="924"/>
                    <a:pt x="355" y="924"/>
                  </a:cubicBezTo>
                  <a:close/>
                  <a:moveTo>
                    <a:pt x="258" y="916"/>
                  </a:moveTo>
                  <a:cubicBezTo>
                    <a:pt x="258" y="915"/>
                    <a:pt x="258" y="914"/>
                    <a:pt x="259" y="914"/>
                  </a:cubicBezTo>
                  <a:cubicBezTo>
                    <a:pt x="259" y="914"/>
                    <a:pt x="259" y="914"/>
                    <a:pt x="259" y="914"/>
                  </a:cubicBezTo>
                  <a:cubicBezTo>
                    <a:pt x="260" y="913"/>
                    <a:pt x="261" y="914"/>
                    <a:pt x="262" y="915"/>
                  </a:cubicBezTo>
                  <a:cubicBezTo>
                    <a:pt x="262" y="915"/>
                    <a:pt x="262" y="915"/>
                    <a:pt x="262" y="915"/>
                  </a:cubicBezTo>
                  <a:cubicBezTo>
                    <a:pt x="262" y="916"/>
                    <a:pt x="262" y="917"/>
                    <a:pt x="261" y="918"/>
                  </a:cubicBezTo>
                  <a:cubicBezTo>
                    <a:pt x="261" y="918"/>
                    <a:pt x="261" y="918"/>
                    <a:pt x="261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60" y="918"/>
                    <a:pt x="260" y="918"/>
                    <a:pt x="260" y="918"/>
                  </a:cubicBezTo>
                  <a:cubicBezTo>
                    <a:pt x="259" y="918"/>
                    <a:pt x="258" y="917"/>
                    <a:pt x="258" y="916"/>
                  </a:cubicBezTo>
                  <a:close/>
                  <a:moveTo>
                    <a:pt x="359" y="912"/>
                  </a:moveTo>
                  <a:cubicBezTo>
                    <a:pt x="358" y="912"/>
                    <a:pt x="358" y="911"/>
                    <a:pt x="358" y="910"/>
                  </a:cubicBezTo>
                  <a:cubicBezTo>
                    <a:pt x="358" y="910"/>
                    <a:pt x="358" y="910"/>
                    <a:pt x="358" y="910"/>
                  </a:cubicBezTo>
                  <a:cubicBezTo>
                    <a:pt x="359" y="909"/>
                    <a:pt x="360" y="908"/>
                    <a:pt x="361" y="909"/>
                  </a:cubicBezTo>
                  <a:cubicBezTo>
                    <a:pt x="361" y="909"/>
                    <a:pt x="361" y="909"/>
                    <a:pt x="361" y="909"/>
                  </a:cubicBezTo>
                  <a:cubicBezTo>
                    <a:pt x="362" y="909"/>
                    <a:pt x="362" y="910"/>
                    <a:pt x="362" y="911"/>
                  </a:cubicBezTo>
                  <a:cubicBezTo>
                    <a:pt x="362" y="911"/>
                    <a:pt x="362" y="911"/>
                    <a:pt x="362" y="911"/>
                  </a:cubicBezTo>
                  <a:cubicBezTo>
                    <a:pt x="362" y="912"/>
                    <a:pt x="361" y="913"/>
                    <a:pt x="360" y="913"/>
                  </a:cubicBezTo>
                  <a:cubicBezTo>
                    <a:pt x="360" y="913"/>
                    <a:pt x="360" y="913"/>
                    <a:pt x="360" y="913"/>
                  </a:cubicBezTo>
                  <a:cubicBezTo>
                    <a:pt x="360" y="913"/>
                    <a:pt x="360" y="913"/>
                    <a:pt x="359" y="912"/>
                  </a:cubicBezTo>
                  <a:close/>
                  <a:moveTo>
                    <a:pt x="254" y="905"/>
                  </a:moveTo>
                  <a:cubicBezTo>
                    <a:pt x="253" y="904"/>
                    <a:pt x="254" y="903"/>
                    <a:pt x="255" y="903"/>
                  </a:cubicBezTo>
                  <a:cubicBezTo>
                    <a:pt x="255" y="903"/>
                    <a:pt x="255" y="903"/>
                    <a:pt x="255" y="903"/>
                  </a:cubicBezTo>
                  <a:cubicBezTo>
                    <a:pt x="256" y="902"/>
                    <a:pt x="257" y="903"/>
                    <a:pt x="258" y="904"/>
                  </a:cubicBezTo>
                  <a:cubicBezTo>
                    <a:pt x="258" y="904"/>
                    <a:pt x="258" y="904"/>
                    <a:pt x="258" y="904"/>
                  </a:cubicBezTo>
                  <a:cubicBezTo>
                    <a:pt x="258" y="905"/>
                    <a:pt x="257" y="906"/>
                    <a:pt x="256" y="906"/>
                  </a:cubicBezTo>
                  <a:cubicBezTo>
                    <a:pt x="256" y="906"/>
                    <a:pt x="256" y="906"/>
                    <a:pt x="256" y="906"/>
                  </a:cubicBezTo>
                  <a:cubicBezTo>
                    <a:pt x="256" y="906"/>
                    <a:pt x="256" y="907"/>
                    <a:pt x="256" y="907"/>
                  </a:cubicBezTo>
                  <a:cubicBezTo>
                    <a:pt x="256" y="907"/>
                    <a:pt x="256" y="907"/>
                    <a:pt x="256" y="907"/>
                  </a:cubicBezTo>
                  <a:cubicBezTo>
                    <a:pt x="255" y="907"/>
                    <a:pt x="254" y="906"/>
                    <a:pt x="254" y="905"/>
                  </a:cubicBezTo>
                  <a:close/>
                  <a:moveTo>
                    <a:pt x="364" y="901"/>
                  </a:moveTo>
                  <a:cubicBezTo>
                    <a:pt x="363" y="901"/>
                    <a:pt x="362" y="900"/>
                    <a:pt x="363" y="899"/>
                  </a:cubicBezTo>
                  <a:cubicBezTo>
                    <a:pt x="363" y="899"/>
                    <a:pt x="363" y="899"/>
                    <a:pt x="363" y="899"/>
                  </a:cubicBezTo>
                  <a:cubicBezTo>
                    <a:pt x="363" y="898"/>
                    <a:pt x="364" y="897"/>
                    <a:pt x="365" y="898"/>
                  </a:cubicBezTo>
                  <a:cubicBezTo>
                    <a:pt x="365" y="898"/>
                    <a:pt x="365" y="898"/>
                    <a:pt x="365" y="898"/>
                  </a:cubicBezTo>
                  <a:cubicBezTo>
                    <a:pt x="366" y="898"/>
                    <a:pt x="367" y="899"/>
                    <a:pt x="366" y="900"/>
                  </a:cubicBezTo>
                  <a:cubicBezTo>
                    <a:pt x="366" y="900"/>
                    <a:pt x="366" y="900"/>
                    <a:pt x="366" y="900"/>
                  </a:cubicBezTo>
                  <a:cubicBezTo>
                    <a:pt x="366" y="901"/>
                    <a:pt x="365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ubicBezTo>
                    <a:pt x="364" y="901"/>
                    <a:pt x="364" y="901"/>
                    <a:pt x="364" y="901"/>
                  </a:cubicBezTo>
                  <a:close/>
                  <a:moveTo>
                    <a:pt x="250" y="894"/>
                  </a:moveTo>
                  <a:cubicBezTo>
                    <a:pt x="249" y="893"/>
                    <a:pt x="250" y="892"/>
                    <a:pt x="251" y="891"/>
                  </a:cubicBezTo>
                  <a:cubicBezTo>
                    <a:pt x="251" y="891"/>
                    <a:pt x="251" y="891"/>
                    <a:pt x="251" y="891"/>
                  </a:cubicBezTo>
                  <a:cubicBezTo>
                    <a:pt x="252" y="891"/>
                    <a:pt x="253" y="892"/>
                    <a:pt x="253" y="893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54" y="894"/>
                    <a:pt x="253" y="895"/>
                    <a:pt x="252" y="895"/>
                  </a:cubicBezTo>
                  <a:cubicBezTo>
                    <a:pt x="252" y="895"/>
                    <a:pt x="252" y="895"/>
                    <a:pt x="252" y="895"/>
                  </a:cubicBezTo>
                  <a:cubicBezTo>
                    <a:pt x="252" y="895"/>
                    <a:pt x="252" y="895"/>
                    <a:pt x="251" y="895"/>
                  </a:cubicBezTo>
                  <a:cubicBezTo>
                    <a:pt x="251" y="895"/>
                    <a:pt x="251" y="895"/>
                    <a:pt x="251" y="895"/>
                  </a:cubicBezTo>
                  <a:cubicBezTo>
                    <a:pt x="251" y="895"/>
                    <a:pt x="250" y="895"/>
                    <a:pt x="250" y="894"/>
                  </a:cubicBezTo>
                  <a:close/>
                  <a:moveTo>
                    <a:pt x="368" y="890"/>
                  </a:moveTo>
                  <a:cubicBezTo>
                    <a:pt x="367" y="890"/>
                    <a:pt x="366" y="888"/>
                    <a:pt x="367" y="887"/>
                  </a:cubicBezTo>
                  <a:cubicBezTo>
                    <a:pt x="367" y="887"/>
                    <a:pt x="367" y="887"/>
                    <a:pt x="367" y="887"/>
                  </a:cubicBezTo>
                  <a:cubicBezTo>
                    <a:pt x="367" y="886"/>
                    <a:pt x="368" y="886"/>
                    <a:pt x="369" y="886"/>
                  </a:cubicBezTo>
                  <a:cubicBezTo>
                    <a:pt x="369" y="886"/>
                    <a:pt x="369" y="886"/>
                    <a:pt x="369" y="886"/>
                  </a:cubicBezTo>
                  <a:cubicBezTo>
                    <a:pt x="370" y="887"/>
                    <a:pt x="371" y="888"/>
                    <a:pt x="371" y="889"/>
                  </a:cubicBezTo>
                  <a:cubicBezTo>
                    <a:pt x="371" y="889"/>
                    <a:pt x="371" y="889"/>
                    <a:pt x="371" y="889"/>
                  </a:cubicBezTo>
                  <a:cubicBezTo>
                    <a:pt x="370" y="890"/>
                    <a:pt x="370" y="890"/>
                    <a:pt x="369" y="890"/>
                  </a:cubicBezTo>
                  <a:cubicBezTo>
                    <a:pt x="369" y="890"/>
                    <a:pt x="369" y="890"/>
                    <a:pt x="369" y="890"/>
                  </a:cubicBezTo>
                  <a:cubicBezTo>
                    <a:pt x="369" y="890"/>
                    <a:pt x="368" y="890"/>
                    <a:pt x="368" y="890"/>
                  </a:cubicBezTo>
                  <a:close/>
                  <a:moveTo>
                    <a:pt x="245" y="883"/>
                  </a:moveTo>
                  <a:cubicBezTo>
                    <a:pt x="245" y="882"/>
                    <a:pt x="245" y="881"/>
                    <a:pt x="246" y="880"/>
                  </a:cubicBezTo>
                  <a:cubicBezTo>
                    <a:pt x="246" y="880"/>
                    <a:pt x="246" y="880"/>
                    <a:pt x="246" y="880"/>
                  </a:cubicBezTo>
                  <a:cubicBezTo>
                    <a:pt x="247" y="880"/>
                    <a:pt x="249" y="880"/>
                    <a:pt x="249" y="881"/>
                  </a:cubicBezTo>
                  <a:cubicBezTo>
                    <a:pt x="249" y="881"/>
                    <a:pt x="249" y="881"/>
                    <a:pt x="249" y="881"/>
                  </a:cubicBezTo>
                  <a:cubicBezTo>
                    <a:pt x="249" y="882"/>
                    <a:pt x="249" y="884"/>
                    <a:pt x="248" y="884"/>
                  </a:cubicBezTo>
                  <a:cubicBezTo>
                    <a:pt x="248" y="884"/>
                    <a:pt x="248" y="884"/>
                    <a:pt x="248" y="884"/>
                  </a:cubicBezTo>
                  <a:cubicBezTo>
                    <a:pt x="248" y="884"/>
                    <a:pt x="247" y="884"/>
                    <a:pt x="247" y="884"/>
                  </a:cubicBezTo>
                  <a:cubicBezTo>
                    <a:pt x="247" y="884"/>
                    <a:pt x="247" y="884"/>
                    <a:pt x="247" y="884"/>
                  </a:cubicBezTo>
                  <a:cubicBezTo>
                    <a:pt x="246" y="884"/>
                    <a:pt x="246" y="884"/>
                    <a:pt x="245" y="883"/>
                  </a:cubicBezTo>
                  <a:close/>
                  <a:moveTo>
                    <a:pt x="372" y="879"/>
                  </a:moveTo>
                  <a:cubicBezTo>
                    <a:pt x="371" y="878"/>
                    <a:pt x="371" y="877"/>
                    <a:pt x="371" y="876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72" y="875"/>
                    <a:pt x="373" y="875"/>
                    <a:pt x="374" y="875"/>
                  </a:cubicBezTo>
                  <a:cubicBezTo>
                    <a:pt x="374" y="875"/>
                    <a:pt x="374" y="875"/>
                    <a:pt x="374" y="875"/>
                  </a:cubicBezTo>
                  <a:cubicBezTo>
                    <a:pt x="375" y="876"/>
                    <a:pt x="375" y="877"/>
                    <a:pt x="375" y="878"/>
                  </a:cubicBezTo>
                  <a:cubicBezTo>
                    <a:pt x="375" y="878"/>
                    <a:pt x="375" y="878"/>
                    <a:pt x="375" y="878"/>
                  </a:cubicBezTo>
                  <a:cubicBezTo>
                    <a:pt x="375" y="878"/>
                    <a:pt x="374" y="879"/>
                    <a:pt x="373" y="879"/>
                  </a:cubicBezTo>
                  <a:cubicBezTo>
                    <a:pt x="373" y="879"/>
                    <a:pt x="373" y="879"/>
                    <a:pt x="373" y="879"/>
                  </a:cubicBezTo>
                  <a:cubicBezTo>
                    <a:pt x="373" y="879"/>
                    <a:pt x="373" y="879"/>
                    <a:pt x="372" y="879"/>
                  </a:cubicBezTo>
                  <a:close/>
                  <a:moveTo>
                    <a:pt x="241" y="872"/>
                  </a:moveTo>
                  <a:cubicBezTo>
                    <a:pt x="240" y="871"/>
                    <a:pt x="241" y="869"/>
                    <a:pt x="242" y="869"/>
                  </a:cubicBezTo>
                  <a:cubicBezTo>
                    <a:pt x="242" y="869"/>
                    <a:pt x="242" y="869"/>
                    <a:pt x="242" y="869"/>
                  </a:cubicBezTo>
                  <a:cubicBezTo>
                    <a:pt x="243" y="869"/>
                    <a:pt x="244" y="869"/>
                    <a:pt x="245" y="870"/>
                  </a:cubicBezTo>
                  <a:cubicBezTo>
                    <a:pt x="245" y="870"/>
                    <a:pt x="245" y="870"/>
                    <a:pt x="245" y="870"/>
                  </a:cubicBezTo>
                  <a:cubicBezTo>
                    <a:pt x="245" y="871"/>
                    <a:pt x="245" y="872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3" y="873"/>
                    <a:pt x="243" y="873"/>
                    <a:pt x="243" y="873"/>
                  </a:cubicBezTo>
                  <a:cubicBezTo>
                    <a:pt x="242" y="873"/>
                    <a:pt x="241" y="872"/>
                    <a:pt x="241" y="872"/>
                  </a:cubicBezTo>
                  <a:close/>
                  <a:moveTo>
                    <a:pt x="377" y="868"/>
                  </a:moveTo>
                  <a:cubicBezTo>
                    <a:pt x="376" y="867"/>
                    <a:pt x="375" y="866"/>
                    <a:pt x="376" y="865"/>
                  </a:cubicBezTo>
                  <a:cubicBezTo>
                    <a:pt x="376" y="865"/>
                    <a:pt x="376" y="865"/>
                    <a:pt x="376" y="865"/>
                  </a:cubicBezTo>
                  <a:cubicBezTo>
                    <a:pt x="376" y="864"/>
                    <a:pt x="377" y="864"/>
                    <a:pt x="378" y="864"/>
                  </a:cubicBezTo>
                  <a:cubicBezTo>
                    <a:pt x="378" y="864"/>
                    <a:pt x="378" y="864"/>
                    <a:pt x="378" y="864"/>
                  </a:cubicBezTo>
                  <a:cubicBezTo>
                    <a:pt x="379" y="864"/>
                    <a:pt x="380" y="865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7"/>
                    <a:pt x="378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ubicBezTo>
                    <a:pt x="377" y="868"/>
                    <a:pt x="377" y="868"/>
                    <a:pt x="377" y="868"/>
                  </a:cubicBezTo>
                  <a:close/>
                  <a:moveTo>
                    <a:pt x="237" y="860"/>
                  </a:moveTo>
                  <a:cubicBezTo>
                    <a:pt x="236" y="859"/>
                    <a:pt x="237" y="858"/>
                    <a:pt x="238" y="858"/>
                  </a:cubicBezTo>
                  <a:cubicBezTo>
                    <a:pt x="238" y="858"/>
                    <a:pt x="238" y="858"/>
                    <a:pt x="238" y="858"/>
                  </a:cubicBezTo>
                  <a:cubicBezTo>
                    <a:pt x="239" y="857"/>
                    <a:pt x="240" y="858"/>
                    <a:pt x="240" y="859"/>
                  </a:cubicBezTo>
                  <a:cubicBezTo>
                    <a:pt x="240" y="859"/>
                    <a:pt x="240" y="859"/>
                    <a:pt x="240" y="859"/>
                  </a:cubicBezTo>
                  <a:cubicBezTo>
                    <a:pt x="241" y="860"/>
                    <a:pt x="240" y="861"/>
                    <a:pt x="239" y="862"/>
                  </a:cubicBezTo>
                  <a:cubicBezTo>
                    <a:pt x="239" y="862"/>
                    <a:pt x="239" y="862"/>
                    <a:pt x="239" y="862"/>
                  </a:cubicBezTo>
                  <a:cubicBezTo>
                    <a:pt x="239" y="862"/>
                    <a:pt x="239" y="862"/>
                    <a:pt x="238" y="862"/>
                  </a:cubicBezTo>
                  <a:cubicBezTo>
                    <a:pt x="238" y="862"/>
                    <a:pt x="238" y="862"/>
                    <a:pt x="238" y="862"/>
                  </a:cubicBezTo>
                  <a:cubicBezTo>
                    <a:pt x="238" y="862"/>
                    <a:pt x="237" y="861"/>
                    <a:pt x="237" y="860"/>
                  </a:cubicBezTo>
                  <a:close/>
                  <a:moveTo>
                    <a:pt x="381" y="856"/>
                  </a:moveTo>
                  <a:cubicBezTo>
                    <a:pt x="380" y="856"/>
                    <a:pt x="379" y="855"/>
                    <a:pt x="380" y="854"/>
                  </a:cubicBezTo>
                  <a:cubicBezTo>
                    <a:pt x="380" y="854"/>
                    <a:pt x="380" y="854"/>
                    <a:pt x="380" y="854"/>
                  </a:cubicBezTo>
                  <a:cubicBezTo>
                    <a:pt x="380" y="853"/>
                    <a:pt x="381" y="852"/>
                    <a:pt x="382" y="853"/>
                  </a:cubicBezTo>
                  <a:cubicBezTo>
                    <a:pt x="382" y="853"/>
                    <a:pt x="382" y="853"/>
                    <a:pt x="382" y="853"/>
                  </a:cubicBezTo>
                  <a:cubicBezTo>
                    <a:pt x="383" y="853"/>
                    <a:pt x="384" y="854"/>
                    <a:pt x="384" y="855"/>
                  </a:cubicBezTo>
                  <a:cubicBezTo>
                    <a:pt x="384" y="855"/>
                    <a:pt x="384" y="855"/>
                    <a:pt x="384" y="855"/>
                  </a:cubicBezTo>
                  <a:cubicBezTo>
                    <a:pt x="383" y="856"/>
                    <a:pt x="382" y="857"/>
                    <a:pt x="382" y="857"/>
                  </a:cubicBezTo>
                  <a:cubicBezTo>
                    <a:pt x="382" y="857"/>
                    <a:pt x="382" y="857"/>
                    <a:pt x="382" y="857"/>
                  </a:cubicBezTo>
                  <a:cubicBezTo>
                    <a:pt x="381" y="857"/>
                    <a:pt x="381" y="857"/>
                    <a:pt x="381" y="856"/>
                  </a:cubicBezTo>
                  <a:close/>
                  <a:moveTo>
                    <a:pt x="232" y="849"/>
                  </a:moveTo>
                  <a:cubicBezTo>
                    <a:pt x="232" y="848"/>
                    <a:pt x="232" y="847"/>
                    <a:pt x="233" y="847"/>
                  </a:cubicBezTo>
                  <a:cubicBezTo>
                    <a:pt x="233" y="847"/>
                    <a:pt x="233" y="847"/>
                    <a:pt x="233" y="847"/>
                  </a:cubicBezTo>
                  <a:cubicBezTo>
                    <a:pt x="234" y="846"/>
                    <a:pt x="236" y="847"/>
                    <a:pt x="236" y="848"/>
                  </a:cubicBezTo>
                  <a:cubicBezTo>
                    <a:pt x="236" y="848"/>
                    <a:pt x="236" y="848"/>
                    <a:pt x="236" y="848"/>
                  </a:cubicBezTo>
                  <a:cubicBezTo>
                    <a:pt x="236" y="849"/>
                    <a:pt x="236" y="850"/>
                    <a:pt x="235" y="850"/>
                  </a:cubicBezTo>
                  <a:cubicBezTo>
                    <a:pt x="235" y="850"/>
                    <a:pt x="235" y="850"/>
                    <a:pt x="235" y="850"/>
                  </a:cubicBezTo>
                  <a:cubicBezTo>
                    <a:pt x="235" y="851"/>
                    <a:pt x="234" y="851"/>
                    <a:pt x="234" y="851"/>
                  </a:cubicBezTo>
                  <a:cubicBezTo>
                    <a:pt x="234" y="851"/>
                    <a:pt x="234" y="851"/>
                    <a:pt x="234" y="851"/>
                  </a:cubicBezTo>
                  <a:cubicBezTo>
                    <a:pt x="233" y="851"/>
                    <a:pt x="233" y="850"/>
                    <a:pt x="232" y="849"/>
                  </a:cubicBezTo>
                  <a:close/>
                  <a:moveTo>
                    <a:pt x="385" y="845"/>
                  </a:moveTo>
                  <a:cubicBezTo>
                    <a:pt x="384" y="845"/>
                    <a:pt x="384" y="844"/>
                    <a:pt x="384" y="843"/>
                  </a:cubicBezTo>
                  <a:cubicBezTo>
                    <a:pt x="384" y="843"/>
                    <a:pt x="384" y="843"/>
                    <a:pt x="384" y="843"/>
                  </a:cubicBezTo>
                  <a:cubicBezTo>
                    <a:pt x="385" y="842"/>
                    <a:pt x="386" y="841"/>
                    <a:pt x="387" y="842"/>
                  </a:cubicBezTo>
                  <a:cubicBezTo>
                    <a:pt x="387" y="842"/>
                    <a:pt x="387" y="842"/>
                    <a:pt x="387" y="842"/>
                  </a:cubicBezTo>
                  <a:cubicBezTo>
                    <a:pt x="388" y="842"/>
                    <a:pt x="388" y="843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5"/>
                    <a:pt x="387" y="845"/>
                    <a:pt x="386" y="845"/>
                  </a:cubicBezTo>
                  <a:cubicBezTo>
                    <a:pt x="386" y="845"/>
                    <a:pt x="386" y="845"/>
                    <a:pt x="386" y="845"/>
                  </a:cubicBezTo>
                  <a:cubicBezTo>
                    <a:pt x="386" y="845"/>
                    <a:pt x="386" y="845"/>
                    <a:pt x="385" y="845"/>
                  </a:cubicBezTo>
                  <a:close/>
                  <a:moveTo>
                    <a:pt x="228" y="838"/>
                  </a:moveTo>
                  <a:cubicBezTo>
                    <a:pt x="228" y="837"/>
                    <a:pt x="228" y="836"/>
                    <a:pt x="229" y="835"/>
                  </a:cubicBezTo>
                  <a:cubicBezTo>
                    <a:pt x="229" y="835"/>
                    <a:pt x="229" y="835"/>
                    <a:pt x="229" y="835"/>
                  </a:cubicBezTo>
                  <a:cubicBezTo>
                    <a:pt x="230" y="835"/>
                    <a:pt x="231" y="836"/>
                    <a:pt x="232" y="837"/>
                  </a:cubicBezTo>
                  <a:cubicBezTo>
                    <a:pt x="232" y="837"/>
                    <a:pt x="232" y="837"/>
                    <a:pt x="232" y="837"/>
                  </a:cubicBezTo>
                  <a:cubicBezTo>
                    <a:pt x="232" y="838"/>
                    <a:pt x="232" y="839"/>
                    <a:pt x="231" y="839"/>
                  </a:cubicBezTo>
                  <a:cubicBezTo>
                    <a:pt x="231" y="839"/>
                    <a:pt x="231" y="839"/>
                    <a:pt x="231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30" y="839"/>
                    <a:pt x="230" y="839"/>
                    <a:pt x="230" y="839"/>
                  </a:cubicBezTo>
                  <a:cubicBezTo>
                    <a:pt x="229" y="839"/>
                    <a:pt x="228" y="839"/>
                    <a:pt x="228" y="838"/>
                  </a:cubicBezTo>
                  <a:close/>
                  <a:moveTo>
                    <a:pt x="390" y="834"/>
                  </a:moveTo>
                  <a:cubicBezTo>
                    <a:pt x="389" y="834"/>
                    <a:pt x="388" y="832"/>
                    <a:pt x="388" y="831"/>
                  </a:cubicBezTo>
                  <a:cubicBezTo>
                    <a:pt x="388" y="831"/>
                    <a:pt x="388" y="831"/>
                    <a:pt x="388" y="831"/>
                  </a:cubicBezTo>
                  <a:cubicBezTo>
                    <a:pt x="389" y="830"/>
                    <a:pt x="390" y="830"/>
                    <a:pt x="391" y="830"/>
                  </a:cubicBezTo>
                  <a:cubicBezTo>
                    <a:pt x="391" y="830"/>
                    <a:pt x="391" y="830"/>
                    <a:pt x="391" y="830"/>
                  </a:cubicBezTo>
                  <a:cubicBezTo>
                    <a:pt x="392" y="831"/>
                    <a:pt x="393" y="832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2" y="834"/>
                    <a:pt x="391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ubicBezTo>
                    <a:pt x="390" y="834"/>
                    <a:pt x="390" y="834"/>
                    <a:pt x="390" y="834"/>
                  </a:cubicBezTo>
                  <a:close/>
                  <a:moveTo>
                    <a:pt x="224" y="827"/>
                  </a:moveTo>
                  <a:cubicBezTo>
                    <a:pt x="223" y="826"/>
                    <a:pt x="224" y="825"/>
                    <a:pt x="225" y="824"/>
                  </a:cubicBezTo>
                  <a:cubicBezTo>
                    <a:pt x="225" y="824"/>
                    <a:pt x="225" y="824"/>
                    <a:pt x="225" y="824"/>
                  </a:cubicBezTo>
                  <a:cubicBezTo>
                    <a:pt x="226" y="824"/>
                    <a:pt x="227" y="824"/>
                    <a:pt x="227" y="825"/>
                  </a:cubicBezTo>
                  <a:cubicBezTo>
                    <a:pt x="227" y="825"/>
                    <a:pt x="227" y="825"/>
                    <a:pt x="227" y="825"/>
                  </a:cubicBezTo>
                  <a:cubicBezTo>
                    <a:pt x="228" y="826"/>
                    <a:pt x="227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6" y="828"/>
                    <a:pt x="226" y="828"/>
                    <a:pt x="226" y="828"/>
                  </a:cubicBezTo>
                  <a:cubicBezTo>
                    <a:pt x="225" y="828"/>
                    <a:pt x="224" y="828"/>
                    <a:pt x="224" y="827"/>
                  </a:cubicBezTo>
                  <a:close/>
                  <a:moveTo>
                    <a:pt x="394" y="823"/>
                  </a:moveTo>
                  <a:cubicBezTo>
                    <a:pt x="393" y="822"/>
                    <a:pt x="392" y="821"/>
                    <a:pt x="393" y="820"/>
                  </a:cubicBezTo>
                  <a:cubicBezTo>
                    <a:pt x="393" y="820"/>
                    <a:pt x="393" y="820"/>
                    <a:pt x="393" y="820"/>
                  </a:cubicBezTo>
                  <a:cubicBezTo>
                    <a:pt x="393" y="819"/>
                    <a:pt x="394" y="819"/>
                    <a:pt x="395" y="819"/>
                  </a:cubicBezTo>
                  <a:cubicBezTo>
                    <a:pt x="395" y="819"/>
                    <a:pt x="395" y="819"/>
                    <a:pt x="395" y="819"/>
                  </a:cubicBezTo>
                  <a:cubicBezTo>
                    <a:pt x="396" y="820"/>
                    <a:pt x="397" y="821"/>
                    <a:pt x="396" y="822"/>
                  </a:cubicBezTo>
                  <a:cubicBezTo>
                    <a:pt x="396" y="822"/>
                    <a:pt x="396" y="822"/>
                    <a:pt x="396" y="822"/>
                  </a:cubicBezTo>
                  <a:cubicBezTo>
                    <a:pt x="396" y="822"/>
                    <a:pt x="395" y="823"/>
                    <a:pt x="395" y="823"/>
                  </a:cubicBezTo>
                  <a:cubicBezTo>
                    <a:pt x="395" y="823"/>
                    <a:pt x="395" y="823"/>
                    <a:pt x="395" y="823"/>
                  </a:cubicBezTo>
                  <a:cubicBezTo>
                    <a:pt x="394" y="823"/>
                    <a:pt x="394" y="823"/>
                    <a:pt x="394" y="823"/>
                  </a:cubicBezTo>
                  <a:close/>
                  <a:moveTo>
                    <a:pt x="219" y="816"/>
                  </a:moveTo>
                  <a:cubicBezTo>
                    <a:pt x="219" y="815"/>
                    <a:pt x="219" y="813"/>
                    <a:pt x="220" y="813"/>
                  </a:cubicBezTo>
                  <a:cubicBezTo>
                    <a:pt x="220" y="813"/>
                    <a:pt x="220" y="813"/>
                    <a:pt x="220" y="813"/>
                  </a:cubicBezTo>
                  <a:cubicBezTo>
                    <a:pt x="222" y="813"/>
                    <a:pt x="223" y="813"/>
                    <a:pt x="223" y="814"/>
                  </a:cubicBezTo>
                  <a:cubicBezTo>
                    <a:pt x="223" y="814"/>
                    <a:pt x="223" y="814"/>
                    <a:pt x="223" y="814"/>
                  </a:cubicBezTo>
                  <a:cubicBezTo>
                    <a:pt x="223" y="815"/>
                    <a:pt x="223" y="816"/>
                    <a:pt x="222" y="817"/>
                  </a:cubicBezTo>
                  <a:cubicBezTo>
                    <a:pt x="222" y="817"/>
                    <a:pt x="222" y="817"/>
                    <a:pt x="222" y="817"/>
                  </a:cubicBezTo>
                  <a:cubicBezTo>
                    <a:pt x="222" y="817"/>
                    <a:pt x="221" y="817"/>
                    <a:pt x="221" y="817"/>
                  </a:cubicBezTo>
                  <a:cubicBezTo>
                    <a:pt x="221" y="817"/>
                    <a:pt x="221" y="817"/>
                    <a:pt x="221" y="817"/>
                  </a:cubicBezTo>
                  <a:cubicBezTo>
                    <a:pt x="220" y="817"/>
                    <a:pt x="220" y="816"/>
                    <a:pt x="219" y="816"/>
                  </a:cubicBezTo>
                  <a:close/>
                  <a:moveTo>
                    <a:pt x="398" y="812"/>
                  </a:moveTo>
                  <a:cubicBezTo>
                    <a:pt x="397" y="811"/>
                    <a:pt x="397" y="810"/>
                    <a:pt x="397" y="809"/>
                  </a:cubicBezTo>
                  <a:cubicBezTo>
                    <a:pt x="397" y="809"/>
                    <a:pt x="397" y="809"/>
                    <a:pt x="397" y="809"/>
                  </a:cubicBezTo>
                  <a:cubicBezTo>
                    <a:pt x="397" y="808"/>
                    <a:pt x="399" y="808"/>
                    <a:pt x="400" y="808"/>
                  </a:cubicBezTo>
                  <a:cubicBezTo>
                    <a:pt x="400" y="808"/>
                    <a:pt x="400" y="808"/>
                    <a:pt x="400" y="808"/>
                  </a:cubicBezTo>
                  <a:cubicBezTo>
                    <a:pt x="401" y="808"/>
                    <a:pt x="401" y="809"/>
                    <a:pt x="401" y="811"/>
                  </a:cubicBezTo>
                  <a:cubicBezTo>
                    <a:pt x="401" y="811"/>
                    <a:pt x="401" y="811"/>
                    <a:pt x="401" y="811"/>
                  </a:cubicBezTo>
                  <a:cubicBezTo>
                    <a:pt x="400" y="811"/>
                    <a:pt x="400" y="812"/>
                    <a:pt x="399" y="812"/>
                  </a:cubicBezTo>
                  <a:cubicBezTo>
                    <a:pt x="399" y="812"/>
                    <a:pt x="399" y="812"/>
                    <a:pt x="399" y="812"/>
                  </a:cubicBezTo>
                  <a:cubicBezTo>
                    <a:pt x="399" y="812"/>
                    <a:pt x="398" y="812"/>
                    <a:pt x="398" y="812"/>
                  </a:cubicBezTo>
                  <a:close/>
                  <a:moveTo>
                    <a:pt x="215" y="804"/>
                  </a:moveTo>
                  <a:cubicBezTo>
                    <a:pt x="215" y="803"/>
                    <a:pt x="215" y="802"/>
                    <a:pt x="216" y="802"/>
                  </a:cubicBezTo>
                  <a:cubicBezTo>
                    <a:pt x="216" y="802"/>
                    <a:pt x="216" y="802"/>
                    <a:pt x="216" y="802"/>
                  </a:cubicBezTo>
                  <a:cubicBezTo>
                    <a:pt x="217" y="801"/>
                    <a:pt x="218" y="802"/>
                    <a:pt x="219" y="803"/>
                  </a:cubicBezTo>
                  <a:cubicBezTo>
                    <a:pt x="219" y="803"/>
                    <a:pt x="219" y="803"/>
                    <a:pt x="219" y="803"/>
                  </a:cubicBezTo>
                  <a:cubicBezTo>
                    <a:pt x="219" y="804"/>
                    <a:pt x="219" y="805"/>
                    <a:pt x="218" y="806"/>
                  </a:cubicBezTo>
                  <a:cubicBezTo>
                    <a:pt x="218" y="806"/>
                    <a:pt x="218" y="806"/>
                    <a:pt x="218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7" y="806"/>
                    <a:pt x="217" y="806"/>
                    <a:pt x="217" y="806"/>
                  </a:cubicBezTo>
                  <a:cubicBezTo>
                    <a:pt x="216" y="806"/>
                    <a:pt x="215" y="805"/>
                    <a:pt x="215" y="804"/>
                  </a:cubicBezTo>
                  <a:close/>
                  <a:moveTo>
                    <a:pt x="403" y="800"/>
                  </a:moveTo>
                  <a:cubicBezTo>
                    <a:pt x="401" y="800"/>
                    <a:pt x="401" y="799"/>
                    <a:pt x="401" y="798"/>
                  </a:cubicBezTo>
                  <a:cubicBezTo>
                    <a:pt x="401" y="798"/>
                    <a:pt x="401" y="798"/>
                    <a:pt x="401" y="798"/>
                  </a:cubicBezTo>
                  <a:cubicBezTo>
                    <a:pt x="402" y="797"/>
                    <a:pt x="403" y="796"/>
                    <a:pt x="404" y="797"/>
                  </a:cubicBezTo>
                  <a:cubicBezTo>
                    <a:pt x="404" y="797"/>
                    <a:pt x="404" y="797"/>
                    <a:pt x="404" y="797"/>
                  </a:cubicBezTo>
                  <a:cubicBezTo>
                    <a:pt x="405" y="797"/>
                    <a:pt x="405" y="798"/>
                    <a:pt x="405" y="799"/>
                  </a:cubicBezTo>
                  <a:cubicBezTo>
                    <a:pt x="405" y="799"/>
                    <a:pt x="405" y="799"/>
                    <a:pt x="405" y="799"/>
                  </a:cubicBezTo>
                  <a:cubicBezTo>
                    <a:pt x="405" y="800"/>
                    <a:pt x="404" y="801"/>
                    <a:pt x="403" y="801"/>
                  </a:cubicBezTo>
                  <a:cubicBezTo>
                    <a:pt x="403" y="801"/>
                    <a:pt x="403" y="801"/>
                    <a:pt x="403" y="801"/>
                  </a:cubicBezTo>
                  <a:cubicBezTo>
                    <a:pt x="403" y="801"/>
                    <a:pt x="403" y="801"/>
                    <a:pt x="403" y="800"/>
                  </a:cubicBezTo>
                  <a:close/>
                  <a:moveTo>
                    <a:pt x="211" y="793"/>
                  </a:moveTo>
                  <a:cubicBezTo>
                    <a:pt x="210" y="792"/>
                    <a:pt x="211" y="791"/>
                    <a:pt x="212" y="791"/>
                  </a:cubicBezTo>
                  <a:cubicBezTo>
                    <a:pt x="212" y="791"/>
                    <a:pt x="212" y="791"/>
                    <a:pt x="212" y="791"/>
                  </a:cubicBezTo>
                  <a:cubicBezTo>
                    <a:pt x="213" y="790"/>
                    <a:pt x="214" y="791"/>
                    <a:pt x="214" y="792"/>
                  </a:cubicBezTo>
                  <a:cubicBezTo>
                    <a:pt x="214" y="792"/>
                    <a:pt x="214" y="792"/>
                    <a:pt x="214" y="792"/>
                  </a:cubicBezTo>
                  <a:cubicBezTo>
                    <a:pt x="215" y="793"/>
                    <a:pt x="214" y="794"/>
                    <a:pt x="213" y="794"/>
                  </a:cubicBezTo>
                  <a:cubicBezTo>
                    <a:pt x="213" y="794"/>
                    <a:pt x="213" y="794"/>
                    <a:pt x="213" y="794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3" y="795"/>
                    <a:pt x="213" y="795"/>
                    <a:pt x="213" y="795"/>
                  </a:cubicBezTo>
                  <a:cubicBezTo>
                    <a:pt x="212" y="795"/>
                    <a:pt x="211" y="794"/>
                    <a:pt x="211" y="793"/>
                  </a:cubicBezTo>
                  <a:close/>
                  <a:moveTo>
                    <a:pt x="407" y="789"/>
                  </a:moveTo>
                  <a:cubicBezTo>
                    <a:pt x="406" y="789"/>
                    <a:pt x="405" y="788"/>
                    <a:pt x="406" y="787"/>
                  </a:cubicBezTo>
                  <a:cubicBezTo>
                    <a:pt x="406" y="787"/>
                    <a:pt x="406" y="787"/>
                    <a:pt x="406" y="787"/>
                  </a:cubicBezTo>
                  <a:cubicBezTo>
                    <a:pt x="406" y="786"/>
                    <a:pt x="407" y="785"/>
                    <a:pt x="408" y="786"/>
                  </a:cubicBezTo>
                  <a:cubicBezTo>
                    <a:pt x="408" y="786"/>
                    <a:pt x="408" y="786"/>
                    <a:pt x="408" y="786"/>
                  </a:cubicBezTo>
                  <a:cubicBezTo>
                    <a:pt x="409" y="786"/>
                    <a:pt x="410" y="787"/>
                    <a:pt x="409" y="788"/>
                  </a:cubicBezTo>
                  <a:cubicBezTo>
                    <a:pt x="409" y="788"/>
                    <a:pt x="409" y="788"/>
                    <a:pt x="409" y="788"/>
                  </a:cubicBezTo>
                  <a:cubicBezTo>
                    <a:pt x="409" y="789"/>
                    <a:pt x="408" y="789"/>
                    <a:pt x="408" y="789"/>
                  </a:cubicBezTo>
                  <a:cubicBezTo>
                    <a:pt x="408" y="789"/>
                    <a:pt x="408" y="789"/>
                    <a:pt x="408" y="789"/>
                  </a:cubicBezTo>
                  <a:cubicBezTo>
                    <a:pt x="407" y="789"/>
                    <a:pt x="407" y="789"/>
                    <a:pt x="407" y="789"/>
                  </a:cubicBezTo>
                  <a:close/>
                  <a:moveTo>
                    <a:pt x="206" y="782"/>
                  </a:moveTo>
                  <a:cubicBezTo>
                    <a:pt x="206" y="781"/>
                    <a:pt x="207" y="780"/>
                    <a:pt x="208" y="779"/>
                  </a:cubicBezTo>
                  <a:cubicBezTo>
                    <a:pt x="208" y="779"/>
                    <a:pt x="208" y="779"/>
                    <a:pt x="208" y="779"/>
                  </a:cubicBezTo>
                  <a:cubicBezTo>
                    <a:pt x="209" y="779"/>
                    <a:pt x="210" y="780"/>
                    <a:pt x="210" y="781"/>
                  </a:cubicBezTo>
                  <a:cubicBezTo>
                    <a:pt x="210" y="781"/>
                    <a:pt x="210" y="781"/>
                    <a:pt x="210" y="781"/>
                  </a:cubicBezTo>
                  <a:cubicBezTo>
                    <a:pt x="211" y="782"/>
                    <a:pt x="210" y="783"/>
                    <a:pt x="209" y="783"/>
                  </a:cubicBezTo>
                  <a:cubicBezTo>
                    <a:pt x="209" y="783"/>
                    <a:pt x="209" y="783"/>
                    <a:pt x="209" y="783"/>
                  </a:cubicBezTo>
                  <a:cubicBezTo>
                    <a:pt x="209" y="783"/>
                    <a:pt x="208" y="783"/>
                    <a:pt x="208" y="783"/>
                  </a:cubicBezTo>
                  <a:cubicBezTo>
                    <a:pt x="208" y="783"/>
                    <a:pt x="208" y="783"/>
                    <a:pt x="208" y="783"/>
                  </a:cubicBezTo>
                  <a:cubicBezTo>
                    <a:pt x="207" y="783"/>
                    <a:pt x="207" y="783"/>
                    <a:pt x="206" y="782"/>
                  </a:cubicBezTo>
                  <a:close/>
                  <a:moveTo>
                    <a:pt x="411" y="778"/>
                  </a:moveTo>
                  <a:cubicBezTo>
                    <a:pt x="410" y="778"/>
                    <a:pt x="410" y="777"/>
                    <a:pt x="410" y="775"/>
                  </a:cubicBezTo>
                  <a:cubicBezTo>
                    <a:pt x="410" y="775"/>
                    <a:pt x="410" y="775"/>
                    <a:pt x="410" y="775"/>
                  </a:cubicBezTo>
                  <a:cubicBezTo>
                    <a:pt x="410" y="774"/>
                    <a:pt x="412" y="774"/>
                    <a:pt x="413" y="774"/>
                  </a:cubicBezTo>
                  <a:cubicBezTo>
                    <a:pt x="413" y="774"/>
                    <a:pt x="413" y="774"/>
                    <a:pt x="413" y="774"/>
                  </a:cubicBezTo>
                  <a:cubicBezTo>
                    <a:pt x="414" y="775"/>
                    <a:pt x="414" y="776"/>
                    <a:pt x="414" y="777"/>
                  </a:cubicBezTo>
                  <a:cubicBezTo>
                    <a:pt x="414" y="777"/>
                    <a:pt x="414" y="777"/>
                    <a:pt x="414" y="777"/>
                  </a:cubicBezTo>
                  <a:cubicBezTo>
                    <a:pt x="413" y="778"/>
                    <a:pt x="413" y="778"/>
                    <a:pt x="412" y="778"/>
                  </a:cubicBezTo>
                  <a:cubicBezTo>
                    <a:pt x="412" y="778"/>
                    <a:pt x="412" y="778"/>
                    <a:pt x="412" y="778"/>
                  </a:cubicBezTo>
                  <a:cubicBezTo>
                    <a:pt x="412" y="778"/>
                    <a:pt x="411" y="778"/>
                    <a:pt x="411" y="778"/>
                  </a:cubicBezTo>
                  <a:close/>
                  <a:moveTo>
                    <a:pt x="202" y="771"/>
                  </a:moveTo>
                  <a:cubicBezTo>
                    <a:pt x="202" y="770"/>
                    <a:pt x="202" y="769"/>
                    <a:pt x="203" y="768"/>
                  </a:cubicBezTo>
                  <a:cubicBezTo>
                    <a:pt x="203" y="768"/>
                    <a:pt x="203" y="768"/>
                    <a:pt x="203" y="768"/>
                  </a:cubicBezTo>
                  <a:cubicBezTo>
                    <a:pt x="204" y="768"/>
                    <a:pt x="205" y="768"/>
                    <a:pt x="206" y="769"/>
                  </a:cubicBezTo>
                  <a:cubicBezTo>
                    <a:pt x="206" y="769"/>
                    <a:pt x="206" y="769"/>
                    <a:pt x="206" y="769"/>
                  </a:cubicBezTo>
                  <a:cubicBezTo>
                    <a:pt x="206" y="770"/>
                    <a:pt x="206" y="772"/>
                    <a:pt x="205" y="772"/>
                  </a:cubicBezTo>
                  <a:cubicBezTo>
                    <a:pt x="205" y="772"/>
                    <a:pt x="205" y="772"/>
                    <a:pt x="205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4" y="772"/>
                    <a:pt x="204" y="772"/>
                    <a:pt x="204" y="772"/>
                  </a:cubicBezTo>
                  <a:cubicBezTo>
                    <a:pt x="203" y="772"/>
                    <a:pt x="202" y="772"/>
                    <a:pt x="202" y="771"/>
                  </a:cubicBezTo>
                  <a:close/>
                  <a:moveTo>
                    <a:pt x="415" y="767"/>
                  </a:moveTo>
                  <a:cubicBezTo>
                    <a:pt x="414" y="766"/>
                    <a:pt x="414" y="765"/>
                    <a:pt x="414" y="764"/>
                  </a:cubicBezTo>
                  <a:cubicBezTo>
                    <a:pt x="414" y="764"/>
                    <a:pt x="414" y="764"/>
                    <a:pt x="414" y="764"/>
                  </a:cubicBezTo>
                  <a:cubicBezTo>
                    <a:pt x="415" y="763"/>
                    <a:pt x="416" y="763"/>
                    <a:pt x="417" y="763"/>
                  </a:cubicBezTo>
                  <a:cubicBezTo>
                    <a:pt x="417" y="763"/>
                    <a:pt x="417" y="763"/>
                    <a:pt x="417" y="763"/>
                  </a:cubicBezTo>
                  <a:cubicBezTo>
                    <a:pt x="418" y="764"/>
                    <a:pt x="418" y="765"/>
                    <a:pt x="418" y="766"/>
                  </a:cubicBezTo>
                  <a:cubicBezTo>
                    <a:pt x="418" y="766"/>
                    <a:pt x="418" y="766"/>
                    <a:pt x="418" y="766"/>
                  </a:cubicBezTo>
                  <a:cubicBezTo>
                    <a:pt x="418" y="767"/>
                    <a:pt x="417" y="767"/>
                    <a:pt x="416" y="767"/>
                  </a:cubicBezTo>
                  <a:cubicBezTo>
                    <a:pt x="416" y="767"/>
                    <a:pt x="416" y="767"/>
                    <a:pt x="416" y="767"/>
                  </a:cubicBezTo>
                  <a:cubicBezTo>
                    <a:pt x="416" y="767"/>
                    <a:pt x="416" y="767"/>
                    <a:pt x="415" y="767"/>
                  </a:cubicBezTo>
                  <a:close/>
                  <a:moveTo>
                    <a:pt x="198" y="760"/>
                  </a:moveTo>
                  <a:cubicBezTo>
                    <a:pt x="197" y="759"/>
                    <a:pt x="198" y="757"/>
                    <a:pt x="199" y="757"/>
                  </a:cubicBezTo>
                  <a:cubicBezTo>
                    <a:pt x="199" y="757"/>
                    <a:pt x="199" y="757"/>
                    <a:pt x="199" y="757"/>
                  </a:cubicBezTo>
                  <a:cubicBezTo>
                    <a:pt x="200" y="757"/>
                    <a:pt x="201" y="757"/>
                    <a:pt x="202" y="758"/>
                  </a:cubicBezTo>
                  <a:cubicBezTo>
                    <a:pt x="202" y="758"/>
                    <a:pt x="202" y="758"/>
                    <a:pt x="202" y="758"/>
                  </a:cubicBezTo>
                  <a:cubicBezTo>
                    <a:pt x="202" y="759"/>
                    <a:pt x="201" y="760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200" y="761"/>
                    <a:pt x="200" y="761"/>
                    <a:pt x="200" y="761"/>
                  </a:cubicBezTo>
                  <a:cubicBezTo>
                    <a:pt x="199" y="761"/>
                    <a:pt x="198" y="760"/>
                    <a:pt x="198" y="760"/>
                  </a:cubicBezTo>
                  <a:close/>
                  <a:moveTo>
                    <a:pt x="420" y="756"/>
                  </a:moveTo>
                  <a:cubicBezTo>
                    <a:pt x="419" y="755"/>
                    <a:pt x="418" y="754"/>
                    <a:pt x="419" y="753"/>
                  </a:cubicBezTo>
                  <a:cubicBezTo>
                    <a:pt x="419" y="753"/>
                    <a:pt x="419" y="753"/>
                    <a:pt x="419" y="753"/>
                  </a:cubicBezTo>
                  <a:cubicBezTo>
                    <a:pt x="419" y="752"/>
                    <a:pt x="420" y="752"/>
                    <a:pt x="421" y="752"/>
                  </a:cubicBezTo>
                  <a:cubicBezTo>
                    <a:pt x="421" y="752"/>
                    <a:pt x="421" y="752"/>
                    <a:pt x="421" y="752"/>
                  </a:cubicBezTo>
                  <a:cubicBezTo>
                    <a:pt x="422" y="752"/>
                    <a:pt x="423" y="753"/>
                    <a:pt x="422" y="755"/>
                  </a:cubicBezTo>
                  <a:cubicBezTo>
                    <a:pt x="422" y="755"/>
                    <a:pt x="422" y="755"/>
                    <a:pt x="422" y="755"/>
                  </a:cubicBezTo>
                  <a:cubicBezTo>
                    <a:pt x="422" y="755"/>
                    <a:pt x="421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ubicBezTo>
                    <a:pt x="420" y="756"/>
                    <a:pt x="420" y="756"/>
                    <a:pt x="420" y="756"/>
                  </a:cubicBezTo>
                  <a:close/>
                  <a:moveTo>
                    <a:pt x="193" y="748"/>
                  </a:moveTo>
                  <a:cubicBezTo>
                    <a:pt x="193" y="747"/>
                    <a:pt x="194" y="746"/>
                    <a:pt x="195" y="746"/>
                  </a:cubicBezTo>
                  <a:cubicBezTo>
                    <a:pt x="195" y="746"/>
                    <a:pt x="195" y="746"/>
                    <a:pt x="195" y="746"/>
                  </a:cubicBezTo>
                  <a:cubicBezTo>
                    <a:pt x="196" y="745"/>
                    <a:pt x="197" y="746"/>
                    <a:pt x="197" y="747"/>
                  </a:cubicBezTo>
                  <a:cubicBezTo>
                    <a:pt x="197" y="747"/>
                    <a:pt x="197" y="747"/>
                    <a:pt x="197" y="747"/>
                  </a:cubicBezTo>
                  <a:cubicBezTo>
                    <a:pt x="198" y="748"/>
                    <a:pt x="197" y="749"/>
                    <a:pt x="196" y="750"/>
                  </a:cubicBezTo>
                  <a:cubicBezTo>
                    <a:pt x="196" y="750"/>
                    <a:pt x="196" y="750"/>
                    <a:pt x="196" y="750"/>
                  </a:cubicBezTo>
                  <a:cubicBezTo>
                    <a:pt x="196" y="750"/>
                    <a:pt x="196" y="750"/>
                    <a:pt x="195" y="750"/>
                  </a:cubicBezTo>
                  <a:cubicBezTo>
                    <a:pt x="195" y="750"/>
                    <a:pt x="195" y="750"/>
                    <a:pt x="195" y="750"/>
                  </a:cubicBezTo>
                  <a:cubicBezTo>
                    <a:pt x="195" y="750"/>
                    <a:pt x="194" y="749"/>
                    <a:pt x="193" y="748"/>
                  </a:cubicBezTo>
                  <a:close/>
                  <a:moveTo>
                    <a:pt x="424" y="744"/>
                  </a:moveTo>
                  <a:cubicBezTo>
                    <a:pt x="423" y="744"/>
                    <a:pt x="423" y="743"/>
                    <a:pt x="423" y="742"/>
                  </a:cubicBezTo>
                  <a:cubicBezTo>
                    <a:pt x="423" y="742"/>
                    <a:pt x="423" y="742"/>
                    <a:pt x="423" y="742"/>
                  </a:cubicBezTo>
                  <a:cubicBezTo>
                    <a:pt x="423" y="741"/>
                    <a:pt x="424" y="740"/>
                    <a:pt x="426" y="741"/>
                  </a:cubicBezTo>
                  <a:cubicBezTo>
                    <a:pt x="426" y="741"/>
                    <a:pt x="426" y="741"/>
                    <a:pt x="426" y="741"/>
                  </a:cubicBezTo>
                  <a:cubicBezTo>
                    <a:pt x="427" y="741"/>
                    <a:pt x="427" y="742"/>
                    <a:pt x="427" y="743"/>
                  </a:cubicBezTo>
                  <a:cubicBezTo>
                    <a:pt x="427" y="743"/>
                    <a:pt x="427" y="743"/>
                    <a:pt x="427" y="743"/>
                  </a:cubicBezTo>
                  <a:cubicBezTo>
                    <a:pt x="426" y="744"/>
                    <a:pt x="426" y="745"/>
                    <a:pt x="425" y="745"/>
                  </a:cubicBezTo>
                  <a:cubicBezTo>
                    <a:pt x="425" y="745"/>
                    <a:pt x="425" y="745"/>
                    <a:pt x="425" y="745"/>
                  </a:cubicBezTo>
                  <a:cubicBezTo>
                    <a:pt x="425" y="745"/>
                    <a:pt x="424" y="745"/>
                    <a:pt x="424" y="744"/>
                  </a:cubicBezTo>
                  <a:close/>
                  <a:moveTo>
                    <a:pt x="189" y="737"/>
                  </a:moveTo>
                  <a:cubicBezTo>
                    <a:pt x="189" y="736"/>
                    <a:pt x="189" y="735"/>
                    <a:pt x="190" y="735"/>
                  </a:cubicBezTo>
                  <a:cubicBezTo>
                    <a:pt x="190" y="735"/>
                    <a:pt x="190" y="735"/>
                    <a:pt x="190" y="735"/>
                  </a:cubicBezTo>
                  <a:cubicBezTo>
                    <a:pt x="191" y="734"/>
                    <a:pt x="192" y="735"/>
                    <a:pt x="193" y="736"/>
                  </a:cubicBezTo>
                  <a:cubicBezTo>
                    <a:pt x="193" y="736"/>
                    <a:pt x="193" y="736"/>
                    <a:pt x="193" y="736"/>
                  </a:cubicBezTo>
                  <a:cubicBezTo>
                    <a:pt x="193" y="737"/>
                    <a:pt x="193" y="738"/>
                    <a:pt x="192" y="738"/>
                  </a:cubicBezTo>
                  <a:cubicBezTo>
                    <a:pt x="192" y="738"/>
                    <a:pt x="192" y="738"/>
                    <a:pt x="192" y="738"/>
                  </a:cubicBezTo>
                  <a:cubicBezTo>
                    <a:pt x="192" y="739"/>
                    <a:pt x="191" y="739"/>
                    <a:pt x="191" y="739"/>
                  </a:cubicBezTo>
                  <a:cubicBezTo>
                    <a:pt x="191" y="739"/>
                    <a:pt x="191" y="739"/>
                    <a:pt x="191" y="739"/>
                  </a:cubicBezTo>
                  <a:cubicBezTo>
                    <a:pt x="190" y="739"/>
                    <a:pt x="189" y="738"/>
                    <a:pt x="189" y="737"/>
                  </a:cubicBezTo>
                  <a:close/>
                  <a:moveTo>
                    <a:pt x="428" y="733"/>
                  </a:moveTo>
                  <a:cubicBezTo>
                    <a:pt x="427" y="733"/>
                    <a:pt x="427" y="732"/>
                    <a:pt x="427" y="731"/>
                  </a:cubicBezTo>
                  <a:cubicBezTo>
                    <a:pt x="427" y="731"/>
                    <a:pt x="427" y="731"/>
                    <a:pt x="427" y="731"/>
                  </a:cubicBezTo>
                  <a:cubicBezTo>
                    <a:pt x="428" y="730"/>
                    <a:pt x="429" y="729"/>
                    <a:pt x="430" y="730"/>
                  </a:cubicBezTo>
                  <a:cubicBezTo>
                    <a:pt x="430" y="730"/>
                    <a:pt x="430" y="730"/>
                    <a:pt x="430" y="730"/>
                  </a:cubicBezTo>
                  <a:cubicBezTo>
                    <a:pt x="431" y="730"/>
                    <a:pt x="431" y="731"/>
                    <a:pt x="431" y="732"/>
                  </a:cubicBezTo>
                  <a:cubicBezTo>
                    <a:pt x="431" y="732"/>
                    <a:pt x="431" y="732"/>
                    <a:pt x="431" y="732"/>
                  </a:cubicBezTo>
                  <a:cubicBezTo>
                    <a:pt x="431" y="733"/>
                    <a:pt x="430" y="733"/>
                    <a:pt x="429" y="733"/>
                  </a:cubicBezTo>
                  <a:cubicBezTo>
                    <a:pt x="429" y="733"/>
                    <a:pt x="429" y="733"/>
                    <a:pt x="429" y="733"/>
                  </a:cubicBezTo>
                  <a:cubicBezTo>
                    <a:pt x="429" y="733"/>
                    <a:pt x="429" y="733"/>
                    <a:pt x="428" y="733"/>
                  </a:cubicBezTo>
                  <a:close/>
                  <a:moveTo>
                    <a:pt x="185" y="726"/>
                  </a:moveTo>
                  <a:cubicBezTo>
                    <a:pt x="184" y="725"/>
                    <a:pt x="185" y="724"/>
                    <a:pt x="186" y="723"/>
                  </a:cubicBezTo>
                  <a:cubicBezTo>
                    <a:pt x="186" y="723"/>
                    <a:pt x="186" y="723"/>
                    <a:pt x="186" y="723"/>
                  </a:cubicBezTo>
                  <a:cubicBezTo>
                    <a:pt x="187" y="723"/>
                    <a:pt x="188" y="724"/>
                    <a:pt x="189" y="725"/>
                  </a:cubicBezTo>
                  <a:cubicBezTo>
                    <a:pt x="189" y="725"/>
                    <a:pt x="189" y="725"/>
                    <a:pt x="189" y="725"/>
                  </a:cubicBezTo>
                  <a:cubicBezTo>
                    <a:pt x="189" y="726"/>
                    <a:pt x="188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86" y="727"/>
                    <a:pt x="185" y="727"/>
                    <a:pt x="185" y="726"/>
                  </a:cubicBezTo>
                  <a:close/>
                  <a:moveTo>
                    <a:pt x="433" y="722"/>
                  </a:moveTo>
                  <a:cubicBezTo>
                    <a:pt x="432" y="722"/>
                    <a:pt x="431" y="721"/>
                    <a:pt x="432" y="719"/>
                  </a:cubicBezTo>
                  <a:cubicBezTo>
                    <a:pt x="432" y="719"/>
                    <a:pt x="432" y="719"/>
                    <a:pt x="432" y="719"/>
                  </a:cubicBezTo>
                  <a:cubicBezTo>
                    <a:pt x="432" y="718"/>
                    <a:pt x="433" y="718"/>
                    <a:pt x="434" y="718"/>
                  </a:cubicBezTo>
                  <a:cubicBezTo>
                    <a:pt x="434" y="718"/>
                    <a:pt x="434" y="718"/>
                    <a:pt x="434" y="718"/>
                  </a:cubicBezTo>
                  <a:cubicBezTo>
                    <a:pt x="435" y="719"/>
                    <a:pt x="436" y="720"/>
                    <a:pt x="435" y="721"/>
                  </a:cubicBezTo>
                  <a:cubicBezTo>
                    <a:pt x="435" y="721"/>
                    <a:pt x="435" y="721"/>
                    <a:pt x="435" y="721"/>
                  </a:cubicBezTo>
                  <a:cubicBezTo>
                    <a:pt x="435" y="722"/>
                    <a:pt x="434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ubicBezTo>
                    <a:pt x="433" y="722"/>
                    <a:pt x="433" y="722"/>
                    <a:pt x="433" y="722"/>
                  </a:cubicBezTo>
                  <a:close/>
                  <a:moveTo>
                    <a:pt x="181" y="715"/>
                  </a:moveTo>
                  <a:cubicBezTo>
                    <a:pt x="180" y="714"/>
                    <a:pt x="181" y="713"/>
                    <a:pt x="182" y="712"/>
                  </a:cubicBezTo>
                  <a:cubicBezTo>
                    <a:pt x="182" y="712"/>
                    <a:pt x="182" y="712"/>
                    <a:pt x="182" y="712"/>
                  </a:cubicBezTo>
                  <a:cubicBezTo>
                    <a:pt x="183" y="712"/>
                    <a:pt x="184" y="712"/>
                    <a:pt x="184" y="713"/>
                  </a:cubicBezTo>
                  <a:cubicBezTo>
                    <a:pt x="184" y="713"/>
                    <a:pt x="184" y="713"/>
                    <a:pt x="184" y="713"/>
                  </a:cubicBezTo>
                  <a:cubicBezTo>
                    <a:pt x="185" y="714"/>
                    <a:pt x="184" y="716"/>
                    <a:pt x="183" y="716"/>
                  </a:cubicBezTo>
                  <a:cubicBezTo>
                    <a:pt x="183" y="716"/>
                    <a:pt x="183" y="716"/>
                    <a:pt x="183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2" y="716"/>
                    <a:pt x="182" y="716"/>
                    <a:pt x="182" y="716"/>
                  </a:cubicBezTo>
                  <a:cubicBezTo>
                    <a:pt x="182" y="716"/>
                    <a:pt x="181" y="716"/>
                    <a:pt x="181" y="715"/>
                  </a:cubicBezTo>
                  <a:close/>
                  <a:moveTo>
                    <a:pt x="437" y="711"/>
                  </a:moveTo>
                  <a:cubicBezTo>
                    <a:pt x="436" y="710"/>
                    <a:pt x="435" y="709"/>
                    <a:pt x="436" y="708"/>
                  </a:cubicBezTo>
                  <a:cubicBezTo>
                    <a:pt x="436" y="708"/>
                    <a:pt x="436" y="708"/>
                    <a:pt x="436" y="708"/>
                  </a:cubicBezTo>
                  <a:cubicBezTo>
                    <a:pt x="436" y="707"/>
                    <a:pt x="437" y="707"/>
                    <a:pt x="438" y="707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39" y="708"/>
                    <a:pt x="440" y="709"/>
                    <a:pt x="440" y="710"/>
                  </a:cubicBezTo>
                  <a:cubicBezTo>
                    <a:pt x="440" y="710"/>
                    <a:pt x="440" y="710"/>
                    <a:pt x="440" y="710"/>
                  </a:cubicBezTo>
                  <a:cubicBezTo>
                    <a:pt x="439" y="711"/>
                    <a:pt x="439" y="711"/>
                    <a:pt x="438" y="711"/>
                  </a:cubicBezTo>
                  <a:cubicBezTo>
                    <a:pt x="438" y="711"/>
                    <a:pt x="438" y="711"/>
                    <a:pt x="438" y="711"/>
                  </a:cubicBezTo>
                  <a:cubicBezTo>
                    <a:pt x="437" y="711"/>
                    <a:pt x="437" y="711"/>
                    <a:pt x="437" y="711"/>
                  </a:cubicBezTo>
                  <a:close/>
                  <a:moveTo>
                    <a:pt x="176" y="704"/>
                  </a:moveTo>
                  <a:cubicBezTo>
                    <a:pt x="176" y="703"/>
                    <a:pt x="176" y="701"/>
                    <a:pt x="177" y="701"/>
                  </a:cubicBezTo>
                  <a:cubicBezTo>
                    <a:pt x="177" y="701"/>
                    <a:pt x="177" y="701"/>
                    <a:pt x="177" y="701"/>
                  </a:cubicBezTo>
                  <a:cubicBezTo>
                    <a:pt x="178" y="701"/>
                    <a:pt x="180" y="701"/>
                    <a:pt x="180" y="702"/>
                  </a:cubicBezTo>
                  <a:cubicBezTo>
                    <a:pt x="180" y="702"/>
                    <a:pt x="180" y="702"/>
                    <a:pt x="180" y="702"/>
                  </a:cubicBezTo>
                  <a:cubicBezTo>
                    <a:pt x="180" y="703"/>
                    <a:pt x="180" y="704"/>
                    <a:pt x="179" y="705"/>
                  </a:cubicBezTo>
                  <a:cubicBezTo>
                    <a:pt x="179" y="705"/>
                    <a:pt x="179" y="705"/>
                    <a:pt x="179" y="705"/>
                  </a:cubicBezTo>
                  <a:cubicBezTo>
                    <a:pt x="179" y="705"/>
                    <a:pt x="178" y="705"/>
                    <a:pt x="178" y="705"/>
                  </a:cubicBezTo>
                  <a:cubicBezTo>
                    <a:pt x="178" y="705"/>
                    <a:pt x="178" y="705"/>
                    <a:pt x="178" y="705"/>
                  </a:cubicBezTo>
                  <a:cubicBezTo>
                    <a:pt x="177" y="705"/>
                    <a:pt x="177" y="704"/>
                    <a:pt x="176" y="704"/>
                  </a:cubicBezTo>
                  <a:close/>
                  <a:moveTo>
                    <a:pt x="441" y="700"/>
                  </a:moveTo>
                  <a:cubicBezTo>
                    <a:pt x="440" y="699"/>
                    <a:pt x="440" y="698"/>
                    <a:pt x="440" y="697"/>
                  </a:cubicBezTo>
                  <a:cubicBezTo>
                    <a:pt x="440" y="697"/>
                    <a:pt x="440" y="697"/>
                    <a:pt x="440" y="697"/>
                  </a:cubicBezTo>
                  <a:cubicBezTo>
                    <a:pt x="441" y="696"/>
                    <a:pt x="442" y="696"/>
                    <a:pt x="443" y="696"/>
                  </a:cubicBezTo>
                  <a:cubicBezTo>
                    <a:pt x="443" y="696"/>
                    <a:pt x="443" y="696"/>
                    <a:pt x="443" y="696"/>
                  </a:cubicBezTo>
                  <a:cubicBezTo>
                    <a:pt x="444" y="696"/>
                    <a:pt x="444" y="697"/>
                    <a:pt x="444" y="699"/>
                  </a:cubicBezTo>
                  <a:cubicBezTo>
                    <a:pt x="444" y="699"/>
                    <a:pt x="444" y="699"/>
                    <a:pt x="444" y="699"/>
                  </a:cubicBezTo>
                  <a:cubicBezTo>
                    <a:pt x="444" y="699"/>
                    <a:pt x="443" y="700"/>
                    <a:pt x="442" y="700"/>
                  </a:cubicBezTo>
                  <a:cubicBezTo>
                    <a:pt x="442" y="700"/>
                    <a:pt x="442" y="700"/>
                    <a:pt x="442" y="700"/>
                  </a:cubicBezTo>
                  <a:cubicBezTo>
                    <a:pt x="442" y="700"/>
                    <a:pt x="442" y="700"/>
                    <a:pt x="441" y="700"/>
                  </a:cubicBezTo>
                  <a:close/>
                  <a:moveTo>
                    <a:pt x="172" y="692"/>
                  </a:moveTo>
                  <a:cubicBezTo>
                    <a:pt x="172" y="691"/>
                    <a:pt x="172" y="690"/>
                    <a:pt x="173" y="690"/>
                  </a:cubicBezTo>
                  <a:cubicBezTo>
                    <a:pt x="173" y="690"/>
                    <a:pt x="173" y="690"/>
                    <a:pt x="173" y="690"/>
                  </a:cubicBezTo>
                  <a:cubicBezTo>
                    <a:pt x="174" y="689"/>
                    <a:pt x="175" y="690"/>
                    <a:pt x="176" y="691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76" y="692"/>
                    <a:pt x="176" y="693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4" y="694"/>
                    <a:pt x="174" y="694"/>
                    <a:pt x="174" y="694"/>
                  </a:cubicBezTo>
                  <a:cubicBezTo>
                    <a:pt x="173" y="694"/>
                    <a:pt x="172" y="693"/>
                    <a:pt x="172" y="692"/>
                  </a:cubicBezTo>
                  <a:close/>
                  <a:moveTo>
                    <a:pt x="446" y="688"/>
                  </a:moveTo>
                  <a:cubicBezTo>
                    <a:pt x="445" y="688"/>
                    <a:pt x="444" y="687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5" y="685"/>
                    <a:pt x="446" y="684"/>
                    <a:pt x="447" y="685"/>
                  </a:cubicBezTo>
                  <a:cubicBezTo>
                    <a:pt x="447" y="685"/>
                    <a:pt x="447" y="685"/>
                    <a:pt x="447" y="685"/>
                  </a:cubicBezTo>
                  <a:cubicBezTo>
                    <a:pt x="448" y="685"/>
                    <a:pt x="449" y="686"/>
                    <a:pt x="448" y="687"/>
                  </a:cubicBezTo>
                  <a:cubicBezTo>
                    <a:pt x="448" y="687"/>
                    <a:pt x="448" y="687"/>
                    <a:pt x="448" y="687"/>
                  </a:cubicBezTo>
                  <a:cubicBezTo>
                    <a:pt x="448" y="688"/>
                    <a:pt x="447" y="689"/>
                    <a:pt x="446" y="689"/>
                  </a:cubicBezTo>
                  <a:cubicBezTo>
                    <a:pt x="446" y="689"/>
                    <a:pt x="446" y="689"/>
                    <a:pt x="446" y="689"/>
                  </a:cubicBezTo>
                  <a:cubicBezTo>
                    <a:pt x="446" y="689"/>
                    <a:pt x="446" y="689"/>
                    <a:pt x="446" y="688"/>
                  </a:cubicBezTo>
                  <a:close/>
                  <a:moveTo>
                    <a:pt x="168" y="681"/>
                  </a:moveTo>
                  <a:cubicBezTo>
                    <a:pt x="167" y="680"/>
                    <a:pt x="168" y="679"/>
                    <a:pt x="169" y="679"/>
                  </a:cubicBezTo>
                  <a:cubicBezTo>
                    <a:pt x="169" y="679"/>
                    <a:pt x="169" y="679"/>
                    <a:pt x="169" y="679"/>
                  </a:cubicBezTo>
                  <a:cubicBezTo>
                    <a:pt x="170" y="678"/>
                    <a:pt x="171" y="679"/>
                    <a:pt x="171" y="680"/>
                  </a:cubicBezTo>
                  <a:cubicBezTo>
                    <a:pt x="171" y="680"/>
                    <a:pt x="171" y="680"/>
                    <a:pt x="171" y="680"/>
                  </a:cubicBezTo>
                  <a:cubicBezTo>
                    <a:pt x="172" y="681"/>
                    <a:pt x="171" y="682"/>
                    <a:pt x="170" y="682"/>
                  </a:cubicBezTo>
                  <a:cubicBezTo>
                    <a:pt x="170" y="682"/>
                    <a:pt x="170" y="682"/>
                    <a:pt x="170" y="682"/>
                  </a:cubicBezTo>
                  <a:cubicBezTo>
                    <a:pt x="170" y="683"/>
                    <a:pt x="170" y="683"/>
                    <a:pt x="169" y="683"/>
                  </a:cubicBezTo>
                  <a:cubicBezTo>
                    <a:pt x="169" y="683"/>
                    <a:pt x="169" y="683"/>
                    <a:pt x="169" y="683"/>
                  </a:cubicBezTo>
                  <a:cubicBezTo>
                    <a:pt x="169" y="683"/>
                    <a:pt x="168" y="682"/>
                    <a:pt x="168" y="681"/>
                  </a:cubicBezTo>
                  <a:close/>
                  <a:moveTo>
                    <a:pt x="450" y="677"/>
                  </a:moveTo>
                  <a:cubicBezTo>
                    <a:pt x="449" y="677"/>
                    <a:pt x="448" y="676"/>
                    <a:pt x="449" y="675"/>
                  </a:cubicBezTo>
                  <a:cubicBezTo>
                    <a:pt x="449" y="675"/>
                    <a:pt x="449" y="675"/>
                    <a:pt x="449" y="675"/>
                  </a:cubicBezTo>
                  <a:cubicBezTo>
                    <a:pt x="449" y="674"/>
                    <a:pt x="450" y="673"/>
                    <a:pt x="451" y="674"/>
                  </a:cubicBezTo>
                  <a:cubicBezTo>
                    <a:pt x="451" y="674"/>
                    <a:pt x="451" y="674"/>
                    <a:pt x="451" y="674"/>
                  </a:cubicBezTo>
                  <a:cubicBezTo>
                    <a:pt x="452" y="674"/>
                    <a:pt x="453" y="675"/>
                    <a:pt x="453" y="676"/>
                  </a:cubicBezTo>
                  <a:cubicBezTo>
                    <a:pt x="453" y="676"/>
                    <a:pt x="453" y="676"/>
                    <a:pt x="453" y="676"/>
                  </a:cubicBezTo>
                  <a:cubicBezTo>
                    <a:pt x="452" y="677"/>
                    <a:pt x="451" y="677"/>
                    <a:pt x="451" y="677"/>
                  </a:cubicBezTo>
                  <a:cubicBezTo>
                    <a:pt x="451" y="677"/>
                    <a:pt x="451" y="677"/>
                    <a:pt x="451" y="677"/>
                  </a:cubicBezTo>
                  <a:cubicBezTo>
                    <a:pt x="450" y="677"/>
                    <a:pt x="450" y="677"/>
                    <a:pt x="450" y="677"/>
                  </a:cubicBezTo>
                  <a:close/>
                  <a:moveTo>
                    <a:pt x="163" y="670"/>
                  </a:moveTo>
                  <a:cubicBezTo>
                    <a:pt x="163" y="669"/>
                    <a:pt x="163" y="668"/>
                    <a:pt x="164" y="668"/>
                  </a:cubicBezTo>
                  <a:cubicBezTo>
                    <a:pt x="164" y="668"/>
                    <a:pt x="164" y="668"/>
                    <a:pt x="164" y="668"/>
                  </a:cubicBezTo>
                  <a:cubicBezTo>
                    <a:pt x="165" y="667"/>
                    <a:pt x="167" y="668"/>
                    <a:pt x="167" y="669"/>
                  </a:cubicBezTo>
                  <a:cubicBezTo>
                    <a:pt x="167" y="669"/>
                    <a:pt x="167" y="669"/>
                    <a:pt x="167" y="669"/>
                  </a:cubicBezTo>
                  <a:cubicBezTo>
                    <a:pt x="167" y="670"/>
                    <a:pt x="167" y="671"/>
                    <a:pt x="166" y="671"/>
                  </a:cubicBezTo>
                  <a:cubicBezTo>
                    <a:pt x="166" y="671"/>
                    <a:pt x="166" y="671"/>
                    <a:pt x="166" y="671"/>
                  </a:cubicBezTo>
                  <a:cubicBezTo>
                    <a:pt x="166" y="671"/>
                    <a:pt x="165" y="671"/>
                    <a:pt x="165" y="671"/>
                  </a:cubicBezTo>
                  <a:cubicBezTo>
                    <a:pt x="165" y="671"/>
                    <a:pt x="165" y="671"/>
                    <a:pt x="165" y="671"/>
                  </a:cubicBezTo>
                  <a:cubicBezTo>
                    <a:pt x="164" y="671"/>
                    <a:pt x="164" y="671"/>
                    <a:pt x="163" y="670"/>
                  </a:cubicBezTo>
                  <a:close/>
                  <a:moveTo>
                    <a:pt x="454" y="666"/>
                  </a:moveTo>
                  <a:cubicBezTo>
                    <a:pt x="453" y="666"/>
                    <a:pt x="453" y="665"/>
                    <a:pt x="453" y="663"/>
                  </a:cubicBezTo>
                  <a:cubicBezTo>
                    <a:pt x="453" y="663"/>
                    <a:pt x="453" y="663"/>
                    <a:pt x="453" y="663"/>
                  </a:cubicBezTo>
                  <a:cubicBezTo>
                    <a:pt x="454" y="662"/>
                    <a:pt x="455" y="662"/>
                    <a:pt x="456" y="662"/>
                  </a:cubicBezTo>
                  <a:cubicBezTo>
                    <a:pt x="456" y="662"/>
                    <a:pt x="456" y="662"/>
                    <a:pt x="456" y="662"/>
                  </a:cubicBezTo>
                  <a:cubicBezTo>
                    <a:pt x="457" y="663"/>
                    <a:pt x="457" y="664"/>
                    <a:pt x="457" y="665"/>
                  </a:cubicBezTo>
                  <a:cubicBezTo>
                    <a:pt x="457" y="665"/>
                    <a:pt x="457" y="665"/>
                    <a:pt x="457" y="665"/>
                  </a:cubicBezTo>
                  <a:cubicBezTo>
                    <a:pt x="457" y="666"/>
                    <a:pt x="456" y="666"/>
                    <a:pt x="455" y="666"/>
                  </a:cubicBezTo>
                  <a:cubicBezTo>
                    <a:pt x="455" y="666"/>
                    <a:pt x="455" y="666"/>
                    <a:pt x="455" y="666"/>
                  </a:cubicBezTo>
                  <a:cubicBezTo>
                    <a:pt x="455" y="666"/>
                    <a:pt x="454" y="666"/>
                    <a:pt x="454" y="666"/>
                  </a:cubicBezTo>
                  <a:close/>
                  <a:moveTo>
                    <a:pt x="159" y="659"/>
                  </a:moveTo>
                  <a:cubicBezTo>
                    <a:pt x="159" y="658"/>
                    <a:pt x="159" y="657"/>
                    <a:pt x="160" y="656"/>
                  </a:cubicBezTo>
                  <a:cubicBezTo>
                    <a:pt x="160" y="656"/>
                    <a:pt x="160" y="656"/>
                    <a:pt x="160" y="656"/>
                  </a:cubicBezTo>
                  <a:cubicBezTo>
                    <a:pt x="161" y="656"/>
                    <a:pt x="162" y="656"/>
                    <a:pt x="163" y="657"/>
                  </a:cubicBezTo>
                  <a:cubicBezTo>
                    <a:pt x="163" y="657"/>
                    <a:pt x="163" y="657"/>
                    <a:pt x="163" y="657"/>
                  </a:cubicBezTo>
                  <a:cubicBezTo>
                    <a:pt x="163" y="658"/>
                    <a:pt x="163" y="660"/>
                    <a:pt x="162" y="660"/>
                  </a:cubicBezTo>
                  <a:cubicBezTo>
                    <a:pt x="162" y="660"/>
                    <a:pt x="162" y="660"/>
                    <a:pt x="162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1" y="660"/>
                    <a:pt x="161" y="660"/>
                    <a:pt x="161" y="660"/>
                  </a:cubicBezTo>
                  <a:cubicBezTo>
                    <a:pt x="160" y="660"/>
                    <a:pt x="159" y="660"/>
                    <a:pt x="159" y="659"/>
                  </a:cubicBezTo>
                  <a:close/>
                  <a:moveTo>
                    <a:pt x="459" y="655"/>
                  </a:moveTo>
                  <a:cubicBezTo>
                    <a:pt x="458" y="654"/>
                    <a:pt x="457" y="653"/>
                    <a:pt x="457" y="652"/>
                  </a:cubicBezTo>
                  <a:cubicBezTo>
                    <a:pt x="457" y="652"/>
                    <a:pt x="457" y="652"/>
                    <a:pt x="457" y="652"/>
                  </a:cubicBezTo>
                  <a:cubicBezTo>
                    <a:pt x="458" y="651"/>
                    <a:pt x="459" y="651"/>
                    <a:pt x="460" y="651"/>
                  </a:cubicBezTo>
                  <a:cubicBezTo>
                    <a:pt x="460" y="651"/>
                    <a:pt x="460" y="651"/>
                    <a:pt x="460" y="651"/>
                  </a:cubicBezTo>
                  <a:cubicBezTo>
                    <a:pt x="461" y="652"/>
                    <a:pt x="462" y="653"/>
                    <a:pt x="461" y="654"/>
                  </a:cubicBezTo>
                  <a:cubicBezTo>
                    <a:pt x="461" y="654"/>
                    <a:pt x="461" y="654"/>
                    <a:pt x="461" y="654"/>
                  </a:cubicBezTo>
                  <a:cubicBezTo>
                    <a:pt x="461" y="655"/>
                    <a:pt x="460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lose/>
                  <a:moveTo>
                    <a:pt x="155" y="648"/>
                  </a:moveTo>
                  <a:cubicBezTo>
                    <a:pt x="154" y="647"/>
                    <a:pt x="155" y="645"/>
                    <a:pt x="156" y="645"/>
                  </a:cubicBezTo>
                  <a:cubicBezTo>
                    <a:pt x="156" y="645"/>
                    <a:pt x="156" y="645"/>
                    <a:pt x="156" y="645"/>
                  </a:cubicBezTo>
                  <a:cubicBezTo>
                    <a:pt x="157" y="645"/>
                    <a:pt x="158" y="645"/>
                    <a:pt x="158" y="646"/>
                  </a:cubicBezTo>
                  <a:cubicBezTo>
                    <a:pt x="158" y="646"/>
                    <a:pt x="158" y="646"/>
                    <a:pt x="158" y="646"/>
                  </a:cubicBezTo>
                  <a:cubicBezTo>
                    <a:pt x="159" y="647"/>
                    <a:pt x="158" y="648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7" y="649"/>
                    <a:pt x="157" y="649"/>
                    <a:pt x="157" y="649"/>
                  </a:cubicBezTo>
                  <a:cubicBezTo>
                    <a:pt x="156" y="649"/>
                    <a:pt x="155" y="648"/>
                    <a:pt x="155" y="648"/>
                  </a:cubicBezTo>
                  <a:close/>
                  <a:moveTo>
                    <a:pt x="463" y="644"/>
                  </a:moveTo>
                  <a:cubicBezTo>
                    <a:pt x="462" y="643"/>
                    <a:pt x="461" y="642"/>
                    <a:pt x="462" y="641"/>
                  </a:cubicBezTo>
                  <a:cubicBezTo>
                    <a:pt x="462" y="641"/>
                    <a:pt x="462" y="641"/>
                    <a:pt x="462" y="641"/>
                  </a:cubicBezTo>
                  <a:cubicBezTo>
                    <a:pt x="462" y="640"/>
                    <a:pt x="463" y="640"/>
                    <a:pt x="464" y="640"/>
                  </a:cubicBezTo>
                  <a:cubicBezTo>
                    <a:pt x="464" y="640"/>
                    <a:pt x="464" y="640"/>
                    <a:pt x="464" y="640"/>
                  </a:cubicBezTo>
                  <a:cubicBezTo>
                    <a:pt x="465" y="640"/>
                    <a:pt x="466" y="641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4" y="644"/>
                    <a:pt x="464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3" y="644"/>
                    <a:pt x="463" y="644"/>
                    <a:pt x="463" y="644"/>
                  </a:cubicBezTo>
                  <a:close/>
                  <a:moveTo>
                    <a:pt x="150" y="636"/>
                  </a:moveTo>
                  <a:cubicBezTo>
                    <a:pt x="150" y="635"/>
                    <a:pt x="150" y="634"/>
                    <a:pt x="152" y="634"/>
                  </a:cubicBezTo>
                  <a:cubicBezTo>
                    <a:pt x="152" y="634"/>
                    <a:pt x="152" y="634"/>
                    <a:pt x="152" y="634"/>
                  </a:cubicBezTo>
                  <a:cubicBezTo>
                    <a:pt x="153" y="634"/>
                    <a:pt x="154" y="634"/>
                    <a:pt x="154" y="635"/>
                  </a:cubicBezTo>
                  <a:cubicBezTo>
                    <a:pt x="154" y="635"/>
                    <a:pt x="154" y="635"/>
                    <a:pt x="154" y="635"/>
                  </a:cubicBezTo>
                  <a:cubicBezTo>
                    <a:pt x="154" y="636"/>
                    <a:pt x="154" y="637"/>
                    <a:pt x="153" y="638"/>
                  </a:cubicBezTo>
                  <a:cubicBezTo>
                    <a:pt x="153" y="638"/>
                    <a:pt x="153" y="638"/>
                    <a:pt x="153" y="638"/>
                  </a:cubicBezTo>
                  <a:cubicBezTo>
                    <a:pt x="153" y="638"/>
                    <a:pt x="152" y="638"/>
                    <a:pt x="152" y="638"/>
                  </a:cubicBezTo>
                  <a:cubicBezTo>
                    <a:pt x="152" y="638"/>
                    <a:pt x="152" y="638"/>
                    <a:pt x="152" y="638"/>
                  </a:cubicBezTo>
                  <a:cubicBezTo>
                    <a:pt x="151" y="638"/>
                    <a:pt x="151" y="637"/>
                    <a:pt x="150" y="636"/>
                  </a:cubicBezTo>
                  <a:close/>
                  <a:moveTo>
                    <a:pt x="467" y="632"/>
                  </a:moveTo>
                  <a:cubicBezTo>
                    <a:pt x="466" y="632"/>
                    <a:pt x="466" y="631"/>
                    <a:pt x="466" y="630"/>
                  </a:cubicBezTo>
                  <a:cubicBezTo>
                    <a:pt x="466" y="630"/>
                    <a:pt x="466" y="630"/>
                    <a:pt x="466" y="630"/>
                  </a:cubicBezTo>
                  <a:cubicBezTo>
                    <a:pt x="466" y="629"/>
                    <a:pt x="468" y="628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70" y="629"/>
                    <a:pt x="470" y="630"/>
                    <a:pt x="470" y="631"/>
                  </a:cubicBezTo>
                  <a:cubicBezTo>
                    <a:pt x="470" y="631"/>
                    <a:pt x="470" y="631"/>
                    <a:pt x="470" y="631"/>
                  </a:cubicBezTo>
                  <a:cubicBezTo>
                    <a:pt x="469" y="632"/>
                    <a:pt x="469" y="633"/>
                    <a:pt x="468" y="633"/>
                  </a:cubicBezTo>
                  <a:cubicBezTo>
                    <a:pt x="468" y="633"/>
                    <a:pt x="468" y="633"/>
                    <a:pt x="468" y="633"/>
                  </a:cubicBezTo>
                  <a:cubicBezTo>
                    <a:pt x="468" y="633"/>
                    <a:pt x="467" y="633"/>
                    <a:pt x="467" y="632"/>
                  </a:cubicBezTo>
                  <a:close/>
                  <a:moveTo>
                    <a:pt x="146" y="625"/>
                  </a:moveTo>
                  <a:cubicBezTo>
                    <a:pt x="146" y="624"/>
                    <a:pt x="146" y="623"/>
                    <a:pt x="147" y="623"/>
                  </a:cubicBezTo>
                  <a:cubicBezTo>
                    <a:pt x="147" y="623"/>
                    <a:pt x="147" y="623"/>
                    <a:pt x="147" y="623"/>
                  </a:cubicBezTo>
                  <a:cubicBezTo>
                    <a:pt x="148" y="622"/>
                    <a:pt x="149" y="623"/>
                    <a:pt x="150" y="624"/>
                  </a:cubicBezTo>
                  <a:cubicBezTo>
                    <a:pt x="150" y="624"/>
                    <a:pt x="150" y="624"/>
                    <a:pt x="150" y="624"/>
                  </a:cubicBezTo>
                  <a:cubicBezTo>
                    <a:pt x="150" y="625"/>
                    <a:pt x="150" y="626"/>
                    <a:pt x="149" y="626"/>
                  </a:cubicBezTo>
                  <a:cubicBezTo>
                    <a:pt x="149" y="626"/>
                    <a:pt x="149" y="626"/>
                    <a:pt x="149" y="626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8" y="627"/>
                    <a:pt x="148" y="627"/>
                    <a:pt x="148" y="627"/>
                  </a:cubicBezTo>
                  <a:cubicBezTo>
                    <a:pt x="147" y="627"/>
                    <a:pt x="146" y="626"/>
                    <a:pt x="146" y="625"/>
                  </a:cubicBezTo>
                  <a:close/>
                  <a:moveTo>
                    <a:pt x="472" y="621"/>
                  </a:moveTo>
                  <a:cubicBezTo>
                    <a:pt x="470" y="621"/>
                    <a:pt x="470" y="620"/>
                    <a:pt x="470" y="619"/>
                  </a:cubicBezTo>
                  <a:cubicBezTo>
                    <a:pt x="470" y="619"/>
                    <a:pt x="470" y="619"/>
                    <a:pt x="470" y="619"/>
                  </a:cubicBezTo>
                  <a:cubicBezTo>
                    <a:pt x="471" y="618"/>
                    <a:pt x="472" y="617"/>
                    <a:pt x="473" y="618"/>
                  </a:cubicBezTo>
                  <a:cubicBezTo>
                    <a:pt x="473" y="618"/>
                    <a:pt x="473" y="618"/>
                    <a:pt x="473" y="618"/>
                  </a:cubicBezTo>
                  <a:cubicBezTo>
                    <a:pt x="474" y="618"/>
                    <a:pt x="474" y="619"/>
                    <a:pt x="474" y="620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474" y="621"/>
                    <a:pt x="473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ubicBezTo>
                    <a:pt x="472" y="621"/>
                    <a:pt x="472" y="621"/>
                    <a:pt x="472" y="621"/>
                  </a:cubicBezTo>
                  <a:close/>
                  <a:moveTo>
                    <a:pt x="142" y="614"/>
                  </a:moveTo>
                  <a:cubicBezTo>
                    <a:pt x="141" y="613"/>
                    <a:pt x="142" y="612"/>
                    <a:pt x="143" y="612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4" y="611"/>
                    <a:pt x="145" y="612"/>
                    <a:pt x="145" y="613"/>
                  </a:cubicBezTo>
                  <a:cubicBezTo>
                    <a:pt x="145" y="613"/>
                    <a:pt x="145" y="613"/>
                    <a:pt x="145" y="613"/>
                  </a:cubicBezTo>
                  <a:cubicBezTo>
                    <a:pt x="146" y="614"/>
                    <a:pt x="145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4" y="615"/>
                    <a:pt x="144" y="615"/>
                    <a:pt x="144" y="615"/>
                  </a:cubicBezTo>
                  <a:cubicBezTo>
                    <a:pt x="143" y="615"/>
                    <a:pt x="142" y="615"/>
                    <a:pt x="142" y="614"/>
                  </a:cubicBezTo>
                  <a:close/>
                  <a:moveTo>
                    <a:pt x="476" y="610"/>
                  </a:moveTo>
                  <a:cubicBezTo>
                    <a:pt x="475" y="610"/>
                    <a:pt x="474" y="609"/>
                    <a:pt x="475" y="607"/>
                  </a:cubicBezTo>
                  <a:cubicBezTo>
                    <a:pt x="475" y="607"/>
                    <a:pt x="475" y="607"/>
                    <a:pt x="475" y="607"/>
                  </a:cubicBezTo>
                  <a:cubicBezTo>
                    <a:pt x="475" y="606"/>
                    <a:pt x="476" y="606"/>
                    <a:pt x="477" y="606"/>
                  </a:cubicBezTo>
                  <a:cubicBezTo>
                    <a:pt x="477" y="606"/>
                    <a:pt x="477" y="606"/>
                    <a:pt x="477" y="606"/>
                  </a:cubicBezTo>
                  <a:cubicBezTo>
                    <a:pt x="478" y="607"/>
                    <a:pt x="479" y="608"/>
                    <a:pt x="478" y="609"/>
                  </a:cubicBezTo>
                  <a:cubicBezTo>
                    <a:pt x="478" y="609"/>
                    <a:pt x="478" y="609"/>
                    <a:pt x="478" y="609"/>
                  </a:cubicBezTo>
                  <a:cubicBezTo>
                    <a:pt x="478" y="610"/>
                    <a:pt x="477" y="610"/>
                    <a:pt x="477" y="610"/>
                  </a:cubicBezTo>
                  <a:cubicBezTo>
                    <a:pt x="477" y="610"/>
                    <a:pt x="477" y="610"/>
                    <a:pt x="477" y="610"/>
                  </a:cubicBezTo>
                  <a:cubicBezTo>
                    <a:pt x="476" y="610"/>
                    <a:pt x="476" y="610"/>
                    <a:pt x="476" y="610"/>
                  </a:cubicBezTo>
                  <a:close/>
                  <a:moveTo>
                    <a:pt x="137" y="603"/>
                  </a:moveTo>
                  <a:cubicBezTo>
                    <a:pt x="137" y="602"/>
                    <a:pt x="138" y="601"/>
                    <a:pt x="139" y="600"/>
                  </a:cubicBezTo>
                  <a:cubicBezTo>
                    <a:pt x="139" y="600"/>
                    <a:pt x="139" y="600"/>
                    <a:pt x="139" y="600"/>
                  </a:cubicBezTo>
                  <a:cubicBezTo>
                    <a:pt x="140" y="600"/>
                    <a:pt x="141" y="600"/>
                    <a:pt x="141" y="601"/>
                  </a:cubicBezTo>
                  <a:cubicBezTo>
                    <a:pt x="141" y="601"/>
                    <a:pt x="141" y="601"/>
                    <a:pt x="141" y="601"/>
                  </a:cubicBezTo>
                  <a:cubicBezTo>
                    <a:pt x="142" y="602"/>
                    <a:pt x="141" y="604"/>
                    <a:pt x="140" y="604"/>
                  </a:cubicBezTo>
                  <a:cubicBezTo>
                    <a:pt x="140" y="604"/>
                    <a:pt x="140" y="604"/>
                    <a:pt x="140" y="604"/>
                  </a:cubicBezTo>
                  <a:cubicBezTo>
                    <a:pt x="140" y="604"/>
                    <a:pt x="140" y="604"/>
                    <a:pt x="139" y="604"/>
                  </a:cubicBezTo>
                  <a:cubicBezTo>
                    <a:pt x="139" y="604"/>
                    <a:pt x="139" y="604"/>
                    <a:pt x="139" y="604"/>
                  </a:cubicBezTo>
                  <a:cubicBezTo>
                    <a:pt x="138" y="604"/>
                    <a:pt x="138" y="604"/>
                    <a:pt x="137" y="603"/>
                  </a:cubicBezTo>
                  <a:close/>
                  <a:moveTo>
                    <a:pt x="480" y="599"/>
                  </a:moveTo>
                  <a:cubicBezTo>
                    <a:pt x="479" y="598"/>
                    <a:pt x="479" y="597"/>
                    <a:pt x="479" y="596"/>
                  </a:cubicBezTo>
                  <a:cubicBezTo>
                    <a:pt x="479" y="596"/>
                    <a:pt x="479" y="596"/>
                    <a:pt x="479" y="596"/>
                  </a:cubicBezTo>
                  <a:cubicBezTo>
                    <a:pt x="479" y="595"/>
                    <a:pt x="481" y="595"/>
                    <a:pt x="482" y="595"/>
                  </a:cubicBezTo>
                  <a:cubicBezTo>
                    <a:pt x="482" y="595"/>
                    <a:pt x="482" y="595"/>
                    <a:pt x="482" y="595"/>
                  </a:cubicBezTo>
                  <a:cubicBezTo>
                    <a:pt x="483" y="596"/>
                    <a:pt x="483" y="597"/>
                    <a:pt x="483" y="598"/>
                  </a:cubicBezTo>
                  <a:cubicBezTo>
                    <a:pt x="483" y="598"/>
                    <a:pt x="483" y="598"/>
                    <a:pt x="483" y="598"/>
                  </a:cubicBezTo>
                  <a:cubicBezTo>
                    <a:pt x="482" y="599"/>
                    <a:pt x="482" y="599"/>
                    <a:pt x="481" y="599"/>
                  </a:cubicBezTo>
                  <a:cubicBezTo>
                    <a:pt x="481" y="599"/>
                    <a:pt x="481" y="599"/>
                    <a:pt x="481" y="599"/>
                  </a:cubicBezTo>
                  <a:cubicBezTo>
                    <a:pt x="481" y="599"/>
                    <a:pt x="480" y="599"/>
                    <a:pt x="480" y="599"/>
                  </a:cubicBezTo>
                  <a:close/>
                  <a:moveTo>
                    <a:pt x="133" y="592"/>
                  </a:moveTo>
                  <a:cubicBezTo>
                    <a:pt x="133" y="591"/>
                    <a:pt x="133" y="589"/>
                    <a:pt x="134" y="589"/>
                  </a:cubicBezTo>
                  <a:cubicBezTo>
                    <a:pt x="134" y="589"/>
                    <a:pt x="134" y="589"/>
                    <a:pt x="134" y="589"/>
                  </a:cubicBezTo>
                  <a:cubicBezTo>
                    <a:pt x="135" y="589"/>
                    <a:pt x="136" y="589"/>
                    <a:pt x="137" y="590"/>
                  </a:cubicBezTo>
                  <a:cubicBezTo>
                    <a:pt x="137" y="590"/>
                    <a:pt x="137" y="590"/>
                    <a:pt x="137" y="590"/>
                  </a:cubicBezTo>
                  <a:cubicBezTo>
                    <a:pt x="137" y="591"/>
                    <a:pt x="137" y="592"/>
                    <a:pt x="136" y="593"/>
                  </a:cubicBezTo>
                  <a:cubicBezTo>
                    <a:pt x="136" y="593"/>
                    <a:pt x="136" y="593"/>
                    <a:pt x="136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5" y="593"/>
                    <a:pt x="135" y="593"/>
                    <a:pt x="135" y="593"/>
                  </a:cubicBezTo>
                  <a:cubicBezTo>
                    <a:pt x="134" y="593"/>
                    <a:pt x="133" y="592"/>
                    <a:pt x="133" y="592"/>
                  </a:cubicBezTo>
                  <a:close/>
                  <a:moveTo>
                    <a:pt x="484" y="588"/>
                  </a:moveTo>
                  <a:cubicBezTo>
                    <a:pt x="483" y="587"/>
                    <a:pt x="483" y="586"/>
                    <a:pt x="483" y="585"/>
                  </a:cubicBezTo>
                  <a:cubicBezTo>
                    <a:pt x="483" y="585"/>
                    <a:pt x="483" y="585"/>
                    <a:pt x="483" y="585"/>
                  </a:cubicBezTo>
                  <a:cubicBezTo>
                    <a:pt x="484" y="584"/>
                    <a:pt x="485" y="584"/>
                    <a:pt x="486" y="58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487" y="584"/>
                    <a:pt x="487" y="585"/>
                    <a:pt x="487" y="587"/>
                  </a:cubicBezTo>
                  <a:cubicBezTo>
                    <a:pt x="487" y="587"/>
                    <a:pt x="487" y="587"/>
                    <a:pt x="487" y="587"/>
                  </a:cubicBezTo>
                  <a:cubicBezTo>
                    <a:pt x="487" y="587"/>
                    <a:pt x="486" y="588"/>
                    <a:pt x="485" y="588"/>
                  </a:cubicBezTo>
                  <a:cubicBezTo>
                    <a:pt x="485" y="588"/>
                    <a:pt x="485" y="588"/>
                    <a:pt x="485" y="588"/>
                  </a:cubicBezTo>
                  <a:cubicBezTo>
                    <a:pt x="485" y="588"/>
                    <a:pt x="485" y="588"/>
                    <a:pt x="484" y="588"/>
                  </a:cubicBezTo>
                  <a:close/>
                  <a:moveTo>
                    <a:pt x="129" y="580"/>
                  </a:moveTo>
                  <a:cubicBezTo>
                    <a:pt x="128" y="579"/>
                    <a:pt x="129" y="578"/>
                    <a:pt x="130" y="578"/>
                  </a:cubicBezTo>
                  <a:cubicBezTo>
                    <a:pt x="130" y="578"/>
                    <a:pt x="130" y="578"/>
                    <a:pt x="130" y="578"/>
                  </a:cubicBezTo>
                  <a:cubicBezTo>
                    <a:pt x="131" y="578"/>
                    <a:pt x="132" y="578"/>
                    <a:pt x="133" y="579"/>
                  </a:cubicBezTo>
                  <a:cubicBezTo>
                    <a:pt x="133" y="579"/>
                    <a:pt x="133" y="579"/>
                    <a:pt x="133" y="579"/>
                  </a:cubicBezTo>
                  <a:cubicBezTo>
                    <a:pt x="133" y="580"/>
                    <a:pt x="132" y="581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1" y="582"/>
                    <a:pt x="131" y="582"/>
                    <a:pt x="131" y="582"/>
                  </a:cubicBezTo>
                  <a:cubicBezTo>
                    <a:pt x="130" y="582"/>
                    <a:pt x="129" y="581"/>
                    <a:pt x="129" y="580"/>
                  </a:cubicBezTo>
                  <a:close/>
                  <a:moveTo>
                    <a:pt x="489" y="576"/>
                  </a:moveTo>
                  <a:cubicBezTo>
                    <a:pt x="488" y="576"/>
                    <a:pt x="487" y="575"/>
                    <a:pt x="488" y="574"/>
                  </a:cubicBezTo>
                  <a:cubicBezTo>
                    <a:pt x="488" y="574"/>
                    <a:pt x="488" y="574"/>
                    <a:pt x="488" y="574"/>
                  </a:cubicBezTo>
                  <a:cubicBezTo>
                    <a:pt x="488" y="573"/>
                    <a:pt x="489" y="572"/>
                    <a:pt x="490" y="573"/>
                  </a:cubicBezTo>
                  <a:cubicBezTo>
                    <a:pt x="490" y="573"/>
                    <a:pt x="490" y="573"/>
                    <a:pt x="490" y="573"/>
                  </a:cubicBezTo>
                  <a:cubicBezTo>
                    <a:pt x="491" y="573"/>
                    <a:pt x="492" y="574"/>
                    <a:pt x="491" y="575"/>
                  </a:cubicBezTo>
                  <a:cubicBezTo>
                    <a:pt x="491" y="575"/>
                    <a:pt x="491" y="575"/>
                    <a:pt x="491" y="575"/>
                  </a:cubicBezTo>
                  <a:cubicBezTo>
                    <a:pt x="491" y="576"/>
                    <a:pt x="490" y="577"/>
                    <a:pt x="489" y="577"/>
                  </a:cubicBezTo>
                  <a:cubicBezTo>
                    <a:pt x="489" y="577"/>
                    <a:pt x="489" y="577"/>
                    <a:pt x="489" y="577"/>
                  </a:cubicBezTo>
                  <a:cubicBezTo>
                    <a:pt x="489" y="577"/>
                    <a:pt x="489" y="577"/>
                    <a:pt x="489" y="576"/>
                  </a:cubicBezTo>
                  <a:close/>
                  <a:moveTo>
                    <a:pt x="124" y="569"/>
                  </a:moveTo>
                  <a:cubicBezTo>
                    <a:pt x="124" y="568"/>
                    <a:pt x="125" y="567"/>
                    <a:pt x="126" y="567"/>
                  </a:cubicBezTo>
                  <a:cubicBezTo>
                    <a:pt x="126" y="567"/>
                    <a:pt x="126" y="567"/>
                    <a:pt x="126" y="567"/>
                  </a:cubicBezTo>
                  <a:cubicBezTo>
                    <a:pt x="127" y="566"/>
                    <a:pt x="128" y="567"/>
                    <a:pt x="128" y="568"/>
                  </a:cubicBezTo>
                  <a:cubicBezTo>
                    <a:pt x="128" y="568"/>
                    <a:pt x="128" y="568"/>
                    <a:pt x="128" y="568"/>
                  </a:cubicBezTo>
                  <a:cubicBezTo>
                    <a:pt x="129" y="569"/>
                    <a:pt x="128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cubicBezTo>
                    <a:pt x="127" y="571"/>
                    <a:pt x="127" y="571"/>
                    <a:pt x="126" y="571"/>
                  </a:cubicBezTo>
                  <a:cubicBezTo>
                    <a:pt x="126" y="571"/>
                    <a:pt x="126" y="571"/>
                    <a:pt x="126" y="571"/>
                  </a:cubicBezTo>
                  <a:cubicBezTo>
                    <a:pt x="126" y="571"/>
                    <a:pt x="125" y="570"/>
                    <a:pt x="124" y="569"/>
                  </a:cubicBezTo>
                  <a:close/>
                  <a:moveTo>
                    <a:pt x="493" y="565"/>
                  </a:moveTo>
                  <a:cubicBezTo>
                    <a:pt x="492" y="565"/>
                    <a:pt x="492" y="564"/>
                    <a:pt x="492" y="563"/>
                  </a:cubicBezTo>
                  <a:cubicBezTo>
                    <a:pt x="492" y="563"/>
                    <a:pt x="492" y="563"/>
                    <a:pt x="492" y="563"/>
                  </a:cubicBezTo>
                  <a:cubicBezTo>
                    <a:pt x="492" y="562"/>
                    <a:pt x="493" y="561"/>
                    <a:pt x="494" y="562"/>
                  </a:cubicBezTo>
                  <a:cubicBezTo>
                    <a:pt x="494" y="562"/>
                    <a:pt x="494" y="562"/>
                    <a:pt x="494" y="562"/>
                  </a:cubicBezTo>
                  <a:cubicBezTo>
                    <a:pt x="496" y="562"/>
                    <a:pt x="496" y="563"/>
                    <a:pt x="496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5"/>
                    <a:pt x="495" y="565"/>
                    <a:pt x="494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494" y="565"/>
                    <a:pt x="493" y="565"/>
                    <a:pt x="493" y="565"/>
                  </a:cubicBezTo>
                  <a:close/>
                  <a:moveTo>
                    <a:pt x="120" y="558"/>
                  </a:moveTo>
                  <a:cubicBezTo>
                    <a:pt x="120" y="557"/>
                    <a:pt x="120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2" y="555"/>
                    <a:pt x="124" y="556"/>
                    <a:pt x="124" y="557"/>
                  </a:cubicBezTo>
                  <a:cubicBezTo>
                    <a:pt x="124" y="557"/>
                    <a:pt x="124" y="557"/>
                    <a:pt x="124" y="557"/>
                  </a:cubicBezTo>
                  <a:cubicBezTo>
                    <a:pt x="124" y="558"/>
                    <a:pt x="124" y="559"/>
                    <a:pt x="123" y="559"/>
                  </a:cubicBezTo>
                  <a:cubicBezTo>
                    <a:pt x="123" y="559"/>
                    <a:pt x="123" y="559"/>
                    <a:pt x="123" y="559"/>
                  </a:cubicBezTo>
                  <a:cubicBezTo>
                    <a:pt x="123" y="559"/>
                    <a:pt x="122" y="559"/>
                    <a:pt x="122" y="559"/>
                  </a:cubicBezTo>
                  <a:cubicBezTo>
                    <a:pt x="122" y="559"/>
                    <a:pt x="122" y="559"/>
                    <a:pt x="122" y="559"/>
                  </a:cubicBezTo>
                  <a:cubicBezTo>
                    <a:pt x="121" y="559"/>
                    <a:pt x="120" y="559"/>
                    <a:pt x="120" y="558"/>
                  </a:cubicBezTo>
                  <a:close/>
                  <a:moveTo>
                    <a:pt x="497" y="554"/>
                  </a:moveTo>
                  <a:cubicBezTo>
                    <a:pt x="496" y="554"/>
                    <a:pt x="496" y="553"/>
                    <a:pt x="496" y="552"/>
                  </a:cubicBezTo>
                  <a:cubicBezTo>
                    <a:pt x="496" y="552"/>
                    <a:pt x="496" y="552"/>
                    <a:pt x="496" y="552"/>
                  </a:cubicBezTo>
                  <a:cubicBezTo>
                    <a:pt x="497" y="550"/>
                    <a:pt x="498" y="550"/>
                    <a:pt x="499" y="550"/>
                  </a:cubicBezTo>
                  <a:cubicBezTo>
                    <a:pt x="499" y="550"/>
                    <a:pt x="499" y="550"/>
                    <a:pt x="499" y="550"/>
                  </a:cubicBezTo>
                  <a:cubicBezTo>
                    <a:pt x="500" y="551"/>
                    <a:pt x="500" y="552"/>
                    <a:pt x="500" y="553"/>
                  </a:cubicBezTo>
                  <a:cubicBezTo>
                    <a:pt x="500" y="553"/>
                    <a:pt x="500" y="553"/>
                    <a:pt x="500" y="553"/>
                  </a:cubicBezTo>
                  <a:cubicBezTo>
                    <a:pt x="500" y="554"/>
                    <a:pt x="499" y="554"/>
                    <a:pt x="498" y="554"/>
                  </a:cubicBezTo>
                  <a:cubicBezTo>
                    <a:pt x="498" y="554"/>
                    <a:pt x="498" y="554"/>
                    <a:pt x="498" y="554"/>
                  </a:cubicBezTo>
                  <a:cubicBezTo>
                    <a:pt x="498" y="554"/>
                    <a:pt x="498" y="554"/>
                    <a:pt x="497" y="554"/>
                  </a:cubicBezTo>
                  <a:close/>
                  <a:moveTo>
                    <a:pt x="116" y="547"/>
                  </a:moveTo>
                  <a:cubicBezTo>
                    <a:pt x="115" y="546"/>
                    <a:pt x="116" y="545"/>
                    <a:pt x="117" y="544"/>
                  </a:cubicBezTo>
                  <a:cubicBezTo>
                    <a:pt x="117" y="544"/>
                    <a:pt x="117" y="544"/>
                    <a:pt x="117" y="544"/>
                  </a:cubicBezTo>
                  <a:cubicBezTo>
                    <a:pt x="118" y="544"/>
                    <a:pt x="119" y="544"/>
                    <a:pt x="120" y="545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0" y="546"/>
                    <a:pt x="119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17" y="548"/>
                    <a:pt x="116" y="548"/>
                    <a:pt x="116" y="547"/>
                  </a:cubicBezTo>
                  <a:close/>
                  <a:moveTo>
                    <a:pt x="502" y="543"/>
                  </a:moveTo>
                  <a:cubicBezTo>
                    <a:pt x="501" y="542"/>
                    <a:pt x="500" y="541"/>
                    <a:pt x="501" y="540"/>
                  </a:cubicBezTo>
                  <a:cubicBezTo>
                    <a:pt x="501" y="540"/>
                    <a:pt x="501" y="540"/>
                    <a:pt x="501" y="540"/>
                  </a:cubicBezTo>
                  <a:cubicBezTo>
                    <a:pt x="501" y="539"/>
                    <a:pt x="502" y="539"/>
                    <a:pt x="503" y="539"/>
                  </a:cubicBezTo>
                  <a:cubicBezTo>
                    <a:pt x="503" y="539"/>
                    <a:pt x="503" y="539"/>
                    <a:pt x="503" y="539"/>
                  </a:cubicBezTo>
                  <a:cubicBezTo>
                    <a:pt x="504" y="540"/>
                    <a:pt x="505" y="541"/>
                    <a:pt x="504" y="542"/>
                  </a:cubicBezTo>
                  <a:cubicBezTo>
                    <a:pt x="504" y="542"/>
                    <a:pt x="504" y="542"/>
                    <a:pt x="504" y="542"/>
                  </a:cubicBezTo>
                  <a:cubicBezTo>
                    <a:pt x="504" y="543"/>
                    <a:pt x="503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ubicBezTo>
                    <a:pt x="502" y="543"/>
                    <a:pt x="502" y="543"/>
                    <a:pt x="502" y="543"/>
                  </a:cubicBezTo>
                  <a:close/>
                  <a:moveTo>
                    <a:pt x="112" y="536"/>
                  </a:moveTo>
                  <a:cubicBezTo>
                    <a:pt x="111" y="535"/>
                    <a:pt x="112" y="534"/>
                    <a:pt x="113" y="533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4" y="533"/>
                    <a:pt x="115" y="533"/>
                    <a:pt x="115" y="534"/>
                  </a:cubicBezTo>
                  <a:cubicBezTo>
                    <a:pt x="115" y="534"/>
                    <a:pt x="115" y="534"/>
                    <a:pt x="115" y="534"/>
                  </a:cubicBezTo>
                  <a:cubicBezTo>
                    <a:pt x="116" y="535"/>
                    <a:pt x="115" y="536"/>
                    <a:pt x="114" y="537"/>
                  </a:cubicBezTo>
                  <a:cubicBezTo>
                    <a:pt x="114" y="537"/>
                    <a:pt x="114" y="537"/>
                    <a:pt x="114" y="537"/>
                  </a:cubicBezTo>
                  <a:cubicBezTo>
                    <a:pt x="114" y="537"/>
                    <a:pt x="114" y="537"/>
                    <a:pt x="113" y="537"/>
                  </a:cubicBezTo>
                  <a:cubicBezTo>
                    <a:pt x="113" y="537"/>
                    <a:pt x="113" y="537"/>
                    <a:pt x="113" y="537"/>
                  </a:cubicBezTo>
                  <a:cubicBezTo>
                    <a:pt x="113" y="537"/>
                    <a:pt x="112" y="536"/>
                    <a:pt x="112" y="536"/>
                  </a:cubicBezTo>
                  <a:close/>
                  <a:moveTo>
                    <a:pt x="506" y="532"/>
                  </a:moveTo>
                  <a:cubicBezTo>
                    <a:pt x="505" y="531"/>
                    <a:pt x="504" y="530"/>
                    <a:pt x="505" y="529"/>
                  </a:cubicBezTo>
                  <a:cubicBezTo>
                    <a:pt x="505" y="529"/>
                    <a:pt x="505" y="529"/>
                    <a:pt x="505" y="529"/>
                  </a:cubicBezTo>
                  <a:cubicBezTo>
                    <a:pt x="505" y="528"/>
                    <a:pt x="506" y="528"/>
                    <a:pt x="507" y="528"/>
                  </a:cubicBezTo>
                  <a:cubicBezTo>
                    <a:pt x="507" y="528"/>
                    <a:pt x="507" y="528"/>
                    <a:pt x="507" y="528"/>
                  </a:cubicBezTo>
                  <a:cubicBezTo>
                    <a:pt x="508" y="528"/>
                    <a:pt x="509" y="530"/>
                    <a:pt x="509" y="531"/>
                  </a:cubicBezTo>
                  <a:cubicBezTo>
                    <a:pt x="509" y="531"/>
                    <a:pt x="509" y="531"/>
                    <a:pt x="509" y="531"/>
                  </a:cubicBezTo>
                  <a:cubicBezTo>
                    <a:pt x="508" y="531"/>
                    <a:pt x="508" y="532"/>
                    <a:pt x="507" y="532"/>
                  </a:cubicBezTo>
                  <a:cubicBezTo>
                    <a:pt x="507" y="532"/>
                    <a:pt x="507" y="532"/>
                    <a:pt x="507" y="532"/>
                  </a:cubicBezTo>
                  <a:cubicBezTo>
                    <a:pt x="506" y="532"/>
                    <a:pt x="506" y="532"/>
                    <a:pt x="506" y="532"/>
                  </a:cubicBezTo>
                  <a:close/>
                  <a:moveTo>
                    <a:pt x="107" y="524"/>
                  </a:moveTo>
                  <a:cubicBezTo>
                    <a:pt x="107" y="523"/>
                    <a:pt x="107" y="522"/>
                    <a:pt x="108" y="522"/>
                  </a:cubicBezTo>
                  <a:cubicBezTo>
                    <a:pt x="108" y="522"/>
                    <a:pt x="108" y="522"/>
                    <a:pt x="108" y="522"/>
                  </a:cubicBezTo>
                  <a:cubicBezTo>
                    <a:pt x="109" y="522"/>
                    <a:pt x="111" y="522"/>
                    <a:pt x="111" y="523"/>
                  </a:cubicBezTo>
                  <a:cubicBezTo>
                    <a:pt x="111" y="523"/>
                    <a:pt x="111" y="523"/>
                    <a:pt x="111" y="523"/>
                  </a:cubicBezTo>
                  <a:cubicBezTo>
                    <a:pt x="111" y="524"/>
                    <a:pt x="111" y="525"/>
                    <a:pt x="110" y="526"/>
                  </a:cubicBezTo>
                  <a:cubicBezTo>
                    <a:pt x="110" y="526"/>
                    <a:pt x="110" y="526"/>
                    <a:pt x="110" y="526"/>
                  </a:cubicBezTo>
                  <a:cubicBezTo>
                    <a:pt x="110" y="526"/>
                    <a:pt x="109" y="526"/>
                    <a:pt x="109" y="526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08" y="526"/>
                    <a:pt x="108" y="525"/>
                    <a:pt x="107" y="524"/>
                  </a:cubicBezTo>
                  <a:close/>
                  <a:moveTo>
                    <a:pt x="510" y="520"/>
                  </a:moveTo>
                  <a:cubicBezTo>
                    <a:pt x="509" y="520"/>
                    <a:pt x="509" y="519"/>
                    <a:pt x="509" y="518"/>
                  </a:cubicBezTo>
                  <a:cubicBezTo>
                    <a:pt x="509" y="518"/>
                    <a:pt x="509" y="518"/>
                    <a:pt x="509" y="518"/>
                  </a:cubicBezTo>
                  <a:cubicBezTo>
                    <a:pt x="510" y="517"/>
                    <a:pt x="511" y="516"/>
                    <a:pt x="512" y="517"/>
                  </a:cubicBezTo>
                  <a:cubicBezTo>
                    <a:pt x="512" y="517"/>
                    <a:pt x="512" y="517"/>
                    <a:pt x="512" y="517"/>
                  </a:cubicBezTo>
                  <a:cubicBezTo>
                    <a:pt x="513" y="517"/>
                    <a:pt x="513" y="518"/>
                    <a:pt x="513" y="519"/>
                  </a:cubicBezTo>
                  <a:cubicBezTo>
                    <a:pt x="513" y="519"/>
                    <a:pt x="513" y="519"/>
                    <a:pt x="513" y="519"/>
                  </a:cubicBezTo>
                  <a:cubicBezTo>
                    <a:pt x="513" y="520"/>
                    <a:pt x="512" y="521"/>
                    <a:pt x="511" y="521"/>
                  </a:cubicBezTo>
                  <a:cubicBezTo>
                    <a:pt x="511" y="521"/>
                    <a:pt x="511" y="521"/>
                    <a:pt x="511" y="521"/>
                  </a:cubicBezTo>
                  <a:cubicBezTo>
                    <a:pt x="511" y="521"/>
                    <a:pt x="511" y="521"/>
                    <a:pt x="510" y="520"/>
                  </a:cubicBezTo>
                  <a:close/>
                  <a:moveTo>
                    <a:pt x="103" y="513"/>
                  </a:moveTo>
                  <a:cubicBezTo>
                    <a:pt x="103" y="512"/>
                    <a:pt x="103" y="511"/>
                    <a:pt x="104" y="511"/>
                  </a:cubicBezTo>
                  <a:cubicBezTo>
                    <a:pt x="104" y="511"/>
                    <a:pt x="104" y="511"/>
                    <a:pt x="104" y="511"/>
                  </a:cubicBezTo>
                  <a:cubicBezTo>
                    <a:pt x="105" y="510"/>
                    <a:pt x="106" y="511"/>
                    <a:pt x="107" y="512"/>
                  </a:cubicBezTo>
                  <a:cubicBezTo>
                    <a:pt x="107" y="512"/>
                    <a:pt x="107" y="512"/>
                    <a:pt x="107" y="512"/>
                  </a:cubicBezTo>
                  <a:cubicBezTo>
                    <a:pt x="107" y="513"/>
                    <a:pt x="107" y="514"/>
                    <a:pt x="106" y="514"/>
                  </a:cubicBezTo>
                  <a:cubicBezTo>
                    <a:pt x="106" y="514"/>
                    <a:pt x="106" y="514"/>
                    <a:pt x="106" y="514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5" y="515"/>
                    <a:pt x="105" y="515"/>
                    <a:pt x="105" y="515"/>
                  </a:cubicBezTo>
                  <a:cubicBezTo>
                    <a:pt x="104" y="515"/>
                    <a:pt x="103" y="514"/>
                    <a:pt x="103" y="513"/>
                  </a:cubicBezTo>
                  <a:close/>
                  <a:moveTo>
                    <a:pt x="515" y="509"/>
                  </a:moveTo>
                  <a:cubicBezTo>
                    <a:pt x="514" y="509"/>
                    <a:pt x="513" y="508"/>
                    <a:pt x="513" y="507"/>
                  </a:cubicBezTo>
                  <a:cubicBezTo>
                    <a:pt x="513" y="507"/>
                    <a:pt x="513" y="507"/>
                    <a:pt x="513" y="507"/>
                  </a:cubicBezTo>
                  <a:cubicBezTo>
                    <a:pt x="514" y="506"/>
                    <a:pt x="515" y="505"/>
                    <a:pt x="516" y="506"/>
                  </a:cubicBezTo>
                  <a:cubicBezTo>
                    <a:pt x="516" y="506"/>
                    <a:pt x="516" y="506"/>
                    <a:pt x="516" y="506"/>
                  </a:cubicBezTo>
                  <a:cubicBezTo>
                    <a:pt x="517" y="506"/>
                    <a:pt x="518" y="507"/>
                    <a:pt x="517" y="508"/>
                  </a:cubicBezTo>
                  <a:cubicBezTo>
                    <a:pt x="517" y="508"/>
                    <a:pt x="517" y="508"/>
                    <a:pt x="517" y="508"/>
                  </a:cubicBezTo>
                  <a:cubicBezTo>
                    <a:pt x="517" y="509"/>
                    <a:pt x="516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ubicBezTo>
                    <a:pt x="515" y="509"/>
                    <a:pt x="515" y="509"/>
                    <a:pt x="515" y="509"/>
                  </a:cubicBezTo>
                  <a:close/>
                  <a:moveTo>
                    <a:pt x="99" y="502"/>
                  </a:moveTo>
                  <a:cubicBezTo>
                    <a:pt x="98" y="501"/>
                    <a:pt x="99" y="500"/>
                    <a:pt x="100" y="500"/>
                  </a:cubicBezTo>
                  <a:cubicBezTo>
                    <a:pt x="100" y="500"/>
                    <a:pt x="100" y="500"/>
                    <a:pt x="100" y="500"/>
                  </a:cubicBezTo>
                  <a:cubicBezTo>
                    <a:pt x="101" y="499"/>
                    <a:pt x="102" y="500"/>
                    <a:pt x="102" y="501"/>
                  </a:cubicBezTo>
                  <a:cubicBezTo>
                    <a:pt x="102" y="501"/>
                    <a:pt x="102" y="501"/>
                    <a:pt x="102" y="501"/>
                  </a:cubicBezTo>
                  <a:cubicBezTo>
                    <a:pt x="103" y="502"/>
                    <a:pt x="102" y="503"/>
                    <a:pt x="101" y="503"/>
                  </a:cubicBezTo>
                  <a:cubicBezTo>
                    <a:pt x="101" y="503"/>
                    <a:pt x="101" y="503"/>
                    <a:pt x="101" y="503"/>
                  </a:cubicBezTo>
                  <a:cubicBezTo>
                    <a:pt x="101" y="503"/>
                    <a:pt x="101" y="503"/>
                    <a:pt x="100" y="503"/>
                  </a:cubicBezTo>
                  <a:cubicBezTo>
                    <a:pt x="100" y="503"/>
                    <a:pt x="100" y="503"/>
                    <a:pt x="100" y="503"/>
                  </a:cubicBezTo>
                  <a:cubicBezTo>
                    <a:pt x="100" y="503"/>
                    <a:pt x="99" y="503"/>
                    <a:pt x="99" y="502"/>
                  </a:cubicBezTo>
                  <a:close/>
                  <a:moveTo>
                    <a:pt x="519" y="498"/>
                  </a:moveTo>
                  <a:cubicBezTo>
                    <a:pt x="518" y="498"/>
                    <a:pt x="517" y="497"/>
                    <a:pt x="518" y="496"/>
                  </a:cubicBezTo>
                  <a:cubicBezTo>
                    <a:pt x="518" y="496"/>
                    <a:pt x="518" y="496"/>
                    <a:pt x="518" y="496"/>
                  </a:cubicBezTo>
                  <a:cubicBezTo>
                    <a:pt x="518" y="494"/>
                    <a:pt x="519" y="494"/>
                    <a:pt x="520" y="494"/>
                  </a:cubicBezTo>
                  <a:cubicBezTo>
                    <a:pt x="520" y="494"/>
                    <a:pt x="520" y="494"/>
                    <a:pt x="520" y="494"/>
                  </a:cubicBezTo>
                  <a:cubicBezTo>
                    <a:pt x="521" y="495"/>
                    <a:pt x="522" y="496"/>
                    <a:pt x="522" y="497"/>
                  </a:cubicBezTo>
                  <a:cubicBezTo>
                    <a:pt x="522" y="497"/>
                    <a:pt x="522" y="497"/>
                    <a:pt x="522" y="497"/>
                  </a:cubicBezTo>
                  <a:cubicBezTo>
                    <a:pt x="521" y="498"/>
                    <a:pt x="520" y="498"/>
                    <a:pt x="520" y="498"/>
                  </a:cubicBezTo>
                  <a:cubicBezTo>
                    <a:pt x="520" y="498"/>
                    <a:pt x="520" y="498"/>
                    <a:pt x="520" y="498"/>
                  </a:cubicBezTo>
                  <a:cubicBezTo>
                    <a:pt x="519" y="498"/>
                    <a:pt x="519" y="498"/>
                    <a:pt x="519" y="498"/>
                  </a:cubicBezTo>
                  <a:close/>
                  <a:moveTo>
                    <a:pt x="94" y="491"/>
                  </a:moveTo>
                  <a:cubicBezTo>
                    <a:pt x="94" y="490"/>
                    <a:pt x="94" y="489"/>
                    <a:pt x="95" y="488"/>
                  </a:cubicBezTo>
                  <a:cubicBezTo>
                    <a:pt x="95" y="488"/>
                    <a:pt x="95" y="488"/>
                    <a:pt x="95" y="488"/>
                  </a:cubicBezTo>
                  <a:cubicBezTo>
                    <a:pt x="96" y="488"/>
                    <a:pt x="98" y="488"/>
                    <a:pt x="98" y="489"/>
                  </a:cubicBezTo>
                  <a:cubicBezTo>
                    <a:pt x="98" y="489"/>
                    <a:pt x="98" y="489"/>
                    <a:pt x="98" y="489"/>
                  </a:cubicBezTo>
                  <a:cubicBezTo>
                    <a:pt x="98" y="490"/>
                    <a:pt x="98" y="492"/>
                    <a:pt x="97" y="492"/>
                  </a:cubicBezTo>
                  <a:cubicBezTo>
                    <a:pt x="97" y="492"/>
                    <a:pt x="97" y="492"/>
                    <a:pt x="97" y="492"/>
                  </a:cubicBezTo>
                  <a:cubicBezTo>
                    <a:pt x="97" y="492"/>
                    <a:pt x="96" y="492"/>
                    <a:pt x="96" y="492"/>
                  </a:cubicBezTo>
                  <a:cubicBezTo>
                    <a:pt x="96" y="492"/>
                    <a:pt x="96" y="492"/>
                    <a:pt x="96" y="492"/>
                  </a:cubicBezTo>
                  <a:cubicBezTo>
                    <a:pt x="95" y="492"/>
                    <a:pt x="95" y="492"/>
                    <a:pt x="94" y="491"/>
                  </a:cubicBezTo>
                  <a:close/>
                  <a:moveTo>
                    <a:pt x="523" y="487"/>
                  </a:moveTo>
                  <a:cubicBezTo>
                    <a:pt x="522" y="486"/>
                    <a:pt x="522" y="485"/>
                    <a:pt x="522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2" y="483"/>
                    <a:pt x="524" y="483"/>
                    <a:pt x="525" y="483"/>
                  </a:cubicBezTo>
                  <a:cubicBezTo>
                    <a:pt x="525" y="483"/>
                    <a:pt x="525" y="483"/>
                    <a:pt x="525" y="483"/>
                  </a:cubicBezTo>
                  <a:cubicBezTo>
                    <a:pt x="526" y="484"/>
                    <a:pt x="526" y="485"/>
                    <a:pt x="526" y="486"/>
                  </a:cubicBezTo>
                  <a:cubicBezTo>
                    <a:pt x="526" y="486"/>
                    <a:pt x="526" y="486"/>
                    <a:pt x="526" y="486"/>
                  </a:cubicBezTo>
                  <a:cubicBezTo>
                    <a:pt x="526" y="487"/>
                    <a:pt x="525" y="487"/>
                    <a:pt x="524" y="487"/>
                  </a:cubicBezTo>
                  <a:cubicBezTo>
                    <a:pt x="524" y="487"/>
                    <a:pt x="524" y="487"/>
                    <a:pt x="524" y="487"/>
                  </a:cubicBezTo>
                  <a:cubicBezTo>
                    <a:pt x="524" y="487"/>
                    <a:pt x="523" y="487"/>
                    <a:pt x="523" y="487"/>
                  </a:cubicBezTo>
                  <a:close/>
                  <a:moveTo>
                    <a:pt x="90" y="480"/>
                  </a:moveTo>
                  <a:cubicBezTo>
                    <a:pt x="90" y="479"/>
                    <a:pt x="90" y="478"/>
                    <a:pt x="91" y="477"/>
                  </a:cubicBezTo>
                  <a:cubicBezTo>
                    <a:pt x="91" y="477"/>
                    <a:pt x="91" y="477"/>
                    <a:pt x="91" y="477"/>
                  </a:cubicBezTo>
                  <a:cubicBezTo>
                    <a:pt x="92" y="477"/>
                    <a:pt x="93" y="477"/>
                    <a:pt x="94" y="478"/>
                  </a:cubicBezTo>
                  <a:cubicBezTo>
                    <a:pt x="94" y="478"/>
                    <a:pt x="94" y="478"/>
                    <a:pt x="94" y="478"/>
                  </a:cubicBezTo>
                  <a:cubicBezTo>
                    <a:pt x="94" y="479"/>
                    <a:pt x="94" y="480"/>
                    <a:pt x="93" y="481"/>
                  </a:cubicBezTo>
                  <a:cubicBezTo>
                    <a:pt x="93" y="481"/>
                    <a:pt x="93" y="481"/>
                    <a:pt x="93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2" y="481"/>
                    <a:pt x="92" y="481"/>
                    <a:pt x="92" y="481"/>
                  </a:cubicBezTo>
                  <a:cubicBezTo>
                    <a:pt x="91" y="481"/>
                    <a:pt x="90" y="480"/>
                    <a:pt x="90" y="480"/>
                  </a:cubicBezTo>
                  <a:close/>
                  <a:moveTo>
                    <a:pt x="528" y="476"/>
                  </a:moveTo>
                  <a:cubicBezTo>
                    <a:pt x="527" y="475"/>
                    <a:pt x="526" y="474"/>
                    <a:pt x="526" y="473"/>
                  </a:cubicBezTo>
                  <a:cubicBezTo>
                    <a:pt x="526" y="473"/>
                    <a:pt x="526" y="473"/>
                    <a:pt x="526" y="473"/>
                  </a:cubicBezTo>
                  <a:cubicBezTo>
                    <a:pt x="527" y="472"/>
                    <a:pt x="528" y="472"/>
                    <a:pt x="529" y="472"/>
                  </a:cubicBezTo>
                  <a:cubicBezTo>
                    <a:pt x="529" y="472"/>
                    <a:pt x="529" y="472"/>
                    <a:pt x="529" y="472"/>
                  </a:cubicBezTo>
                  <a:cubicBezTo>
                    <a:pt x="530" y="472"/>
                    <a:pt x="531" y="474"/>
                    <a:pt x="530" y="475"/>
                  </a:cubicBezTo>
                  <a:cubicBezTo>
                    <a:pt x="530" y="475"/>
                    <a:pt x="530" y="475"/>
                    <a:pt x="530" y="475"/>
                  </a:cubicBezTo>
                  <a:cubicBezTo>
                    <a:pt x="530" y="475"/>
                    <a:pt x="529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ubicBezTo>
                    <a:pt x="528" y="476"/>
                    <a:pt x="528" y="476"/>
                    <a:pt x="528" y="476"/>
                  </a:cubicBezTo>
                  <a:close/>
                  <a:moveTo>
                    <a:pt x="86" y="469"/>
                  </a:moveTo>
                  <a:cubicBezTo>
                    <a:pt x="85" y="467"/>
                    <a:pt x="86" y="466"/>
                    <a:pt x="87" y="466"/>
                  </a:cubicBezTo>
                  <a:cubicBezTo>
                    <a:pt x="87" y="466"/>
                    <a:pt x="87" y="466"/>
                    <a:pt x="87" y="466"/>
                  </a:cubicBezTo>
                  <a:cubicBezTo>
                    <a:pt x="88" y="466"/>
                    <a:pt x="89" y="466"/>
                    <a:pt x="89" y="467"/>
                  </a:cubicBezTo>
                  <a:cubicBezTo>
                    <a:pt x="89" y="467"/>
                    <a:pt x="89" y="467"/>
                    <a:pt x="89" y="467"/>
                  </a:cubicBezTo>
                  <a:cubicBezTo>
                    <a:pt x="90" y="468"/>
                    <a:pt x="89" y="469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8" y="470"/>
                    <a:pt x="88" y="470"/>
                    <a:pt x="88" y="470"/>
                  </a:cubicBezTo>
                  <a:cubicBezTo>
                    <a:pt x="87" y="470"/>
                    <a:pt x="86" y="469"/>
                    <a:pt x="86" y="469"/>
                  </a:cubicBezTo>
                  <a:close/>
                  <a:moveTo>
                    <a:pt x="532" y="464"/>
                  </a:moveTo>
                  <a:cubicBezTo>
                    <a:pt x="531" y="464"/>
                    <a:pt x="530" y="463"/>
                    <a:pt x="531" y="462"/>
                  </a:cubicBezTo>
                  <a:cubicBezTo>
                    <a:pt x="531" y="462"/>
                    <a:pt x="531" y="462"/>
                    <a:pt x="531" y="462"/>
                  </a:cubicBezTo>
                  <a:cubicBezTo>
                    <a:pt x="531" y="461"/>
                    <a:pt x="532" y="460"/>
                    <a:pt x="533" y="461"/>
                  </a:cubicBezTo>
                  <a:cubicBezTo>
                    <a:pt x="533" y="461"/>
                    <a:pt x="533" y="461"/>
                    <a:pt x="533" y="461"/>
                  </a:cubicBezTo>
                  <a:cubicBezTo>
                    <a:pt x="534" y="461"/>
                    <a:pt x="535" y="462"/>
                    <a:pt x="534" y="463"/>
                  </a:cubicBezTo>
                  <a:cubicBezTo>
                    <a:pt x="534" y="463"/>
                    <a:pt x="534" y="463"/>
                    <a:pt x="534" y="463"/>
                  </a:cubicBezTo>
                  <a:cubicBezTo>
                    <a:pt x="534" y="464"/>
                    <a:pt x="533" y="465"/>
                    <a:pt x="533" y="465"/>
                  </a:cubicBezTo>
                  <a:cubicBezTo>
                    <a:pt x="533" y="465"/>
                    <a:pt x="533" y="465"/>
                    <a:pt x="533" y="465"/>
                  </a:cubicBezTo>
                  <a:cubicBezTo>
                    <a:pt x="532" y="465"/>
                    <a:pt x="532" y="465"/>
                    <a:pt x="532" y="464"/>
                  </a:cubicBezTo>
                  <a:close/>
                  <a:moveTo>
                    <a:pt x="81" y="457"/>
                  </a:moveTo>
                  <a:cubicBezTo>
                    <a:pt x="81" y="456"/>
                    <a:pt x="81" y="455"/>
                    <a:pt x="83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84" y="454"/>
                    <a:pt x="85" y="455"/>
                    <a:pt x="85" y="456"/>
                  </a:cubicBezTo>
                  <a:cubicBezTo>
                    <a:pt x="85" y="456"/>
                    <a:pt x="85" y="456"/>
                    <a:pt x="85" y="456"/>
                  </a:cubicBezTo>
                  <a:cubicBezTo>
                    <a:pt x="85" y="457"/>
                    <a:pt x="85" y="458"/>
                    <a:pt x="84" y="458"/>
                  </a:cubicBezTo>
                  <a:cubicBezTo>
                    <a:pt x="84" y="458"/>
                    <a:pt x="84" y="458"/>
                    <a:pt x="84" y="458"/>
                  </a:cubicBezTo>
                  <a:cubicBezTo>
                    <a:pt x="84" y="459"/>
                    <a:pt x="83" y="459"/>
                    <a:pt x="83" y="459"/>
                  </a:cubicBezTo>
                  <a:cubicBezTo>
                    <a:pt x="83" y="459"/>
                    <a:pt x="83" y="459"/>
                    <a:pt x="83" y="459"/>
                  </a:cubicBezTo>
                  <a:cubicBezTo>
                    <a:pt x="82" y="459"/>
                    <a:pt x="82" y="458"/>
                    <a:pt x="81" y="457"/>
                  </a:cubicBezTo>
                  <a:close/>
                  <a:moveTo>
                    <a:pt x="536" y="453"/>
                  </a:moveTo>
                  <a:cubicBezTo>
                    <a:pt x="535" y="453"/>
                    <a:pt x="535" y="452"/>
                    <a:pt x="535" y="451"/>
                  </a:cubicBezTo>
                  <a:cubicBezTo>
                    <a:pt x="535" y="451"/>
                    <a:pt x="535" y="451"/>
                    <a:pt x="535" y="451"/>
                  </a:cubicBezTo>
                  <a:cubicBezTo>
                    <a:pt x="535" y="450"/>
                    <a:pt x="537" y="449"/>
                    <a:pt x="538" y="450"/>
                  </a:cubicBezTo>
                  <a:cubicBezTo>
                    <a:pt x="538" y="450"/>
                    <a:pt x="538" y="450"/>
                    <a:pt x="538" y="450"/>
                  </a:cubicBezTo>
                  <a:cubicBezTo>
                    <a:pt x="539" y="450"/>
                    <a:pt x="539" y="451"/>
                    <a:pt x="539" y="452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538" y="453"/>
                    <a:pt x="538" y="453"/>
                    <a:pt x="537" y="453"/>
                  </a:cubicBezTo>
                  <a:cubicBezTo>
                    <a:pt x="537" y="453"/>
                    <a:pt x="537" y="453"/>
                    <a:pt x="537" y="453"/>
                  </a:cubicBezTo>
                  <a:cubicBezTo>
                    <a:pt x="537" y="453"/>
                    <a:pt x="536" y="453"/>
                    <a:pt x="536" y="453"/>
                  </a:cubicBezTo>
                  <a:close/>
                  <a:moveTo>
                    <a:pt x="77" y="446"/>
                  </a:moveTo>
                  <a:cubicBezTo>
                    <a:pt x="77" y="445"/>
                    <a:pt x="77" y="444"/>
                    <a:pt x="78" y="444"/>
                  </a:cubicBezTo>
                  <a:cubicBezTo>
                    <a:pt x="78" y="444"/>
                    <a:pt x="78" y="444"/>
                    <a:pt x="78" y="444"/>
                  </a:cubicBezTo>
                  <a:cubicBezTo>
                    <a:pt x="79" y="443"/>
                    <a:pt x="80" y="444"/>
                    <a:pt x="81" y="445"/>
                  </a:cubicBezTo>
                  <a:cubicBezTo>
                    <a:pt x="81" y="445"/>
                    <a:pt x="81" y="445"/>
                    <a:pt x="81" y="445"/>
                  </a:cubicBezTo>
                  <a:cubicBezTo>
                    <a:pt x="81" y="446"/>
                    <a:pt x="81" y="447"/>
                    <a:pt x="80" y="447"/>
                  </a:cubicBezTo>
                  <a:cubicBezTo>
                    <a:pt x="80" y="447"/>
                    <a:pt x="80" y="447"/>
                    <a:pt x="80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9" y="447"/>
                    <a:pt x="79" y="447"/>
                    <a:pt x="79" y="447"/>
                  </a:cubicBezTo>
                  <a:cubicBezTo>
                    <a:pt x="78" y="447"/>
                    <a:pt x="77" y="447"/>
                    <a:pt x="77" y="446"/>
                  </a:cubicBezTo>
                  <a:close/>
                  <a:moveTo>
                    <a:pt x="540" y="442"/>
                  </a:moveTo>
                  <a:cubicBezTo>
                    <a:pt x="539" y="442"/>
                    <a:pt x="539" y="441"/>
                    <a:pt x="539" y="440"/>
                  </a:cubicBezTo>
                  <a:cubicBezTo>
                    <a:pt x="539" y="440"/>
                    <a:pt x="539" y="440"/>
                    <a:pt x="539" y="440"/>
                  </a:cubicBezTo>
                  <a:cubicBezTo>
                    <a:pt x="540" y="438"/>
                    <a:pt x="541" y="438"/>
                    <a:pt x="542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3" y="439"/>
                    <a:pt x="543" y="440"/>
                    <a:pt x="543" y="441"/>
                  </a:cubicBezTo>
                  <a:cubicBezTo>
                    <a:pt x="543" y="441"/>
                    <a:pt x="543" y="441"/>
                    <a:pt x="543" y="441"/>
                  </a:cubicBezTo>
                  <a:cubicBezTo>
                    <a:pt x="543" y="442"/>
                    <a:pt x="542" y="442"/>
                    <a:pt x="541" y="442"/>
                  </a:cubicBezTo>
                  <a:cubicBezTo>
                    <a:pt x="541" y="442"/>
                    <a:pt x="541" y="442"/>
                    <a:pt x="541" y="442"/>
                  </a:cubicBezTo>
                  <a:cubicBezTo>
                    <a:pt x="541" y="442"/>
                    <a:pt x="541" y="442"/>
                    <a:pt x="540" y="442"/>
                  </a:cubicBezTo>
                  <a:close/>
                  <a:moveTo>
                    <a:pt x="73" y="435"/>
                  </a:moveTo>
                  <a:cubicBezTo>
                    <a:pt x="72" y="434"/>
                    <a:pt x="73" y="433"/>
                    <a:pt x="74" y="432"/>
                  </a:cubicBezTo>
                  <a:cubicBezTo>
                    <a:pt x="74" y="432"/>
                    <a:pt x="74" y="432"/>
                    <a:pt x="74" y="432"/>
                  </a:cubicBezTo>
                  <a:cubicBezTo>
                    <a:pt x="75" y="432"/>
                    <a:pt x="76" y="432"/>
                    <a:pt x="76" y="433"/>
                  </a:cubicBezTo>
                  <a:cubicBezTo>
                    <a:pt x="76" y="433"/>
                    <a:pt x="76" y="433"/>
                    <a:pt x="76" y="433"/>
                  </a:cubicBezTo>
                  <a:cubicBezTo>
                    <a:pt x="77" y="435"/>
                    <a:pt x="76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5" y="436"/>
                    <a:pt x="75" y="436"/>
                    <a:pt x="75" y="436"/>
                  </a:cubicBezTo>
                  <a:cubicBezTo>
                    <a:pt x="74" y="436"/>
                    <a:pt x="73" y="436"/>
                    <a:pt x="73" y="435"/>
                  </a:cubicBezTo>
                  <a:close/>
                  <a:moveTo>
                    <a:pt x="545" y="431"/>
                  </a:moveTo>
                  <a:cubicBezTo>
                    <a:pt x="544" y="430"/>
                    <a:pt x="543" y="429"/>
                    <a:pt x="544" y="428"/>
                  </a:cubicBezTo>
                  <a:cubicBezTo>
                    <a:pt x="544" y="428"/>
                    <a:pt x="544" y="428"/>
                    <a:pt x="544" y="428"/>
                  </a:cubicBezTo>
                  <a:cubicBezTo>
                    <a:pt x="544" y="427"/>
                    <a:pt x="545" y="427"/>
                    <a:pt x="546" y="427"/>
                  </a:cubicBezTo>
                  <a:cubicBezTo>
                    <a:pt x="546" y="427"/>
                    <a:pt x="546" y="427"/>
                    <a:pt x="546" y="427"/>
                  </a:cubicBezTo>
                  <a:cubicBezTo>
                    <a:pt x="547" y="428"/>
                    <a:pt x="548" y="429"/>
                    <a:pt x="547" y="430"/>
                  </a:cubicBezTo>
                  <a:cubicBezTo>
                    <a:pt x="547" y="430"/>
                    <a:pt x="547" y="430"/>
                    <a:pt x="547" y="430"/>
                  </a:cubicBezTo>
                  <a:cubicBezTo>
                    <a:pt x="547" y="431"/>
                    <a:pt x="546" y="431"/>
                    <a:pt x="546" y="431"/>
                  </a:cubicBezTo>
                  <a:cubicBezTo>
                    <a:pt x="546" y="431"/>
                    <a:pt x="546" y="431"/>
                    <a:pt x="546" y="431"/>
                  </a:cubicBezTo>
                  <a:cubicBezTo>
                    <a:pt x="545" y="431"/>
                    <a:pt x="545" y="431"/>
                    <a:pt x="545" y="431"/>
                  </a:cubicBezTo>
                  <a:close/>
                  <a:moveTo>
                    <a:pt x="68" y="424"/>
                  </a:moveTo>
                  <a:cubicBezTo>
                    <a:pt x="68" y="423"/>
                    <a:pt x="69" y="421"/>
                    <a:pt x="70" y="421"/>
                  </a:cubicBezTo>
                  <a:cubicBezTo>
                    <a:pt x="70" y="421"/>
                    <a:pt x="70" y="421"/>
                    <a:pt x="70" y="421"/>
                  </a:cubicBezTo>
                  <a:cubicBezTo>
                    <a:pt x="71" y="421"/>
                    <a:pt x="72" y="421"/>
                    <a:pt x="72" y="422"/>
                  </a:cubicBezTo>
                  <a:cubicBezTo>
                    <a:pt x="72" y="422"/>
                    <a:pt x="72" y="422"/>
                    <a:pt x="72" y="422"/>
                  </a:cubicBezTo>
                  <a:cubicBezTo>
                    <a:pt x="73" y="423"/>
                    <a:pt x="72" y="424"/>
                    <a:pt x="71" y="425"/>
                  </a:cubicBezTo>
                  <a:cubicBezTo>
                    <a:pt x="71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0" y="425"/>
                  </a:cubicBezTo>
                  <a:cubicBezTo>
                    <a:pt x="70" y="425"/>
                    <a:pt x="70" y="425"/>
                    <a:pt x="70" y="425"/>
                  </a:cubicBezTo>
                  <a:cubicBezTo>
                    <a:pt x="69" y="425"/>
                    <a:pt x="69" y="424"/>
                    <a:pt x="68" y="424"/>
                  </a:cubicBezTo>
                  <a:close/>
                  <a:moveTo>
                    <a:pt x="549" y="420"/>
                  </a:moveTo>
                  <a:cubicBezTo>
                    <a:pt x="548" y="419"/>
                    <a:pt x="547" y="418"/>
                    <a:pt x="548" y="417"/>
                  </a:cubicBezTo>
                  <a:cubicBezTo>
                    <a:pt x="548" y="417"/>
                    <a:pt x="548" y="417"/>
                    <a:pt x="548" y="417"/>
                  </a:cubicBezTo>
                  <a:cubicBezTo>
                    <a:pt x="548" y="416"/>
                    <a:pt x="549" y="416"/>
                    <a:pt x="550" y="416"/>
                  </a:cubicBezTo>
                  <a:cubicBezTo>
                    <a:pt x="550" y="416"/>
                    <a:pt x="550" y="416"/>
                    <a:pt x="550" y="416"/>
                  </a:cubicBezTo>
                  <a:cubicBezTo>
                    <a:pt x="551" y="416"/>
                    <a:pt x="552" y="417"/>
                    <a:pt x="552" y="418"/>
                  </a:cubicBezTo>
                  <a:cubicBezTo>
                    <a:pt x="552" y="418"/>
                    <a:pt x="552" y="418"/>
                    <a:pt x="552" y="418"/>
                  </a:cubicBezTo>
                  <a:cubicBezTo>
                    <a:pt x="551" y="419"/>
                    <a:pt x="551" y="420"/>
                    <a:pt x="550" y="420"/>
                  </a:cubicBezTo>
                  <a:cubicBezTo>
                    <a:pt x="550" y="420"/>
                    <a:pt x="550" y="420"/>
                    <a:pt x="550" y="420"/>
                  </a:cubicBezTo>
                  <a:cubicBezTo>
                    <a:pt x="549" y="420"/>
                    <a:pt x="549" y="420"/>
                    <a:pt x="549" y="420"/>
                  </a:cubicBezTo>
                  <a:close/>
                  <a:moveTo>
                    <a:pt x="65" y="412"/>
                  </a:moveTo>
                  <a:cubicBezTo>
                    <a:pt x="64" y="411"/>
                    <a:pt x="65" y="410"/>
                    <a:pt x="66" y="410"/>
                  </a:cubicBezTo>
                  <a:cubicBezTo>
                    <a:pt x="66" y="410"/>
                    <a:pt x="66" y="410"/>
                    <a:pt x="66" y="410"/>
                  </a:cubicBezTo>
                  <a:cubicBezTo>
                    <a:pt x="67" y="409"/>
                    <a:pt x="68" y="410"/>
                    <a:pt x="68" y="411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9" y="412"/>
                    <a:pt x="68" y="413"/>
                    <a:pt x="67" y="414"/>
                  </a:cubicBezTo>
                  <a:cubicBezTo>
                    <a:pt x="67" y="414"/>
                    <a:pt x="67" y="414"/>
                    <a:pt x="67" y="414"/>
                  </a:cubicBezTo>
                  <a:cubicBezTo>
                    <a:pt x="67" y="414"/>
                    <a:pt x="67" y="414"/>
                    <a:pt x="66" y="414"/>
                  </a:cubicBezTo>
                  <a:cubicBezTo>
                    <a:pt x="66" y="414"/>
                    <a:pt x="66" y="414"/>
                    <a:pt x="66" y="414"/>
                  </a:cubicBezTo>
                  <a:cubicBezTo>
                    <a:pt x="66" y="414"/>
                    <a:pt x="65" y="413"/>
                    <a:pt x="65" y="412"/>
                  </a:cubicBezTo>
                  <a:close/>
                  <a:moveTo>
                    <a:pt x="553" y="408"/>
                  </a:moveTo>
                  <a:cubicBezTo>
                    <a:pt x="552" y="408"/>
                    <a:pt x="551" y="407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5"/>
                    <a:pt x="553" y="404"/>
                    <a:pt x="554" y="404"/>
                  </a:cubicBezTo>
                  <a:cubicBezTo>
                    <a:pt x="554" y="404"/>
                    <a:pt x="554" y="404"/>
                    <a:pt x="554" y="404"/>
                  </a:cubicBezTo>
                  <a:cubicBezTo>
                    <a:pt x="555" y="405"/>
                    <a:pt x="556" y="406"/>
                    <a:pt x="555" y="407"/>
                  </a:cubicBezTo>
                  <a:cubicBezTo>
                    <a:pt x="555" y="407"/>
                    <a:pt x="555" y="407"/>
                    <a:pt x="555" y="407"/>
                  </a:cubicBezTo>
                  <a:cubicBezTo>
                    <a:pt x="555" y="408"/>
                    <a:pt x="554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ubicBezTo>
                    <a:pt x="553" y="408"/>
                    <a:pt x="553" y="408"/>
                    <a:pt x="553" y="408"/>
                  </a:cubicBezTo>
                  <a:close/>
                  <a:moveTo>
                    <a:pt x="61" y="401"/>
                  </a:moveTo>
                  <a:cubicBezTo>
                    <a:pt x="61" y="401"/>
                    <a:pt x="61" y="401"/>
                    <a:pt x="61" y="401"/>
                  </a:cubicBezTo>
                  <a:cubicBezTo>
                    <a:pt x="61" y="400"/>
                    <a:pt x="61" y="398"/>
                    <a:pt x="63" y="398"/>
                  </a:cubicBezTo>
                  <a:cubicBezTo>
                    <a:pt x="63" y="398"/>
                    <a:pt x="63" y="398"/>
                    <a:pt x="63" y="398"/>
                  </a:cubicBezTo>
                  <a:cubicBezTo>
                    <a:pt x="64" y="398"/>
                    <a:pt x="65" y="399"/>
                    <a:pt x="65" y="400"/>
                  </a:cubicBezTo>
                  <a:cubicBezTo>
                    <a:pt x="65" y="400"/>
                    <a:pt x="65" y="400"/>
                    <a:pt x="65" y="400"/>
                  </a:cubicBezTo>
                  <a:cubicBezTo>
                    <a:pt x="65" y="401"/>
                    <a:pt x="65" y="402"/>
                    <a:pt x="64" y="402"/>
                  </a:cubicBezTo>
                  <a:cubicBezTo>
                    <a:pt x="64" y="402"/>
                    <a:pt x="64" y="402"/>
                    <a:pt x="64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3" y="402"/>
                    <a:pt x="63" y="402"/>
                    <a:pt x="63" y="402"/>
                  </a:cubicBezTo>
                  <a:cubicBezTo>
                    <a:pt x="62" y="402"/>
                    <a:pt x="61" y="402"/>
                    <a:pt x="61" y="401"/>
                  </a:cubicBezTo>
                  <a:close/>
                  <a:moveTo>
                    <a:pt x="556" y="397"/>
                  </a:moveTo>
                  <a:cubicBezTo>
                    <a:pt x="555" y="396"/>
                    <a:pt x="554" y="395"/>
                    <a:pt x="554" y="394"/>
                  </a:cubicBezTo>
                  <a:cubicBezTo>
                    <a:pt x="554" y="394"/>
                    <a:pt x="554" y="394"/>
                    <a:pt x="554" y="394"/>
                  </a:cubicBezTo>
                  <a:cubicBezTo>
                    <a:pt x="555" y="393"/>
                    <a:pt x="556" y="393"/>
                    <a:pt x="557" y="393"/>
                  </a:cubicBezTo>
                  <a:cubicBezTo>
                    <a:pt x="557" y="393"/>
                    <a:pt x="557" y="393"/>
                    <a:pt x="557" y="393"/>
                  </a:cubicBezTo>
                  <a:cubicBezTo>
                    <a:pt x="558" y="393"/>
                    <a:pt x="559" y="394"/>
                    <a:pt x="558" y="395"/>
                  </a:cubicBezTo>
                  <a:cubicBezTo>
                    <a:pt x="558" y="395"/>
                    <a:pt x="558" y="395"/>
                    <a:pt x="558" y="395"/>
                  </a:cubicBezTo>
                  <a:cubicBezTo>
                    <a:pt x="558" y="396"/>
                    <a:pt x="557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ubicBezTo>
                    <a:pt x="556" y="397"/>
                    <a:pt x="556" y="397"/>
                    <a:pt x="556" y="397"/>
                  </a:cubicBezTo>
                  <a:close/>
                  <a:moveTo>
                    <a:pt x="58" y="389"/>
                  </a:moveTo>
                  <a:cubicBezTo>
                    <a:pt x="58" y="389"/>
                    <a:pt x="58" y="389"/>
                    <a:pt x="58" y="389"/>
                  </a:cubicBezTo>
                  <a:cubicBezTo>
                    <a:pt x="58" y="388"/>
                    <a:pt x="59" y="387"/>
                    <a:pt x="60" y="387"/>
                  </a:cubicBezTo>
                  <a:cubicBezTo>
                    <a:pt x="60" y="387"/>
                    <a:pt x="60" y="387"/>
                    <a:pt x="60" y="387"/>
                  </a:cubicBezTo>
                  <a:cubicBezTo>
                    <a:pt x="61" y="386"/>
                    <a:pt x="62" y="387"/>
                    <a:pt x="62" y="388"/>
                  </a:cubicBezTo>
                  <a:cubicBezTo>
                    <a:pt x="62" y="388"/>
                    <a:pt x="62" y="388"/>
                    <a:pt x="62" y="388"/>
                  </a:cubicBezTo>
                  <a:cubicBezTo>
                    <a:pt x="62" y="389"/>
                    <a:pt x="62" y="390"/>
                    <a:pt x="61" y="390"/>
                  </a:cubicBezTo>
                  <a:cubicBezTo>
                    <a:pt x="61" y="390"/>
                    <a:pt x="61" y="390"/>
                    <a:pt x="61" y="390"/>
                  </a:cubicBezTo>
                  <a:cubicBezTo>
                    <a:pt x="61" y="390"/>
                    <a:pt x="60" y="390"/>
                    <a:pt x="60" y="390"/>
                  </a:cubicBezTo>
                  <a:cubicBezTo>
                    <a:pt x="60" y="390"/>
                    <a:pt x="60" y="390"/>
                    <a:pt x="60" y="390"/>
                  </a:cubicBezTo>
                  <a:cubicBezTo>
                    <a:pt x="59" y="390"/>
                    <a:pt x="59" y="390"/>
                    <a:pt x="58" y="389"/>
                  </a:cubicBezTo>
                  <a:close/>
                  <a:moveTo>
                    <a:pt x="559" y="385"/>
                  </a:moveTo>
                  <a:cubicBezTo>
                    <a:pt x="558" y="385"/>
                    <a:pt x="557" y="384"/>
                    <a:pt x="557" y="383"/>
                  </a:cubicBezTo>
                  <a:cubicBezTo>
                    <a:pt x="557" y="383"/>
                    <a:pt x="557" y="383"/>
                    <a:pt x="557" y="383"/>
                  </a:cubicBezTo>
                  <a:cubicBezTo>
                    <a:pt x="557" y="382"/>
                    <a:pt x="558" y="381"/>
                    <a:pt x="559" y="381"/>
                  </a:cubicBezTo>
                  <a:cubicBezTo>
                    <a:pt x="559" y="381"/>
                    <a:pt x="559" y="381"/>
                    <a:pt x="559" y="381"/>
                  </a:cubicBezTo>
                  <a:cubicBezTo>
                    <a:pt x="560" y="381"/>
                    <a:pt x="561" y="382"/>
                    <a:pt x="561" y="383"/>
                  </a:cubicBezTo>
                  <a:cubicBezTo>
                    <a:pt x="561" y="383"/>
                    <a:pt x="561" y="383"/>
                    <a:pt x="561" y="383"/>
                  </a:cubicBezTo>
                  <a:cubicBezTo>
                    <a:pt x="561" y="384"/>
                    <a:pt x="560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ubicBezTo>
                    <a:pt x="559" y="385"/>
                    <a:pt x="559" y="385"/>
                    <a:pt x="559" y="385"/>
                  </a:cubicBezTo>
                  <a:close/>
                  <a:moveTo>
                    <a:pt x="56" y="377"/>
                  </a:moveTo>
                  <a:cubicBezTo>
                    <a:pt x="56" y="376"/>
                    <a:pt x="57" y="375"/>
                    <a:pt x="58" y="375"/>
                  </a:cubicBezTo>
                  <a:cubicBezTo>
                    <a:pt x="58" y="375"/>
                    <a:pt x="58" y="375"/>
                    <a:pt x="58" y="375"/>
                  </a:cubicBezTo>
                  <a:cubicBezTo>
                    <a:pt x="59" y="375"/>
                    <a:pt x="60" y="375"/>
                    <a:pt x="60" y="376"/>
                  </a:cubicBezTo>
                  <a:cubicBezTo>
                    <a:pt x="60" y="376"/>
                    <a:pt x="60" y="376"/>
                    <a:pt x="60" y="376"/>
                  </a:cubicBezTo>
                  <a:cubicBezTo>
                    <a:pt x="60" y="377"/>
                    <a:pt x="59" y="378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8" y="379"/>
                    <a:pt x="58" y="379"/>
                    <a:pt x="58" y="379"/>
                  </a:cubicBezTo>
                  <a:cubicBezTo>
                    <a:pt x="57" y="379"/>
                    <a:pt x="56" y="378"/>
                    <a:pt x="56" y="377"/>
                  </a:cubicBezTo>
                  <a:close/>
                  <a:moveTo>
                    <a:pt x="561" y="373"/>
                  </a:moveTo>
                  <a:cubicBezTo>
                    <a:pt x="560" y="373"/>
                    <a:pt x="559" y="372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1"/>
                    <a:pt x="559" y="371"/>
                    <a:pt x="559" y="371"/>
                  </a:cubicBezTo>
                  <a:cubicBezTo>
                    <a:pt x="559" y="370"/>
                    <a:pt x="560" y="369"/>
                    <a:pt x="561" y="369"/>
                  </a:cubicBezTo>
                  <a:cubicBezTo>
                    <a:pt x="561" y="369"/>
                    <a:pt x="561" y="369"/>
                    <a:pt x="561" y="369"/>
                  </a:cubicBezTo>
                  <a:cubicBezTo>
                    <a:pt x="562" y="369"/>
                    <a:pt x="563" y="370"/>
                    <a:pt x="563" y="371"/>
                  </a:cubicBezTo>
                  <a:cubicBezTo>
                    <a:pt x="563" y="371"/>
                    <a:pt x="563" y="371"/>
                    <a:pt x="563" y="371"/>
                  </a:cubicBezTo>
                  <a:cubicBezTo>
                    <a:pt x="563" y="372"/>
                    <a:pt x="562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ubicBezTo>
                    <a:pt x="561" y="373"/>
                    <a:pt x="561" y="373"/>
                    <a:pt x="561" y="373"/>
                  </a:cubicBezTo>
                  <a:close/>
                  <a:moveTo>
                    <a:pt x="54" y="365"/>
                  </a:moveTo>
                  <a:cubicBezTo>
                    <a:pt x="54" y="364"/>
                    <a:pt x="55" y="363"/>
                    <a:pt x="56" y="363"/>
                  </a:cubicBezTo>
                  <a:cubicBezTo>
                    <a:pt x="56" y="363"/>
                    <a:pt x="56" y="363"/>
                    <a:pt x="56" y="363"/>
                  </a:cubicBezTo>
                  <a:cubicBezTo>
                    <a:pt x="57" y="363"/>
                    <a:pt x="58" y="363"/>
                    <a:pt x="58" y="365"/>
                  </a:cubicBezTo>
                  <a:cubicBezTo>
                    <a:pt x="58" y="365"/>
                    <a:pt x="58" y="365"/>
                    <a:pt x="58" y="365"/>
                  </a:cubicBezTo>
                  <a:cubicBezTo>
                    <a:pt x="58" y="366"/>
                    <a:pt x="58" y="367"/>
                    <a:pt x="57" y="367"/>
                  </a:cubicBezTo>
                  <a:cubicBezTo>
                    <a:pt x="57" y="367"/>
                    <a:pt x="57" y="367"/>
                    <a:pt x="57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6" y="367"/>
                    <a:pt x="56" y="367"/>
                    <a:pt x="56" y="367"/>
                  </a:cubicBezTo>
                  <a:cubicBezTo>
                    <a:pt x="55" y="367"/>
                    <a:pt x="54" y="366"/>
                    <a:pt x="54" y="365"/>
                  </a:cubicBezTo>
                  <a:close/>
                  <a:moveTo>
                    <a:pt x="562" y="361"/>
                  </a:moveTo>
                  <a:cubicBezTo>
                    <a:pt x="561" y="361"/>
                    <a:pt x="560" y="360"/>
                    <a:pt x="560" y="359"/>
                  </a:cubicBezTo>
                  <a:cubicBezTo>
                    <a:pt x="560" y="359"/>
                    <a:pt x="560" y="359"/>
                    <a:pt x="560" y="359"/>
                  </a:cubicBezTo>
                  <a:cubicBezTo>
                    <a:pt x="561" y="358"/>
                    <a:pt x="562" y="357"/>
                    <a:pt x="563" y="357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4" y="357"/>
                    <a:pt x="565" y="358"/>
                    <a:pt x="564" y="359"/>
                  </a:cubicBezTo>
                  <a:cubicBezTo>
                    <a:pt x="564" y="359"/>
                    <a:pt x="564" y="359"/>
                    <a:pt x="564" y="359"/>
                  </a:cubicBezTo>
                  <a:cubicBezTo>
                    <a:pt x="564" y="361"/>
                    <a:pt x="563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ubicBezTo>
                    <a:pt x="562" y="361"/>
                    <a:pt x="562" y="361"/>
                    <a:pt x="562" y="361"/>
                  </a:cubicBezTo>
                  <a:close/>
                  <a:moveTo>
                    <a:pt x="53" y="353"/>
                  </a:moveTo>
                  <a:cubicBezTo>
                    <a:pt x="53" y="352"/>
                    <a:pt x="54" y="351"/>
                    <a:pt x="55" y="351"/>
                  </a:cubicBezTo>
                  <a:cubicBezTo>
                    <a:pt x="55" y="351"/>
                    <a:pt x="55" y="351"/>
                    <a:pt x="55" y="351"/>
                  </a:cubicBezTo>
                  <a:cubicBezTo>
                    <a:pt x="56" y="351"/>
                    <a:pt x="57" y="352"/>
                    <a:pt x="57" y="353"/>
                  </a:cubicBezTo>
                  <a:cubicBezTo>
                    <a:pt x="57" y="353"/>
                    <a:pt x="57" y="353"/>
                    <a:pt x="57" y="353"/>
                  </a:cubicBezTo>
                  <a:cubicBezTo>
                    <a:pt x="57" y="354"/>
                    <a:pt x="56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5" y="355"/>
                    <a:pt x="55" y="355"/>
                    <a:pt x="55" y="355"/>
                  </a:cubicBezTo>
                  <a:cubicBezTo>
                    <a:pt x="54" y="355"/>
                    <a:pt x="53" y="354"/>
                    <a:pt x="53" y="353"/>
                  </a:cubicBezTo>
                  <a:close/>
                  <a:moveTo>
                    <a:pt x="563" y="349"/>
                  </a:moveTo>
                  <a:cubicBezTo>
                    <a:pt x="562" y="349"/>
                    <a:pt x="561" y="348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7"/>
                    <a:pt x="561" y="347"/>
                    <a:pt x="561" y="347"/>
                  </a:cubicBezTo>
                  <a:cubicBezTo>
                    <a:pt x="561" y="346"/>
                    <a:pt x="562" y="345"/>
                    <a:pt x="563" y="345"/>
                  </a:cubicBezTo>
                  <a:cubicBezTo>
                    <a:pt x="563" y="345"/>
                    <a:pt x="563" y="345"/>
                    <a:pt x="563" y="345"/>
                  </a:cubicBezTo>
                  <a:cubicBezTo>
                    <a:pt x="564" y="345"/>
                    <a:pt x="565" y="346"/>
                    <a:pt x="565" y="347"/>
                  </a:cubicBezTo>
                  <a:cubicBezTo>
                    <a:pt x="565" y="347"/>
                    <a:pt x="565" y="347"/>
                    <a:pt x="565" y="347"/>
                  </a:cubicBezTo>
                  <a:cubicBezTo>
                    <a:pt x="565" y="348"/>
                    <a:pt x="564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ubicBezTo>
                    <a:pt x="563" y="349"/>
                    <a:pt x="563" y="349"/>
                    <a:pt x="563" y="349"/>
                  </a:cubicBezTo>
                  <a:close/>
                  <a:moveTo>
                    <a:pt x="53" y="341"/>
                  </a:moveTo>
                  <a:cubicBezTo>
                    <a:pt x="53" y="340"/>
                    <a:pt x="53" y="339"/>
                    <a:pt x="55" y="339"/>
                  </a:cubicBezTo>
                  <a:cubicBezTo>
                    <a:pt x="55" y="339"/>
                    <a:pt x="55" y="339"/>
                    <a:pt x="55" y="339"/>
                  </a:cubicBezTo>
                  <a:cubicBezTo>
                    <a:pt x="56" y="339"/>
                    <a:pt x="57" y="340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1"/>
                    <a:pt x="57" y="341"/>
                    <a:pt x="57" y="341"/>
                  </a:cubicBezTo>
                  <a:cubicBezTo>
                    <a:pt x="57" y="342"/>
                    <a:pt x="56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5" y="343"/>
                    <a:pt x="55" y="343"/>
                    <a:pt x="55" y="343"/>
                  </a:cubicBezTo>
                  <a:cubicBezTo>
                    <a:pt x="54" y="343"/>
                    <a:pt x="53" y="342"/>
                    <a:pt x="53" y="341"/>
                  </a:cubicBezTo>
                  <a:close/>
                  <a:moveTo>
                    <a:pt x="562" y="335"/>
                  </a:moveTo>
                  <a:cubicBezTo>
                    <a:pt x="562" y="334"/>
                    <a:pt x="562" y="333"/>
                    <a:pt x="564" y="333"/>
                  </a:cubicBezTo>
                  <a:cubicBezTo>
                    <a:pt x="564" y="333"/>
                    <a:pt x="564" y="333"/>
                    <a:pt x="564" y="333"/>
                  </a:cubicBezTo>
                  <a:cubicBezTo>
                    <a:pt x="565" y="333"/>
                    <a:pt x="566" y="334"/>
                    <a:pt x="566" y="335"/>
                  </a:cubicBezTo>
                  <a:cubicBezTo>
                    <a:pt x="566" y="335"/>
                    <a:pt x="566" y="335"/>
                    <a:pt x="566" y="335"/>
                  </a:cubicBezTo>
                  <a:cubicBezTo>
                    <a:pt x="566" y="336"/>
                    <a:pt x="565" y="337"/>
                    <a:pt x="564" y="337"/>
                  </a:cubicBezTo>
                  <a:cubicBezTo>
                    <a:pt x="564" y="337"/>
                    <a:pt x="564" y="337"/>
                    <a:pt x="564" y="337"/>
                  </a:cubicBezTo>
                  <a:cubicBezTo>
                    <a:pt x="562" y="337"/>
                    <a:pt x="562" y="336"/>
                    <a:pt x="562" y="335"/>
                  </a:cubicBezTo>
                  <a:close/>
                  <a:moveTo>
                    <a:pt x="55" y="331"/>
                  </a:moveTo>
                  <a:cubicBezTo>
                    <a:pt x="54" y="331"/>
                    <a:pt x="53" y="330"/>
                    <a:pt x="53" y="329"/>
                  </a:cubicBezTo>
                  <a:cubicBezTo>
                    <a:pt x="53" y="329"/>
                    <a:pt x="53" y="329"/>
                    <a:pt x="53" y="329"/>
                  </a:cubicBezTo>
                  <a:cubicBezTo>
                    <a:pt x="53" y="328"/>
                    <a:pt x="54" y="327"/>
                    <a:pt x="55" y="327"/>
                  </a:cubicBezTo>
                  <a:cubicBezTo>
                    <a:pt x="55" y="327"/>
                    <a:pt x="55" y="327"/>
                    <a:pt x="55" y="327"/>
                  </a:cubicBezTo>
                  <a:cubicBezTo>
                    <a:pt x="56" y="327"/>
                    <a:pt x="57" y="328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7" y="330"/>
                    <a:pt x="56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ubicBezTo>
                    <a:pt x="55" y="331"/>
                    <a:pt x="55" y="331"/>
                    <a:pt x="55" y="331"/>
                  </a:cubicBezTo>
                  <a:close/>
                  <a:moveTo>
                    <a:pt x="561" y="323"/>
                  </a:moveTo>
                  <a:cubicBezTo>
                    <a:pt x="561" y="323"/>
                    <a:pt x="561" y="323"/>
                    <a:pt x="561" y="323"/>
                  </a:cubicBezTo>
                  <a:cubicBezTo>
                    <a:pt x="561" y="323"/>
                    <a:pt x="561" y="323"/>
                    <a:pt x="561" y="323"/>
                  </a:cubicBezTo>
                  <a:cubicBezTo>
                    <a:pt x="561" y="322"/>
                    <a:pt x="562" y="321"/>
                    <a:pt x="563" y="321"/>
                  </a:cubicBezTo>
                  <a:cubicBezTo>
                    <a:pt x="563" y="321"/>
                    <a:pt x="563" y="321"/>
                    <a:pt x="563" y="321"/>
                  </a:cubicBezTo>
                  <a:cubicBezTo>
                    <a:pt x="564" y="321"/>
                    <a:pt x="565" y="322"/>
                    <a:pt x="565" y="323"/>
                  </a:cubicBezTo>
                  <a:cubicBezTo>
                    <a:pt x="565" y="323"/>
                    <a:pt x="565" y="323"/>
                    <a:pt x="565" y="323"/>
                  </a:cubicBezTo>
                  <a:cubicBezTo>
                    <a:pt x="565" y="324"/>
                    <a:pt x="564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3" y="325"/>
                    <a:pt x="563" y="325"/>
                    <a:pt x="563" y="325"/>
                  </a:cubicBezTo>
                  <a:cubicBezTo>
                    <a:pt x="562" y="325"/>
                    <a:pt x="561" y="324"/>
                    <a:pt x="561" y="323"/>
                  </a:cubicBezTo>
                  <a:close/>
                  <a:moveTo>
                    <a:pt x="55" y="319"/>
                  </a:moveTo>
                  <a:cubicBezTo>
                    <a:pt x="54" y="319"/>
                    <a:pt x="53" y="318"/>
                    <a:pt x="53" y="317"/>
                  </a:cubicBezTo>
                  <a:cubicBezTo>
                    <a:pt x="53" y="317"/>
                    <a:pt x="53" y="317"/>
                    <a:pt x="53" y="317"/>
                  </a:cubicBezTo>
                  <a:cubicBezTo>
                    <a:pt x="53" y="316"/>
                    <a:pt x="54" y="315"/>
                    <a:pt x="55" y="315"/>
                  </a:cubicBezTo>
                  <a:cubicBezTo>
                    <a:pt x="55" y="315"/>
                    <a:pt x="55" y="315"/>
                    <a:pt x="55" y="315"/>
                  </a:cubicBezTo>
                  <a:cubicBezTo>
                    <a:pt x="57" y="315"/>
                    <a:pt x="57" y="316"/>
                    <a:pt x="57" y="317"/>
                  </a:cubicBezTo>
                  <a:cubicBezTo>
                    <a:pt x="57" y="317"/>
                    <a:pt x="57" y="317"/>
                    <a:pt x="57" y="317"/>
                  </a:cubicBezTo>
                  <a:cubicBezTo>
                    <a:pt x="57" y="318"/>
                    <a:pt x="56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ubicBezTo>
                    <a:pt x="55" y="319"/>
                    <a:pt x="55" y="319"/>
                    <a:pt x="55" y="319"/>
                  </a:cubicBezTo>
                  <a:close/>
                  <a:moveTo>
                    <a:pt x="560" y="312"/>
                  </a:moveTo>
                  <a:cubicBezTo>
                    <a:pt x="560" y="312"/>
                    <a:pt x="560" y="312"/>
                    <a:pt x="560" y="312"/>
                  </a:cubicBezTo>
                  <a:cubicBezTo>
                    <a:pt x="560" y="312"/>
                    <a:pt x="560" y="312"/>
                    <a:pt x="560" y="312"/>
                  </a:cubicBezTo>
                  <a:cubicBezTo>
                    <a:pt x="560" y="310"/>
                    <a:pt x="561" y="309"/>
                    <a:pt x="562" y="309"/>
                  </a:cubicBezTo>
                  <a:cubicBezTo>
                    <a:pt x="562" y="309"/>
                    <a:pt x="562" y="309"/>
                    <a:pt x="562" y="309"/>
                  </a:cubicBezTo>
                  <a:cubicBezTo>
                    <a:pt x="563" y="309"/>
                    <a:pt x="564" y="310"/>
                    <a:pt x="564" y="311"/>
                  </a:cubicBezTo>
                  <a:cubicBezTo>
                    <a:pt x="564" y="311"/>
                    <a:pt x="564" y="311"/>
                    <a:pt x="564" y="311"/>
                  </a:cubicBezTo>
                  <a:cubicBezTo>
                    <a:pt x="564" y="312"/>
                    <a:pt x="564" y="313"/>
                    <a:pt x="563" y="313"/>
                  </a:cubicBezTo>
                  <a:cubicBezTo>
                    <a:pt x="563" y="313"/>
                    <a:pt x="563" y="313"/>
                    <a:pt x="563" y="313"/>
                  </a:cubicBezTo>
                  <a:cubicBezTo>
                    <a:pt x="563" y="313"/>
                    <a:pt x="562" y="313"/>
                    <a:pt x="562" y="313"/>
                  </a:cubicBezTo>
                  <a:cubicBezTo>
                    <a:pt x="562" y="313"/>
                    <a:pt x="562" y="313"/>
                    <a:pt x="562" y="313"/>
                  </a:cubicBezTo>
                  <a:cubicBezTo>
                    <a:pt x="561" y="313"/>
                    <a:pt x="560" y="313"/>
                    <a:pt x="560" y="312"/>
                  </a:cubicBezTo>
                  <a:close/>
                  <a:moveTo>
                    <a:pt x="56" y="307"/>
                  </a:moveTo>
                  <a:cubicBezTo>
                    <a:pt x="55" y="307"/>
                    <a:pt x="54" y="306"/>
                    <a:pt x="54" y="305"/>
                  </a:cubicBezTo>
                  <a:cubicBezTo>
                    <a:pt x="54" y="305"/>
                    <a:pt x="54" y="305"/>
                    <a:pt x="54" y="305"/>
                  </a:cubicBezTo>
                  <a:cubicBezTo>
                    <a:pt x="55" y="304"/>
                    <a:pt x="56" y="303"/>
                    <a:pt x="57" y="303"/>
                  </a:cubicBezTo>
                  <a:cubicBezTo>
                    <a:pt x="57" y="303"/>
                    <a:pt x="57" y="303"/>
                    <a:pt x="57" y="303"/>
                  </a:cubicBezTo>
                  <a:cubicBezTo>
                    <a:pt x="58" y="303"/>
                    <a:pt x="59" y="304"/>
                    <a:pt x="58" y="305"/>
                  </a:cubicBezTo>
                  <a:cubicBezTo>
                    <a:pt x="58" y="305"/>
                    <a:pt x="58" y="305"/>
                    <a:pt x="58" y="305"/>
                  </a:cubicBezTo>
                  <a:cubicBezTo>
                    <a:pt x="58" y="306"/>
                    <a:pt x="57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lose/>
                  <a:moveTo>
                    <a:pt x="559" y="300"/>
                  </a:moveTo>
                  <a:cubicBezTo>
                    <a:pt x="559" y="299"/>
                    <a:pt x="560" y="298"/>
                    <a:pt x="561" y="297"/>
                  </a:cubicBezTo>
                  <a:cubicBezTo>
                    <a:pt x="561" y="297"/>
                    <a:pt x="561" y="297"/>
                    <a:pt x="561" y="297"/>
                  </a:cubicBezTo>
                  <a:cubicBezTo>
                    <a:pt x="562" y="297"/>
                    <a:pt x="563" y="298"/>
                    <a:pt x="563" y="299"/>
                  </a:cubicBezTo>
                  <a:cubicBezTo>
                    <a:pt x="563" y="299"/>
                    <a:pt x="563" y="299"/>
                    <a:pt x="563" y="299"/>
                  </a:cubicBezTo>
                  <a:cubicBezTo>
                    <a:pt x="563" y="300"/>
                    <a:pt x="562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1" y="301"/>
                    <a:pt x="561" y="301"/>
                    <a:pt x="561" y="301"/>
                  </a:cubicBezTo>
                  <a:cubicBezTo>
                    <a:pt x="560" y="301"/>
                    <a:pt x="559" y="301"/>
                    <a:pt x="559" y="300"/>
                  </a:cubicBezTo>
                  <a:close/>
                  <a:moveTo>
                    <a:pt x="58" y="295"/>
                  </a:moveTo>
                  <a:cubicBezTo>
                    <a:pt x="57" y="295"/>
                    <a:pt x="56" y="294"/>
                    <a:pt x="56" y="293"/>
                  </a:cubicBezTo>
                  <a:cubicBezTo>
                    <a:pt x="56" y="293"/>
                    <a:pt x="56" y="293"/>
                    <a:pt x="56" y="293"/>
                  </a:cubicBezTo>
                  <a:cubicBezTo>
                    <a:pt x="56" y="292"/>
                    <a:pt x="57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60" y="291"/>
                    <a:pt x="60" y="292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0" y="294"/>
                    <a:pt x="59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58" y="295"/>
                    <a:pt x="58" y="295"/>
                    <a:pt x="58" y="295"/>
                  </a:cubicBezTo>
                  <a:close/>
                  <a:moveTo>
                    <a:pt x="557" y="288"/>
                  </a:moveTo>
                  <a:cubicBezTo>
                    <a:pt x="557" y="287"/>
                    <a:pt x="557" y="286"/>
                    <a:pt x="559" y="286"/>
                  </a:cubicBezTo>
                  <a:cubicBezTo>
                    <a:pt x="559" y="286"/>
                    <a:pt x="559" y="286"/>
                    <a:pt x="559" y="286"/>
                  </a:cubicBezTo>
                  <a:cubicBezTo>
                    <a:pt x="560" y="285"/>
                    <a:pt x="561" y="286"/>
                    <a:pt x="561" y="287"/>
                  </a:cubicBezTo>
                  <a:cubicBezTo>
                    <a:pt x="561" y="287"/>
                    <a:pt x="561" y="287"/>
                    <a:pt x="561" y="287"/>
                  </a:cubicBezTo>
                  <a:cubicBezTo>
                    <a:pt x="561" y="288"/>
                    <a:pt x="560" y="289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9" y="290"/>
                    <a:pt x="559" y="290"/>
                    <a:pt x="559" y="290"/>
                  </a:cubicBezTo>
                  <a:cubicBezTo>
                    <a:pt x="558" y="290"/>
                    <a:pt x="557" y="289"/>
                    <a:pt x="557" y="288"/>
                  </a:cubicBezTo>
                  <a:close/>
                  <a:moveTo>
                    <a:pt x="60" y="283"/>
                  </a:moveTo>
                  <a:cubicBezTo>
                    <a:pt x="59" y="283"/>
                    <a:pt x="58" y="282"/>
                    <a:pt x="59" y="281"/>
                  </a:cubicBezTo>
                  <a:cubicBezTo>
                    <a:pt x="59" y="281"/>
                    <a:pt x="59" y="281"/>
                    <a:pt x="59" y="281"/>
                  </a:cubicBezTo>
                  <a:cubicBezTo>
                    <a:pt x="59" y="280"/>
                    <a:pt x="60" y="279"/>
                    <a:pt x="61" y="279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62" y="280"/>
                    <a:pt x="63" y="281"/>
                    <a:pt x="62" y="282"/>
                  </a:cubicBezTo>
                  <a:cubicBezTo>
                    <a:pt x="62" y="282"/>
                    <a:pt x="62" y="282"/>
                    <a:pt x="62" y="282"/>
                  </a:cubicBezTo>
                  <a:cubicBezTo>
                    <a:pt x="62" y="283"/>
                    <a:pt x="61" y="283"/>
                    <a:pt x="61" y="283"/>
                  </a:cubicBezTo>
                  <a:cubicBezTo>
                    <a:pt x="61" y="283"/>
                    <a:pt x="61" y="283"/>
                    <a:pt x="61" y="283"/>
                  </a:cubicBezTo>
                  <a:cubicBezTo>
                    <a:pt x="60" y="283"/>
                    <a:pt x="60" y="283"/>
                    <a:pt x="60" y="283"/>
                  </a:cubicBezTo>
                  <a:close/>
                  <a:moveTo>
                    <a:pt x="554" y="276"/>
                  </a:moveTo>
                  <a:cubicBezTo>
                    <a:pt x="554" y="276"/>
                    <a:pt x="554" y="276"/>
                    <a:pt x="554" y="276"/>
                  </a:cubicBezTo>
                  <a:cubicBezTo>
                    <a:pt x="554" y="276"/>
                    <a:pt x="554" y="276"/>
                    <a:pt x="554" y="276"/>
                  </a:cubicBezTo>
                  <a:cubicBezTo>
                    <a:pt x="554" y="275"/>
                    <a:pt x="555" y="274"/>
                    <a:pt x="556" y="274"/>
                  </a:cubicBezTo>
                  <a:cubicBezTo>
                    <a:pt x="556" y="274"/>
                    <a:pt x="556" y="274"/>
                    <a:pt x="556" y="274"/>
                  </a:cubicBezTo>
                  <a:cubicBezTo>
                    <a:pt x="557" y="274"/>
                    <a:pt x="558" y="274"/>
                    <a:pt x="558" y="275"/>
                  </a:cubicBezTo>
                  <a:cubicBezTo>
                    <a:pt x="558" y="275"/>
                    <a:pt x="558" y="275"/>
                    <a:pt x="558" y="275"/>
                  </a:cubicBezTo>
                  <a:cubicBezTo>
                    <a:pt x="559" y="276"/>
                    <a:pt x="558" y="278"/>
                    <a:pt x="557" y="278"/>
                  </a:cubicBezTo>
                  <a:cubicBezTo>
                    <a:pt x="557" y="278"/>
                    <a:pt x="557" y="278"/>
                    <a:pt x="557" y="278"/>
                  </a:cubicBezTo>
                  <a:cubicBezTo>
                    <a:pt x="557" y="278"/>
                    <a:pt x="556" y="278"/>
                    <a:pt x="556" y="278"/>
                  </a:cubicBezTo>
                  <a:cubicBezTo>
                    <a:pt x="556" y="278"/>
                    <a:pt x="556" y="278"/>
                    <a:pt x="556" y="278"/>
                  </a:cubicBezTo>
                  <a:cubicBezTo>
                    <a:pt x="555" y="278"/>
                    <a:pt x="555" y="277"/>
                    <a:pt x="554" y="276"/>
                  </a:cubicBezTo>
                  <a:close/>
                  <a:moveTo>
                    <a:pt x="63" y="272"/>
                  </a:moveTo>
                  <a:cubicBezTo>
                    <a:pt x="62" y="271"/>
                    <a:pt x="61" y="270"/>
                    <a:pt x="61" y="269"/>
                  </a:cubicBezTo>
                  <a:cubicBezTo>
                    <a:pt x="61" y="269"/>
                    <a:pt x="61" y="269"/>
                    <a:pt x="61" y="269"/>
                  </a:cubicBezTo>
                  <a:cubicBezTo>
                    <a:pt x="62" y="268"/>
                    <a:pt x="63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5" y="268"/>
                    <a:pt x="66" y="269"/>
                    <a:pt x="65" y="270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5" y="271"/>
                    <a:pt x="64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lose/>
                  <a:moveTo>
                    <a:pt x="551" y="265"/>
                  </a:moveTo>
                  <a:cubicBezTo>
                    <a:pt x="551" y="264"/>
                    <a:pt x="552" y="263"/>
                    <a:pt x="553" y="262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4" y="262"/>
                    <a:pt x="555" y="263"/>
                    <a:pt x="555" y="264"/>
                  </a:cubicBezTo>
                  <a:cubicBezTo>
                    <a:pt x="555" y="264"/>
                    <a:pt x="555" y="264"/>
                    <a:pt x="555" y="264"/>
                  </a:cubicBezTo>
                  <a:cubicBezTo>
                    <a:pt x="555" y="265"/>
                    <a:pt x="555" y="266"/>
                    <a:pt x="554" y="266"/>
                  </a:cubicBezTo>
                  <a:cubicBezTo>
                    <a:pt x="554" y="266"/>
                    <a:pt x="554" y="266"/>
                    <a:pt x="554" y="266"/>
                  </a:cubicBezTo>
                  <a:cubicBezTo>
                    <a:pt x="554" y="266"/>
                    <a:pt x="553" y="266"/>
                    <a:pt x="553" y="266"/>
                  </a:cubicBezTo>
                  <a:cubicBezTo>
                    <a:pt x="553" y="266"/>
                    <a:pt x="553" y="266"/>
                    <a:pt x="553" y="266"/>
                  </a:cubicBezTo>
                  <a:cubicBezTo>
                    <a:pt x="552" y="266"/>
                    <a:pt x="552" y="266"/>
                    <a:pt x="551" y="265"/>
                  </a:cubicBezTo>
                  <a:close/>
                  <a:moveTo>
                    <a:pt x="66" y="260"/>
                  </a:moveTo>
                  <a:cubicBezTo>
                    <a:pt x="65" y="260"/>
                    <a:pt x="65" y="259"/>
                    <a:pt x="65" y="258"/>
                  </a:cubicBezTo>
                  <a:cubicBezTo>
                    <a:pt x="65" y="258"/>
                    <a:pt x="65" y="258"/>
                    <a:pt x="65" y="258"/>
                  </a:cubicBezTo>
                  <a:cubicBezTo>
                    <a:pt x="65" y="257"/>
                    <a:pt x="66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8" y="257"/>
                    <a:pt x="69" y="258"/>
                    <a:pt x="69" y="259"/>
                  </a:cubicBezTo>
                  <a:cubicBezTo>
                    <a:pt x="69" y="259"/>
                    <a:pt x="69" y="259"/>
                    <a:pt x="69" y="259"/>
                  </a:cubicBezTo>
                  <a:cubicBezTo>
                    <a:pt x="68" y="260"/>
                    <a:pt x="68" y="260"/>
                    <a:pt x="67" y="260"/>
                  </a:cubicBezTo>
                  <a:cubicBezTo>
                    <a:pt x="67" y="260"/>
                    <a:pt x="67" y="260"/>
                    <a:pt x="67" y="260"/>
                  </a:cubicBezTo>
                  <a:cubicBezTo>
                    <a:pt x="67" y="260"/>
                    <a:pt x="66" y="260"/>
                    <a:pt x="66" y="260"/>
                  </a:cubicBezTo>
                  <a:close/>
                  <a:moveTo>
                    <a:pt x="548" y="253"/>
                  </a:moveTo>
                  <a:cubicBezTo>
                    <a:pt x="547" y="252"/>
                    <a:pt x="548" y="251"/>
                    <a:pt x="549" y="251"/>
                  </a:cubicBezTo>
                  <a:cubicBezTo>
                    <a:pt x="549" y="251"/>
                    <a:pt x="549" y="251"/>
                    <a:pt x="549" y="251"/>
                  </a:cubicBezTo>
                  <a:cubicBezTo>
                    <a:pt x="550" y="251"/>
                    <a:pt x="551" y="251"/>
                    <a:pt x="551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2" y="253"/>
                    <a:pt x="551" y="254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50" y="255"/>
                    <a:pt x="550" y="255"/>
                    <a:pt x="550" y="255"/>
                  </a:cubicBezTo>
                  <a:cubicBezTo>
                    <a:pt x="549" y="255"/>
                    <a:pt x="548" y="254"/>
                    <a:pt x="548" y="253"/>
                  </a:cubicBezTo>
                  <a:close/>
                  <a:moveTo>
                    <a:pt x="70" y="249"/>
                  </a:moveTo>
                  <a:cubicBezTo>
                    <a:pt x="69" y="248"/>
                    <a:pt x="68" y="247"/>
                    <a:pt x="69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9" y="245"/>
                    <a:pt x="70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2" y="245"/>
                    <a:pt x="73" y="247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72" y="248"/>
                    <a:pt x="72" y="249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70" y="249"/>
                    <a:pt x="70" y="249"/>
                    <a:pt x="70" y="249"/>
                  </a:cubicBezTo>
                  <a:close/>
                  <a:moveTo>
                    <a:pt x="543" y="242"/>
                  </a:moveTo>
                  <a:cubicBezTo>
                    <a:pt x="543" y="241"/>
                    <a:pt x="544" y="240"/>
                    <a:pt x="545" y="240"/>
                  </a:cubicBezTo>
                  <a:cubicBezTo>
                    <a:pt x="545" y="240"/>
                    <a:pt x="545" y="240"/>
                    <a:pt x="545" y="240"/>
                  </a:cubicBezTo>
                  <a:cubicBezTo>
                    <a:pt x="546" y="239"/>
                    <a:pt x="547" y="240"/>
                    <a:pt x="547" y="241"/>
                  </a:cubicBezTo>
                  <a:cubicBezTo>
                    <a:pt x="547" y="241"/>
                    <a:pt x="547" y="241"/>
                    <a:pt x="547" y="241"/>
                  </a:cubicBezTo>
                  <a:cubicBezTo>
                    <a:pt x="548" y="242"/>
                    <a:pt x="547" y="243"/>
                    <a:pt x="546" y="243"/>
                  </a:cubicBezTo>
                  <a:cubicBezTo>
                    <a:pt x="546" y="243"/>
                    <a:pt x="546" y="243"/>
                    <a:pt x="546" y="243"/>
                  </a:cubicBezTo>
                  <a:cubicBezTo>
                    <a:pt x="546" y="244"/>
                    <a:pt x="546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4" y="243"/>
                    <a:pt x="543" y="242"/>
                  </a:cubicBezTo>
                  <a:close/>
                  <a:moveTo>
                    <a:pt x="74" y="238"/>
                  </a:moveTo>
                  <a:cubicBezTo>
                    <a:pt x="73" y="237"/>
                    <a:pt x="73" y="236"/>
                    <a:pt x="73" y="235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4" y="234"/>
                    <a:pt x="75" y="234"/>
                    <a:pt x="76" y="234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7" y="234"/>
                    <a:pt x="77" y="236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7" y="237"/>
                    <a:pt x="76" y="238"/>
                    <a:pt x="75" y="238"/>
                  </a:cubicBezTo>
                  <a:cubicBezTo>
                    <a:pt x="75" y="238"/>
                    <a:pt x="75" y="238"/>
                    <a:pt x="75" y="238"/>
                  </a:cubicBezTo>
                  <a:cubicBezTo>
                    <a:pt x="75" y="238"/>
                    <a:pt x="75" y="238"/>
                    <a:pt x="74" y="238"/>
                  </a:cubicBezTo>
                  <a:close/>
                  <a:moveTo>
                    <a:pt x="539" y="231"/>
                  </a:moveTo>
                  <a:cubicBezTo>
                    <a:pt x="539" y="231"/>
                    <a:pt x="539" y="231"/>
                    <a:pt x="539" y="231"/>
                  </a:cubicBezTo>
                  <a:cubicBezTo>
                    <a:pt x="539" y="231"/>
                    <a:pt x="539" y="231"/>
                    <a:pt x="539" y="231"/>
                  </a:cubicBezTo>
                  <a:cubicBezTo>
                    <a:pt x="538" y="230"/>
                    <a:pt x="539" y="229"/>
                    <a:pt x="540" y="229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28"/>
                    <a:pt x="542" y="229"/>
                    <a:pt x="542" y="230"/>
                  </a:cubicBezTo>
                  <a:cubicBezTo>
                    <a:pt x="542" y="230"/>
                    <a:pt x="542" y="230"/>
                    <a:pt x="542" y="230"/>
                  </a:cubicBezTo>
                  <a:cubicBezTo>
                    <a:pt x="543" y="231"/>
                    <a:pt x="542" y="232"/>
                    <a:pt x="541" y="232"/>
                  </a:cubicBezTo>
                  <a:cubicBezTo>
                    <a:pt x="541" y="232"/>
                    <a:pt x="541" y="232"/>
                    <a:pt x="541" y="232"/>
                  </a:cubicBezTo>
                  <a:cubicBezTo>
                    <a:pt x="541" y="232"/>
                    <a:pt x="541" y="233"/>
                    <a:pt x="541" y="233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0" y="233"/>
                    <a:pt x="539" y="232"/>
                    <a:pt x="539" y="231"/>
                  </a:cubicBezTo>
                  <a:close/>
                  <a:moveTo>
                    <a:pt x="79" y="227"/>
                  </a:moveTo>
                  <a:cubicBezTo>
                    <a:pt x="78" y="226"/>
                    <a:pt x="78" y="225"/>
                    <a:pt x="78" y="224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79" y="223"/>
                    <a:pt x="80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2" y="224"/>
                    <a:pt x="82" y="225"/>
                    <a:pt x="82" y="226"/>
                  </a:cubicBezTo>
                  <a:cubicBezTo>
                    <a:pt x="82" y="226"/>
                    <a:pt x="82" y="226"/>
                    <a:pt x="82" y="226"/>
                  </a:cubicBezTo>
                  <a:cubicBezTo>
                    <a:pt x="82" y="227"/>
                    <a:pt x="81" y="227"/>
                    <a:pt x="80" y="227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80" y="227"/>
                    <a:pt x="80" y="227"/>
                    <a:pt x="79" y="227"/>
                  </a:cubicBezTo>
                  <a:close/>
                  <a:moveTo>
                    <a:pt x="534" y="221"/>
                  </a:moveTo>
                  <a:cubicBezTo>
                    <a:pt x="533" y="220"/>
                    <a:pt x="533" y="218"/>
                    <a:pt x="534" y="218"/>
                  </a:cubicBezTo>
                  <a:cubicBezTo>
                    <a:pt x="534" y="218"/>
                    <a:pt x="534" y="218"/>
                    <a:pt x="534" y="218"/>
                  </a:cubicBezTo>
                  <a:cubicBezTo>
                    <a:pt x="535" y="217"/>
                    <a:pt x="537" y="218"/>
                    <a:pt x="537" y="219"/>
                  </a:cubicBezTo>
                  <a:cubicBezTo>
                    <a:pt x="537" y="219"/>
                    <a:pt x="537" y="219"/>
                    <a:pt x="537" y="219"/>
                  </a:cubicBezTo>
                  <a:cubicBezTo>
                    <a:pt x="538" y="220"/>
                    <a:pt x="537" y="221"/>
                    <a:pt x="536" y="222"/>
                  </a:cubicBezTo>
                  <a:cubicBezTo>
                    <a:pt x="536" y="222"/>
                    <a:pt x="536" y="222"/>
                    <a:pt x="536" y="222"/>
                  </a:cubicBezTo>
                  <a:cubicBezTo>
                    <a:pt x="536" y="222"/>
                    <a:pt x="536" y="222"/>
                    <a:pt x="535" y="222"/>
                  </a:cubicBezTo>
                  <a:cubicBezTo>
                    <a:pt x="535" y="222"/>
                    <a:pt x="535" y="222"/>
                    <a:pt x="535" y="222"/>
                  </a:cubicBezTo>
                  <a:cubicBezTo>
                    <a:pt x="535" y="222"/>
                    <a:pt x="534" y="221"/>
                    <a:pt x="534" y="221"/>
                  </a:cubicBezTo>
                  <a:close/>
                  <a:moveTo>
                    <a:pt x="85" y="216"/>
                  </a:moveTo>
                  <a:cubicBezTo>
                    <a:pt x="84" y="216"/>
                    <a:pt x="83" y="214"/>
                    <a:pt x="84" y="213"/>
                  </a:cubicBezTo>
                  <a:cubicBezTo>
                    <a:pt x="84" y="213"/>
                    <a:pt x="84" y="213"/>
                    <a:pt x="84" y="213"/>
                  </a:cubicBezTo>
                  <a:cubicBezTo>
                    <a:pt x="84" y="212"/>
                    <a:pt x="86" y="212"/>
                    <a:pt x="87" y="213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8" y="213"/>
                    <a:pt x="88" y="214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6" y="216"/>
                    <a:pt x="86" y="216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85" y="216"/>
                    <a:pt x="85" y="216"/>
                    <a:pt x="85" y="216"/>
                  </a:cubicBezTo>
                  <a:close/>
                  <a:moveTo>
                    <a:pt x="528" y="210"/>
                  </a:moveTo>
                  <a:cubicBezTo>
                    <a:pt x="528" y="210"/>
                    <a:pt x="528" y="210"/>
                    <a:pt x="528" y="210"/>
                  </a:cubicBezTo>
                  <a:cubicBezTo>
                    <a:pt x="528" y="210"/>
                    <a:pt x="528" y="210"/>
                    <a:pt x="528" y="210"/>
                  </a:cubicBezTo>
                  <a:cubicBezTo>
                    <a:pt x="527" y="209"/>
                    <a:pt x="528" y="208"/>
                    <a:pt x="529" y="207"/>
                  </a:cubicBezTo>
                  <a:cubicBezTo>
                    <a:pt x="529" y="207"/>
                    <a:pt x="529" y="207"/>
                    <a:pt x="529" y="207"/>
                  </a:cubicBezTo>
                  <a:cubicBezTo>
                    <a:pt x="530" y="207"/>
                    <a:pt x="531" y="207"/>
                    <a:pt x="531" y="208"/>
                  </a:cubicBezTo>
                  <a:cubicBezTo>
                    <a:pt x="531" y="208"/>
                    <a:pt x="531" y="208"/>
                    <a:pt x="531" y="208"/>
                  </a:cubicBezTo>
                  <a:cubicBezTo>
                    <a:pt x="532" y="209"/>
                    <a:pt x="532" y="210"/>
                    <a:pt x="531" y="211"/>
                  </a:cubicBezTo>
                  <a:cubicBezTo>
                    <a:pt x="531" y="211"/>
                    <a:pt x="531" y="211"/>
                    <a:pt x="531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30" y="211"/>
                    <a:pt x="530" y="211"/>
                    <a:pt x="530" y="211"/>
                  </a:cubicBezTo>
                  <a:cubicBezTo>
                    <a:pt x="529" y="211"/>
                    <a:pt x="528" y="211"/>
                    <a:pt x="528" y="210"/>
                  </a:cubicBezTo>
                  <a:close/>
                  <a:moveTo>
                    <a:pt x="91" y="206"/>
                  </a:moveTo>
                  <a:cubicBezTo>
                    <a:pt x="90" y="205"/>
                    <a:pt x="89" y="204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1" y="202"/>
                    <a:pt x="92" y="202"/>
                    <a:pt x="93" y="202"/>
                  </a:cubicBezTo>
                  <a:cubicBezTo>
                    <a:pt x="93" y="202"/>
                    <a:pt x="93" y="202"/>
                    <a:pt x="93" y="202"/>
                  </a:cubicBezTo>
                  <a:cubicBezTo>
                    <a:pt x="94" y="203"/>
                    <a:pt x="94" y="204"/>
                    <a:pt x="93" y="205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3" y="206"/>
                    <a:pt x="92" y="206"/>
                    <a:pt x="92" y="206"/>
                  </a:cubicBezTo>
                  <a:cubicBezTo>
                    <a:pt x="92" y="206"/>
                    <a:pt x="92" y="206"/>
                    <a:pt x="92" y="206"/>
                  </a:cubicBezTo>
                  <a:cubicBezTo>
                    <a:pt x="91" y="206"/>
                    <a:pt x="91" y="206"/>
                    <a:pt x="91" y="206"/>
                  </a:cubicBezTo>
                  <a:close/>
                  <a:moveTo>
                    <a:pt x="522" y="200"/>
                  </a:moveTo>
                  <a:cubicBezTo>
                    <a:pt x="521" y="199"/>
                    <a:pt x="521" y="198"/>
                    <a:pt x="522" y="197"/>
                  </a:cubicBezTo>
                  <a:cubicBezTo>
                    <a:pt x="522" y="197"/>
                    <a:pt x="522" y="197"/>
                    <a:pt x="522" y="197"/>
                  </a:cubicBezTo>
                  <a:cubicBezTo>
                    <a:pt x="523" y="197"/>
                    <a:pt x="524" y="197"/>
                    <a:pt x="525" y="198"/>
                  </a:cubicBezTo>
                  <a:cubicBezTo>
                    <a:pt x="525" y="198"/>
                    <a:pt x="525" y="198"/>
                    <a:pt x="525" y="198"/>
                  </a:cubicBezTo>
                  <a:cubicBezTo>
                    <a:pt x="526" y="199"/>
                    <a:pt x="525" y="200"/>
                    <a:pt x="524" y="201"/>
                  </a:cubicBezTo>
                  <a:cubicBezTo>
                    <a:pt x="524" y="201"/>
                    <a:pt x="524" y="201"/>
                    <a:pt x="524" y="201"/>
                  </a:cubicBezTo>
                  <a:cubicBezTo>
                    <a:pt x="524" y="201"/>
                    <a:pt x="524" y="201"/>
                    <a:pt x="523" y="201"/>
                  </a:cubicBezTo>
                  <a:cubicBezTo>
                    <a:pt x="523" y="201"/>
                    <a:pt x="523" y="201"/>
                    <a:pt x="523" y="201"/>
                  </a:cubicBezTo>
                  <a:cubicBezTo>
                    <a:pt x="523" y="201"/>
                    <a:pt x="522" y="201"/>
                    <a:pt x="522" y="200"/>
                  </a:cubicBezTo>
                  <a:close/>
                  <a:moveTo>
                    <a:pt x="97" y="195"/>
                  </a:moveTo>
                  <a:cubicBezTo>
                    <a:pt x="96" y="195"/>
                    <a:pt x="96" y="194"/>
                    <a:pt x="97" y="193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7" y="192"/>
                    <a:pt x="98" y="192"/>
                    <a:pt x="99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0" y="193"/>
                    <a:pt x="100" y="194"/>
                    <a:pt x="100" y="195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99" y="195"/>
                    <a:pt x="99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96"/>
                    <a:pt x="97" y="196"/>
                    <a:pt x="97" y="195"/>
                  </a:cubicBezTo>
                  <a:close/>
                  <a:moveTo>
                    <a:pt x="515" y="190"/>
                  </a:moveTo>
                  <a:cubicBezTo>
                    <a:pt x="515" y="190"/>
                    <a:pt x="515" y="190"/>
                    <a:pt x="515" y="190"/>
                  </a:cubicBezTo>
                  <a:cubicBezTo>
                    <a:pt x="515" y="190"/>
                    <a:pt x="515" y="190"/>
                    <a:pt x="515" y="190"/>
                  </a:cubicBezTo>
                  <a:cubicBezTo>
                    <a:pt x="514" y="189"/>
                    <a:pt x="515" y="188"/>
                    <a:pt x="516" y="187"/>
                  </a:cubicBezTo>
                  <a:cubicBezTo>
                    <a:pt x="516" y="187"/>
                    <a:pt x="516" y="187"/>
                    <a:pt x="516" y="187"/>
                  </a:cubicBezTo>
                  <a:cubicBezTo>
                    <a:pt x="516" y="187"/>
                    <a:pt x="518" y="187"/>
                    <a:pt x="518" y="188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9" y="189"/>
                    <a:pt x="519" y="190"/>
                    <a:pt x="518" y="191"/>
                  </a:cubicBezTo>
                  <a:cubicBezTo>
                    <a:pt x="518" y="191"/>
                    <a:pt x="518" y="191"/>
                    <a:pt x="518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7" y="191"/>
                    <a:pt x="517" y="191"/>
                    <a:pt x="517" y="191"/>
                  </a:cubicBezTo>
                  <a:cubicBezTo>
                    <a:pt x="516" y="191"/>
                    <a:pt x="515" y="191"/>
                    <a:pt x="515" y="190"/>
                  </a:cubicBezTo>
                  <a:close/>
                  <a:moveTo>
                    <a:pt x="104" y="186"/>
                  </a:moveTo>
                  <a:cubicBezTo>
                    <a:pt x="103" y="185"/>
                    <a:pt x="103" y="184"/>
                    <a:pt x="103" y="183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4" y="182"/>
                    <a:pt x="105" y="182"/>
                    <a:pt x="106" y="182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7" y="183"/>
                    <a:pt x="107" y="184"/>
                    <a:pt x="107" y="185"/>
                  </a:cubicBezTo>
                  <a:cubicBezTo>
                    <a:pt x="107" y="185"/>
                    <a:pt x="107" y="185"/>
                    <a:pt x="107" y="185"/>
                  </a:cubicBezTo>
                  <a:cubicBezTo>
                    <a:pt x="106" y="186"/>
                    <a:pt x="106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4" y="186"/>
                    <a:pt x="104" y="186"/>
                  </a:cubicBezTo>
                  <a:close/>
                  <a:moveTo>
                    <a:pt x="508" y="181"/>
                  </a:moveTo>
                  <a:cubicBezTo>
                    <a:pt x="507" y="180"/>
                    <a:pt x="507" y="178"/>
                    <a:pt x="508" y="178"/>
                  </a:cubicBezTo>
                  <a:cubicBezTo>
                    <a:pt x="508" y="178"/>
                    <a:pt x="508" y="178"/>
                    <a:pt x="508" y="178"/>
                  </a:cubicBezTo>
                  <a:cubicBezTo>
                    <a:pt x="509" y="177"/>
                    <a:pt x="510" y="177"/>
                    <a:pt x="511" y="178"/>
                  </a:cubicBezTo>
                  <a:cubicBezTo>
                    <a:pt x="511" y="178"/>
                    <a:pt x="511" y="178"/>
                    <a:pt x="511" y="178"/>
                  </a:cubicBezTo>
                  <a:cubicBezTo>
                    <a:pt x="512" y="179"/>
                    <a:pt x="512" y="180"/>
                    <a:pt x="511" y="181"/>
                  </a:cubicBezTo>
                  <a:cubicBezTo>
                    <a:pt x="511" y="181"/>
                    <a:pt x="511" y="181"/>
                    <a:pt x="511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10" y="181"/>
                    <a:pt x="510" y="181"/>
                    <a:pt x="510" y="181"/>
                  </a:cubicBezTo>
                  <a:cubicBezTo>
                    <a:pt x="509" y="181"/>
                    <a:pt x="508" y="181"/>
                    <a:pt x="508" y="181"/>
                  </a:cubicBezTo>
                  <a:close/>
                  <a:moveTo>
                    <a:pt x="111" y="176"/>
                  </a:moveTo>
                  <a:cubicBezTo>
                    <a:pt x="110" y="175"/>
                    <a:pt x="110" y="174"/>
                    <a:pt x="111" y="173"/>
                  </a:cubicBezTo>
                  <a:cubicBezTo>
                    <a:pt x="111" y="173"/>
                    <a:pt x="111" y="173"/>
                    <a:pt x="111" y="173"/>
                  </a:cubicBezTo>
                  <a:cubicBezTo>
                    <a:pt x="112" y="172"/>
                    <a:pt x="113" y="172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15" y="174"/>
                    <a:pt x="115" y="175"/>
                    <a:pt x="114" y="176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76"/>
                    <a:pt x="113" y="177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2" y="176"/>
                    <a:pt x="111" y="176"/>
                  </a:cubicBezTo>
                  <a:close/>
                  <a:moveTo>
                    <a:pt x="500" y="171"/>
                  </a:moveTo>
                  <a:cubicBezTo>
                    <a:pt x="500" y="171"/>
                    <a:pt x="500" y="169"/>
                    <a:pt x="501" y="169"/>
                  </a:cubicBezTo>
                  <a:cubicBezTo>
                    <a:pt x="501" y="169"/>
                    <a:pt x="501" y="169"/>
                    <a:pt x="501" y="169"/>
                  </a:cubicBezTo>
                  <a:cubicBezTo>
                    <a:pt x="501" y="168"/>
                    <a:pt x="503" y="168"/>
                    <a:pt x="503" y="169"/>
                  </a:cubicBezTo>
                  <a:cubicBezTo>
                    <a:pt x="503" y="169"/>
                    <a:pt x="503" y="169"/>
                    <a:pt x="503" y="169"/>
                  </a:cubicBezTo>
                  <a:cubicBezTo>
                    <a:pt x="504" y="170"/>
                    <a:pt x="504" y="171"/>
                    <a:pt x="503" y="172"/>
                  </a:cubicBezTo>
                  <a:cubicBezTo>
                    <a:pt x="503" y="172"/>
                    <a:pt x="503" y="172"/>
                    <a:pt x="503" y="172"/>
                  </a:cubicBezTo>
                  <a:cubicBezTo>
                    <a:pt x="503" y="172"/>
                    <a:pt x="502" y="172"/>
                    <a:pt x="502" y="172"/>
                  </a:cubicBezTo>
                  <a:cubicBezTo>
                    <a:pt x="502" y="172"/>
                    <a:pt x="502" y="172"/>
                    <a:pt x="502" y="172"/>
                  </a:cubicBezTo>
                  <a:cubicBezTo>
                    <a:pt x="501" y="172"/>
                    <a:pt x="501" y="172"/>
                    <a:pt x="500" y="171"/>
                  </a:cubicBezTo>
                  <a:close/>
                  <a:moveTo>
                    <a:pt x="119" y="167"/>
                  </a:moveTo>
                  <a:cubicBezTo>
                    <a:pt x="118" y="166"/>
                    <a:pt x="118" y="165"/>
                    <a:pt x="119" y="164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0" y="163"/>
                    <a:pt x="121" y="163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22" y="165"/>
                    <a:pt x="123" y="166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19" y="167"/>
                    <a:pt x="119" y="167"/>
                  </a:cubicBezTo>
                  <a:close/>
                  <a:moveTo>
                    <a:pt x="492" y="163"/>
                  </a:moveTo>
                  <a:cubicBezTo>
                    <a:pt x="492" y="162"/>
                    <a:pt x="492" y="160"/>
                    <a:pt x="493" y="160"/>
                  </a:cubicBezTo>
                  <a:cubicBezTo>
                    <a:pt x="493" y="160"/>
                    <a:pt x="493" y="160"/>
                    <a:pt x="493" y="160"/>
                  </a:cubicBezTo>
                  <a:cubicBezTo>
                    <a:pt x="493" y="159"/>
                    <a:pt x="495" y="159"/>
                    <a:pt x="495" y="160"/>
                  </a:cubicBezTo>
                  <a:cubicBezTo>
                    <a:pt x="495" y="160"/>
                    <a:pt x="495" y="160"/>
                    <a:pt x="495" y="160"/>
                  </a:cubicBezTo>
                  <a:cubicBezTo>
                    <a:pt x="496" y="161"/>
                    <a:pt x="496" y="162"/>
                    <a:pt x="495" y="163"/>
                  </a:cubicBezTo>
                  <a:cubicBezTo>
                    <a:pt x="495" y="163"/>
                    <a:pt x="495" y="163"/>
                    <a:pt x="495" y="163"/>
                  </a:cubicBezTo>
                  <a:cubicBezTo>
                    <a:pt x="495" y="163"/>
                    <a:pt x="494" y="163"/>
                    <a:pt x="494" y="163"/>
                  </a:cubicBezTo>
                  <a:cubicBezTo>
                    <a:pt x="494" y="163"/>
                    <a:pt x="494" y="163"/>
                    <a:pt x="494" y="163"/>
                  </a:cubicBezTo>
                  <a:cubicBezTo>
                    <a:pt x="493" y="163"/>
                    <a:pt x="493" y="163"/>
                    <a:pt x="492" y="163"/>
                  </a:cubicBezTo>
                  <a:close/>
                  <a:moveTo>
                    <a:pt x="127" y="158"/>
                  </a:moveTo>
                  <a:cubicBezTo>
                    <a:pt x="126" y="157"/>
                    <a:pt x="126" y="156"/>
                    <a:pt x="127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4"/>
                    <a:pt x="129" y="154"/>
                    <a:pt x="130" y="155"/>
                  </a:cubicBezTo>
                  <a:cubicBezTo>
                    <a:pt x="130" y="155"/>
                    <a:pt x="130" y="155"/>
                    <a:pt x="130" y="155"/>
                  </a:cubicBezTo>
                  <a:cubicBezTo>
                    <a:pt x="131" y="156"/>
                    <a:pt x="131" y="157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29" y="159"/>
                    <a:pt x="129" y="159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7" y="158"/>
                    <a:pt x="127" y="158"/>
                  </a:cubicBezTo>
                  <a:close/>
                  <a:moveTo>
                    <a:pt x="130" y="158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0" y="158"/>
                    <a:pt x="130" y="158"/>
                    <a:pt x="130" y="158"/>
                  </a:cubicBezTo>
                  <a:close/>
                  <a:moveTo>
                    <a:pt x="484" y="154"/>
                  </a:moveTo>
                  <a:cubicBezTo>
                    <a:pt x="484" y="154"/>
                    <a:pt x="484" y="154"/>
                    <a:pt x="484" y="154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83" y="153"/>
                    <a:pt x="483" y="152"/>
                    <a:pt x="484" y="151"/>
                  </a:cubicBezTo>
                  <a:cubicBezTo>
                    <a:pt x="484" y="151"/>
                    <a:pt x="484" y="151"/>
                    <a:pt x="484" y="151"/>
                  </a:cubicBezTo>
                  <a:cubicBezTo>
                    <a:pt x="485" y="150"/>
                    <a:pt x="486" y="150"/>
                    <a:pt x="487" y="151"/>
                  </a:cubicBezTo>
                  <a:cubicBezTo>
                    <a:pt x="487" y="151"/>
                    <a:pt x="487" y="151"/>
                    <a:pt x="487" y="151"/>
                  </a:cubicBezTo>
                  <a:cubicBezTo>
                    <a:pt x="488" y="152"/>
                    <a:pt x="488" y="153"/>
                    <a:pt x="487" y="154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487" y="154"/>
                    <a:pt x="486" y="155"/>
                    <a:pt x="486" y="155"/>
                  </a:cubicBezTo>
                  <a:cubicBezTo>
                    <a:pt x="486" y="155"/>
                    <a:pt x="486" y="155"/>
                    <a:pt x="486" y="155"/>
                  </a:cubicBezTo>
                  <a:cubicBezTo>
                    <a:pt x="485" y="155"/>
                    <a:pt x="485" y="154"/>
                    <a:pt x="484" y="154"/>
                  </a:cubicBezTo>
                  <a:close/>
                  <a:moveTo>
                    <a:pt x="136" y="150"/>
                  </a:moveTo>
                  <a:cubicBezTo>
                    <a:pt x="135" y="149"/>
                    <a:pt x="135" y="148"/>
                    <a:pt x="136" y="147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7" y="146"/>
                    <a:pt x="138" y="146"/>
                    <a:pt x="139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48"/>
                    <a:pt x="139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38" y="150"/>
                    <a:pt x="138" y="150"/>
                    <a:pt x="137" y="150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7" y="150"/>
                    <a:pt x="136" y="150"/>
                    <a:pt x="136" y="150"/>
                  </a:cubicBezTo>
                  <a:close/>
                  <a:moveTo>
                    <a:pt x="475" y="146"/>
                  </a:moveTo>
                  <a:cubicBezTo>
                    <a:pt x="475" y="145"/>
                    <a:pt x="474" y="144"/>
                    <a:pt x="475" y="143"/>
                  </a:cubicBezTo>
                  <a:cubicBezTo>
                    <a:pt x="475" y="143"/>
                    <a:pt x="475" y="143"/>
                    <a:pt x="475" y="143"/>
                  </a:cubicBezTo>
                  <a:cubicBezTo>
                    <a:pt x="476" y="142"/>
                    <a:pt x="477" y="142"/>
                    <a:pt x="478" y="143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79" y="144"/>
                    <a:pt x="479" y="145"/>
                    <a:pt x="478" y="146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6"/>
                    <a:pt x="477" y="146"/>
                    <a:pt x="477" y="146"/>
                  </a:cubicBezTo>
                  <a:cubicBezTo>
                    <a:pt x="477" y="146"/>
                    <a:pt x="477" y="146"/>
                    <a:pt x="477" y="146"/>
                  </a:cubicBezTo>
                  <a:cubicBezTo>
                    <a:pt x="476" y="146"/>
                    <a:pt x="476" y="146"/>
                    <a:pt x="475" y="146"/>
                  </a:cubicBezTo>
                  <a:close/>
                  <a:moveTo>
                    <a:pt x="145" y="142"/>
                  </a:moveTo>
                  <a:cubicBezTo>
                    <a:pt x="144" y="141"/>
                    <a:pt x="144" y="140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8"/>
                    <a:pt x="147" y="138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40"/>
                    <a:pt x="148" y="141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7" y="142"/>
                  </a:cubicBezTo>
                  <a:cubicBezTo>
                    <a:pt x="147" y="142"/>
                    <a:pt x="147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5" y="142"/>
                    <a:pt x="145" y="142"/>
                  </a:cubicBezTo>
                  <a:close/>
                  <a:moveTo>
                    <a:pt x="466" y="138"/>
                  </a:moveTo>
                  <a:cubicBezTo>
                    <a:pt x="466" y="138"/>
                    <a:pt x="466" y="138"/>
                    <a:pt x="466" y="138"/>
                  </a:cubicBezTo>
                  <a:cubicBezTo>
                    <a:pt x="466" y="138"/>
                    <a:pt x="466" y="138"/>
                    <a:pt x="466" y="138"/>
                  </a:cubicBezTo>
                  <a:cubicBezTo>
                    <a:pt x="465" y="138"/>
                    <a:pt x="465" y="136"/>
                    <a:pt x="466" y="136"/>
                  </a:cubicBezTo>
                  <a:cubicBezTo>
                    <a:pt x="466" y="136"/>
                    <a:pt x="466" y="136"/>
                    <a:pt x="466" y="136"/>
                  </a:cubicBezTo>
                  <a:cubicBezTo>
                    <a:pt x="467" y="135"/>
                    <a:pt x="468" y="135"/>
                    <a:pt x="469" y="135"/>
                  </a:cubicBezTo>
                  <a:cubicBezTo>
                    <a:pt x="469" y="135"/>
                    <a:pt x="469" y="135"/>
                    <a:pt x="469" y="135"/>
                  </a:cubicBezTo>
                  <a:cubicBezTo>
                    <a:pt x="470" y="136"/>
                    <a:pt x="470" y="137"/>
                    <a:pt x="469" y="138"/>
                  </a:cubicBezTo>
                  <a:cubicBezTo>
                    <a:pt x="469" y="138"/>
                    <a:pt x="469" y="138"/>
                    <a:pt x="469" y="138"/>
                  </a:cubicBezTo>
                  <a:cubicBezTo>
                    <a:pt x="469" y="139"/>
                    <a:pt x="468" y="139"/>
                    <a:pt x="468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39"/>
                    <a:pt x="467" y="139"/>
                    <a:pt x="466" y="138"/>
                  </a:cubicBezTo>
                  <a:close/>
                  <a:moveTo>
                    <a:pt x="154" y="134"/>
                  </a:moveTo>
                  <a:cubicBezTo>
                    <a:pt x="153" y="133"/>
                    <a:pt x="153" y="132"/>
                    <a:pt x="154" y="131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5" y="131"/>
                    <a:pt x="156" y="131"/>
                    <a:pt x="157" y="132"/>
                  </a:cubicBezTo>
                  <a:cubicBezTo>
                    <a:pt x="157" y="132"/>
                    <a:pt x="157" y="132"/>
                    <a:pt x="157" y="132"/>
                  </a:cubicBezTo>
                  <a:cubicBezTo>
                    <a:pt x="158" y="133"/>
                    <a:pt x="158" y="134"/>
                    <a:pt x="157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7" y="134"/>
                    <a:pt x="157" y="134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5" y="135"/>
                    <a:pt x="154" y="135"/>
                    <a:pt x="154" y="134"/>
                  </a:cubicBezTo>
                  <a:close/>
                  <a:moveTo>
                    <a:pt x="457" y="131"/>
                  </a:moveTo>
                  <a:cubicBezTo>
                    <a:pt x="456" y="130"/>
                    <a:pt x="456" y="129"/>
                    <a:pt x="456" y="128"/>
                  </a:cubicBezTo>
                  <a:cubicBezTo>
                    <a:pt x="456" y="128"/>
                    <a:pt x="456" y="128"/>
                    <a:pt x="456" y="128"/>
                  </a:cubicBezTo>
                  <a:cubicBezTo>
                    <a:pt x="457" y="127"/>
                    <a:pt x="458" y="127"/>
                    <a:pt x="459" y="128"/>
                  </a:cubicBezTo>
                  <a:cubicBezTo>
                    <a:pt x="459" y="128"/>
                    <a:pt x="459" y="128"/>
                    <a:pt x="459" y="128"/>
                  </a:cubicBezTo>
                  <a:cubicBezTo>
                    <a:pt x="460" y="129"/>
                    <a:pt x="460" y="130"/>
                    <a:pt x="460" y="131"/>
                  </a:cubicBezTo>
                  <a:cubicBezTo>
                    <a:pt x="460" y="131"/>
                    <a:pt x="460" y="131"/>
                    <a:pt x="460" y="131"/>
                  </a:cubicBezTo>
                  <a:cubicBezTo>
                    <a:pt x="459" y="131"/>
                    <a:pt x="459" y="132"/>
                    <a:pt x="458" y="132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58" y="132"/>
                    <a:pt x="457" y="131"/>
                    <a:pt x="457" y="131"/>
                  </a:cubicBezTo>
                  <a:close/>
                  <a:moveTo>
                    <a:pt x="164" y="127"/>
                  </a:moveTo>
                  <a:cubicBezTo>
                    <a:pt x="163" y="126"/>
                    <a:pt x="163" y="125"/>
                    <a:pt x="164" y="124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5" y="124"/>
                    <a:pt x="166" y="124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8" y="126"/>
                    <a:pt x="167" y="127"/>
                    <a:pt x="166" y="128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6" y="128"/>
                    <a:pt x="166" y="128"/>
                    <a:pt x="165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8"/>
                    <a:pt x="164" y="128"/>
                    <a:pt x="164" y="127"/>
                  </a:cubicBezTo>
                  <a:close/>
                  <a:moveTo>
                    <a:pt x="447" y="124"/>
                  </a:moveTo>
                  <a:cubicBezTo>
                    <a:pt x="446" y="124"/>
                    <a:pt x="446" y="123"/>
                    <a:pt x="446" y="122"/>
                  </a:cubicBezTo>
                  <a:cubicBezTo>
                    <a:pt x="446" y="122"/>
                    <a:pt x="446" y="122"/>
                    <a:pt x="446" y="122"/>
                  </a:cubicBezTo>
                  <a:cubicBezTo>
                    <a:pt x="447" y="121"/>
                    <a:pt x="448" y="120"/>
                    <a:pt x="449" y="121"/>
                  </a:cubicBezTo>
                  <a:cubicBezTo>
                    <a:pt x="449" y="121"/>
                    <a:pt x="449" y="121"/>
                    <a:pt x="449" y="121"/>
                  </a:cubicBezTo>
                  <a:cubicBezTo>
                    <a:pt x="450" y="122"/>
                    <a:pt x="450" y="123"/>
                    <a:pt x="450" y="124"/>
                  </a:cubicBezTo>
                  <a:cubicBezTo>
                    <a:pt x="450" y="124"/>
                    <a:pt x="450" y="124"/>
                    <a:pt x="450" y="124"/>
                  </a:cubicBezTo>
                  <a:cubicBezTo>
                    <a:pt x="449" y="124"/>
                    <a:pt x="449" y="125"/>
                    <a:pt x="448" y="125"/>
                  </a:cubicBezTo>
                  <a:cubicBezTo>
                    <a:pt x="448" y="125"/>
                    <a:pt x="448" y="125"/>
                    <a:pt x="448" y="125"/>
                  </a:cubicBezTo>
                  <a:cubicBezTo>
                    <a:pt x="448" y="125"/>
                    <a:pt x="447" y="125"/>
                    <a:pt x="447" y="124"/>
                  </a:cubicBezTo>
                  <a:close/>
                  <a:moveTo>
                    <a:pt x="174" y="120"/>
                  </a:moveTo>
                  <a:cubicBezTo>
                    <a:pt x="173" y="119"/>
                    <a:pt x="173" y="118"/>
                    <a:pt x="174" y="118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5" y="117"/>
                    <a:pt x="176" y="117"/>
                    <a:pt x="177" y="118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8" y="119"/>
                    <a:pt x="177" y="120"/>
                    <a:pt x="176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1"/>
                    <a:pt x="176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4" y="121"/>
                    <a:pt x="174" y="120"/>
                  </a:cubicBezTo>
                  <a:close/>
                  <a:moveTo>
                    <a:pt x="437" y="118"/>
                  </a:moveTo>
                  <a:cubicBezTo>
                    <a:pt x="436" y="118"/>
                    <a:pt x="436" y="116"/>
                    <a:pt x="436" y="115"/>
                  </a:cubicBezTo>
                  <a:cubicBezTo>
                    <a:pt x="436" y="115"/>
                    <a:pt x="436" y="115"/>
                    <a:pt x="436" y="115"/>
                  </a:cubicBezTo>
                  <a:cubicBezTo>
                    <a:pt x="437" y="114"/>
                    <a:pt x="438" y="114"/>
                    <a:pt x="439" y="115"/>
                  </a:cubicBezTo>
                  <a:cubicBezTo>
                    <a:pt x="439" y="115"/>
                    <a:pt x="439" y="115"/>
                    <a:pt x="439" y="115"/>
                  </a:cubicBezTo>
                  <a:cubicBezTo>
                    <a:pt x="440" y="115"/>
                    <a:pt x="440" y="116"/>
                    <a:pt x="440" y="117"/>
                  </a:cubicBezTo>
                  <a:cubicBezTo>
                    <a:pt x="440" y="117"/>
                    <a:pt x="440" y="117"/>
                    <a:pt x="440" y="117"/>
                  </a:cubicBezTo>
                  <a:cubicBezTo>
                    <a:pt x="439" y="118"/>
                    <a:pt x="439" y="118"/>
                    <a:pt x="438" y="118"/>
                  </a:cubicBezTo>
                  <a:cubicBezTo>
                    <a:pt x="438" y="118"/>
                    <a:pt x="438" y="118"/>
                    <a:pt x="438" y="118"/>
                  </a:cubicBezTo>
                  <a:cubicBezTo>
                    <a:pt x="438" y="118"/>
                    <a:pt x="437" y="118"/>
                    <a:pt x="437" y="118"/>
                  </a:cubicBezTo>
                  <a:close/>
                  <a:moveTo>
                    <a:pt x="184" y="114"/>
                  </a:moveTo>
                  <a:cubicBezTo>
                    <a:pt x="183" y="113"/>
                    <a:pt x="184" y="112"/>
                    <a:pt x="185" y="111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86" y="111"/>
                    <a:pt x="187" y="111"/>
                    <a:pt x="187" y="112"/>
                  </a:cubicBezTo>
                  <a:cubicBezTo>
                    <a:pt x="187" y="112"/>
                    <a:pt x="187" y="112"/>
                    <a:pt x="187" y="112"/>
                  </a:cubicBezTo>
                  <a:cubicBezTo>
                    <a:pt x="188" y="113"/>
                    <a:pt x="188" y="114"/>
                    <a:pt x="187" y="115"/>
                  </a:cubicBezTo>
                  <a:cubicBezTo>
                    <a:pt x="187" y="115"/>
                    <a:pt x="187" y="115"/>
                    <a:pt x="187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5" y="115"/>
                    <a:pt x="184" y="115"/>
                    <a:pt x="184" y="114"/>
                  </a:cubicBezTo>
                  <a:close/>
                  <a:moveTo>
                    <a:pt x="427" y="112"/>
                  </a:moveTo>
                  <a:cubicBezTo>
                    <a:pt x="427" y="112"/>
                    <a:pt x="427" y="112"/>
                    <a:pt x="427" y="112"/>
                  </a:cubicBezTo>
                  <a:cubicBezTo>
                    <a:pt x="427" y="112"/>
                    <a:pt x="427" y="112"/>
                    <a:pt x="427" y="112"/>
                  </a:cubicBezTo>
                  <a:cubicBezTo>
                    <a:pt x="426" y="112"/>
                    <a:pt x="425" y="111"/>
                    <a:pt x="426" y="110"/>
                  </a:cubicBezTo>
                  <a:cubicBezTo>
                    <a:pt x="426" y="110"/>
                    <a:pt x="426" y="110"/>
                    <a:pt x="426" y="110"/>
                  </a:cubicBezTo>
                  <a:cubicBezTo>
                    <a:pt x="426" y="109"/>
                    <a:pt x="427" y="108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09"/>
                    <a:pt x="430" y="110"/>
                    <a:pt x="429" y="111"/>
                  </a:cubicBezTo>
                  <a:cubicBezTo>
                    <a:pt x="429" y="111"/>
                    <a:pt x="429" y="111"/>
                    <a:pt x="429" y="111"/>
                  </a:cubicBezTo>
                  <a:cubicBezTo>
                    <a:pt x="429" y="112"/>
                    <a:pt x="428" y="113"/>
                    <a:pt x="428" y="113"/>
                  </a:cubicBezTo>
                  <a:cubicBezTo>
                    <a:pt x="428" y="113"/>
                    <a:pt x="428" y="113"/>
                    <a:pt x="428" y="113"/>
                  </a:cubicBezTo>
                  <a:cubicBezTo>
                    <a:pt x="427" y="113"/>
                    <a:pt x="427" y="112"/>
                    <a:pt x="427" y="112"/>
                  </a:cubicBezTo>
                  <a:close/>
                  <a:moveTo>
                    <a:pt x="195" y="108"/>
                  </a:moveTo>
                  <a:cubicBezTo>
                    <a:pt x="194" y="108"/>
                    <a:pt x="194" y="106"/>
                    <a:pt x="195" y="106"/>
                  </a:cubicBezTo>
                  <a:cubicBezTo>
                    <a:pt x="195" y="106"/>
                    <a:pt x="195" y="106"/>
                    <a:pt x="195" y="106"/>
                  </a:cubicBezTo>
                  <a:cubicBezTo>
                    <a:pt x="196" y="105"/>
                    <a:pt x="198" y="106"/>
                    <a:pt x="198" y="107"/>
                  </a:cubicBezTo>
                  <a:cubicBezTo>
                    <a:pt x="198" y="107"/>
                    <a:pt x="198" y="107"/>
                    <a:pt x="198" y="107"/>
                  </a:cubicBezTo>
                  <a:cubicBezTo>
                    <a:pt x="199" y="108"/>
                    <a:pt x="198" y="109"/>
                    <a:pt x="197" y="109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7" y="110"/>
                    <a:pt x="197" y="110"/>
                    <a:pt x="196" y="110"/>
                  </a:cubicBezTo>
                  <a:cubicBezTo>
                    <a:pt x="196" y="110"/>
                    <a:pt x="196" y="110"/>
                    <a:pt x="196" y="110"/>
                  </a:cubicBezTo>
                  <a:cubicBezTo>
                    <a:pt x="196" y="110"/>
                    <a:pt x="195" y="109"/>
                    <a:pt x="195" y="108"/>
                  </a:cubicBezTo>
                  <a:close/>
                  <a:moveTo>
                    <a:pt x="416" y="107"/>
                  </a:moveTo>
                  <a:cubicBezTo>
                    <a:pt x="415" y="107"/>
                    <a:pt x="415" y="105"/>
                    <a:pt x="415" y="104"/>
                  </a:cubicBezTo>
                  <a:cubicBezTo>
                    <a:pt x="415" y="104"/>
                    <a:pt x="415" y="104"/>
                    <a:pt x="415" y="104"/>
                  </a:cubicBezTo>
                  <a:cubicBezTo>
                    <a:pt x="415" y="103"/>
                    <a:pt x="417" y="103"/>
                    <a:pt x="418" y="103"/>
                  </a:cubicBezTo>
                  <a:cubicBezTo>
                    <a:pt x="418" y="103"/>
                    <a:pt x="418" y="103"/>
                    <a:pt x="418" y="103"/>
                  </a:cubicBezTo>
                  <a:cubicBezTo>
                    <a:pt x="419" y="104"/>
                    <a:pt x="419" y="105"/>
                    <a:pt x="419" y="106"/>
                  </a:cubicBezTo>
                  <a:cubicBezTo>
                    <a:pt x="419" y="106"/>
                    <a:pt x="419" y="106"/>
                    <a:pt x="419" y="106"/>
                  </a:cubicBezTo>
                  <a:cubicBezTo>
                    <a:pt x="418" y="107"/>
                    <a:pt x="418" y="107"/>
                    <a:pt x="417" y="107"/>
                  </a:cubicBezTo>
                  <a:cubicBezTo>
                    <a:pt x="417" y="107"/>
                    <a:pt x="417" y="107"/>
                    <a:pt x="417" y="107"/>
                  </a:cubicBezTo>
                  <a:cubicBezTo>
                    <a:pt x="416" y="107"/>
                    <a:pt x="416" y="107"/>
                    <a:pt x="416" y="107"/>
                  </a:cubicBezTo>
                  <a:close/>
                  <a:moveTo>
                    <a:pt x="205" y="103"/>
                  </a:moveTo>
                  <a:cubicBezTo>
                    <a:pt x="205" y="102"/>
                    <a:pt x="205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0"/>
                    <a:pt x="209" y="101"/>
                    <a:pt x="209" y="102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03"/>
                    <a:pt x="209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7" y="105"/>
                    <a:pt x="207" y="105"/>
                  </a:cubicBezTo>
                  <a:cubicBezTo>
                    <a:pt x="207" y="105"/>
                    <a:pt x="207" y="105"/>
                    <a:pt x="207" y="105"/>
                  </a:cubicBezTo>
                  <a:cubicBezTo>
                    <a:pt x="206" y="105"/>
                    <a:pt x="206" y="104"/>
                    <a:pt x="205" y="103"/>
                  </a:cubicBezTo>
                  <a:close/>
                  <a:moveTo>
                    <a:pt x="405" y="102"/>
                  </a:moveTo>
                  <a:cubicBezTo>
                    <a:pt x="404" y="102"/>
                    <a:pt x="404" y="101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99"/>
                    <a:pt x="406" y="98"/>
                    <a:pt x="407" y="9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408" y="99"/>
                    <a:pt x="408" y="100"/>
                    <a:pt x="408" y="101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407" y="102"/>
                    <a:pt x="407" y="102"/>
                    <a:pt x="406" y="102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6" y="102"/>
                    <a:pt x="405" y="102"/>
                    <a:pt x="405" y="102"/>
                  </a:cubicBezTo>
                  <a:close/>
                  <a:moveTo>
                    <a:pt x="216" y="99"/>
                  </a:moveTo>
                  <a:cubicBezTo>
                    <a:pt x="216" y="98"/>
                    <a:pt x="217" y="97"/>
                    <a:pt x="218" y="96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9" y="96"/>
                    <a:pt x="220" y="96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1" y="98"/>
                    <a:pt x="220" y="99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9" y="100"/>
                  </a:cubicBezTo>
                  <a:cubicBezTo>
                    <a:pt x="219" y="100"/>
                    <a:pt x="219" y="100"/>
                    <a:pt x="218" y="100"/>
                  </a:cubicBezTo>
                  <a:cubicBezTo>
                    <a:pt x="218" y="100"/>
                    <a:pt x="218" y="100"/>
                    <a:pt x="218" y="100"/>
                  </a:cubicBezTo>
                  <a:cubicBezTo>
                    <a:pt x="218" y="100"/>
                    <a:pt x="217" y="100"/>
                    <a:pt x="216" y="99"/>
                  </a:cubicBezTo>
                  <a:close/>
                  <a:moveTo>
                    <a:pt x="394" y="98"/>
                  </a:moveTo>
                  <a:cubicBezTo>
                    <a:pt x="394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3" y="98"/>
                    <a:pt x="392" y="96"/>
                    <a:pt x="393" y="95"/>
                  </a:cubicBezTo>
                  <a:cubicBezTo>
                    <a:pt x="393" y="95"/>
                    <a:pt x="393" y="95"/>
                    <a:pt x="393" y="95"/>
                  </a:cubicBezTo>
                  <a:cubicBezTo>
                    <a:pt x="393" y="94"/>
                    <a:pt x="394" y="94"/>
                    <a:pt x="395" y="94"/>
                  </a:cubicBezTo>
                  <a:cubicBezTo>
                    <a:pt x="395" y="94"/>
                    <a:pt x="395" y="94"/>
                    <a:pt x="395" y="94"/>
                  </a:cubicBezTo>
                  <a:cubicBezTo>
                    <a:pt x="396" y="95"/>
                    <a:pt x="397" y="96"/>
                    <a:pt x="396" y="97"/>
                  </a:cubicBezTo>
                  <a:cubicBezTo>
                    <a:pt x="396" y="97"/>
                    <a:pt x="396" y="97"/>
                    <a:pt x="396" y="97"/>
                  </a:cubicBezTo>
                  <a:cubicBezTo>
                    <a:pt x="396" y="98"/>
                    <a:pt x="395" y="98"/>
                    <a:pt x="395" y="98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4" y="98"/>
                    <a:pt x="394" y="98"/>
                    <a:pt x="394" y="98"/>
                  </a:cubicBezTo>
                  <a:close/>
                  <a:moveTo>
                    <a:pt x="228" y="95"/>
                  </a:moveTo>
                  <a:cubicBezTo>
                    <a:pt x="227" y="94"/>
                    <a:pt x="228" y="92"/>
                    <a:pt x="229" y="92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0" y="92"/>
                    <a:pt x="231" y="92"/>
                    <a:pt x="232" y="93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2" y="94"/>
                    <a:pt x="231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29" y="96"/>
                    <a:pt x="228" y="95"/>
                    <a:pt x="228" y="95"/>
                  </a:cubicBezTo>
                  <a:close/>
                  <a:moveTo>
                    <a:pt x="383" y="94"/>
                  </a:moveTo>
                  <a:cubicBezTo>
                    <a:pt x="382" y="94"/>
                    <a:pt x="381" y="93"/>
                    <a:pt x="381" y="92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82" y="91"/>
                    <a:pt x="383" y="90"/>
                    <a:pt x="384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5" y="91"/>
                    <a:pt x="385" y="92"/>
                    <a:pt x="385" y="93"/>
                  </a:cubicBezTo>
                  <a:cubicBezTo>
                    <a:pt x="385" y="93"/>
                    <a:pt x="385" y="93"/>
                    <a:pt x="385" y="93"/>
                  </a:cubicBezTo>
                  <a:cubicBezTo>
                    <a:pt x="385" y="94"/>
                    <a:pt x="384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ubicBezTo>
                    <a:pt x="383" y="94"/>
                    <a:pt x="383" y="94"/>
                    <a:pt x="383" y="94"/>
                  </a:cubicBezTo>
                  <a:close/>
                  <a:moveTo>
                    <a:pt x="239" y="91"/>
                  </a:moveTo>
                  <a:cubicBezTo>
                    <a:pt x="239" y="90"/>
                    <a:pt x="240" y="89"/>
                    <a:pt x="241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8"/>
                    <a:pt x="243" y="89"/>
                    <a:pt x="243" y="90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91"/>
                    <a:pt x="243" y="92"/>
                    <a:pt x="242" y="93"/>
                  </a:cubicBezTo>
                  <a:cubicBezTo>
                    <a:pt x="242" y="93"/>
                    <a:pt x="242" y="93"/>
                    <a:pt x="242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1" y="93"/>
                    <a:pt x="241" y="93"/>
                    <a:pt x="241" y="93"/>
                  </a:cubicBezTo>
                  <a:cubicBezTo>
                    <a:pt x="240" y="93"/>
                    <a:pt x="239" y="92"/>
                    <a:pt x="239" y="91"/>
                  </a:cubicBezTo>
                  <a:close/>
                  <a:moveTo>
                    <a:pt x="371" y="91"/>
                  </a:moveTo>
                  <a:cubicBezTo>
                    <a:pt x="370" y="91"/>
                    <a:pt x="369" y="90"/>
                    <a:pt x="370" y="89"/>
                  </a:cubicBezTo>
                  <a:cubicBezTo>
                    <a:pt x="370" y="89"/>
                    <a:pt x="370" y="89"/>
                    <a:pt x="370" y="89"/>
                  </a:cubicBezTo>
                  <a:cubicBezTo>
                    <a:pt x="370" y="88"/>
                    <a:pt x="371" y="87"/>
                    <a:pt x="372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73" y="87"/>
                    <a:pt x="374" y="89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1"/>
                    <a:pt x="373" y="91"/>
                    <a:pt x="372" y="91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lose/>
                  <a:moveTo>
                    <a:pt x="251" y="88"/>
                  </a:moveTo>
                  <a:cubicBezTo>
                    <a:pt x="251" y="87"/>
                    <a:pt x="251" y="86"/>
                    <a:pt x="252" y="86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3" y="85"/>
                    <a:pt x="254" y="86"/>
                    <a:pt x="255" y="87"/>
                  </a:cubicBezTo>
                  <a:cubicBezTo>
                    <a:pt x="255" y="87"/>
                    <a:pt x="255" y="87"/>
                    <a:pt x="255" y="87"/>
                  </a:cubicBezTo>
                  <a:cubicBezTo>
                    <a:pt x="255" y="88"/>
                    <a:pt x="254" y="89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0"/>
                    <a:pt x="251" y="89"/>
                    <a:pt x="251" y="88"/>
                  </a:cubicBezTo>
                  <a:close/>
                  <a:moveTo>
                    <a:pt x="360" y="88"/>
                  </a:moveTo>
                  <a:cubicBezTo>
                    <a:pt x="358" y="88"/>
                    <a:pt x="358" y="87"/>
                    <a:pt x="358" y="86"/>
                  </a:cubicBezTo>
                  <a:cubicBezTo>
                    <a:pt x="358" y="86"/>
                    <a:pt x="358" y="86"/>
                    <a:pt x="358" y="86"/>
                  </a:cubicBezTo>
                  <a:cubicBezTo>
                    <a:pt x="358" y="85"/>
                    <a:pt x="359" y="84"/>
                    <a:pt x="360" y="85"/>
                  </a:cubicBezTo>
                  <a:cubicBezTo>
                    <a:pt x="360" y="85"/>
                    <a:pt x="360" y="85"/>
                    <a:pt x="360" y="85"/>
                  </a:cubicBezTo>
                  <a:cubicBezTo>
                    <a:pt x="361" y="85"/>
                    <a:pt x="362" y="86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8"/>
                    <a:pt x="361" y="89"/>
                    <a:pt x="360" y="89"/>
                  </a:cubicBezTo>
                  <a:cubicBezTo>
                    <a:pt x="360" y="89"/>
                    <a:pt x="360" y="89"/>
                    <a:pt x="360" y="89"/>
                  </a:cubicBezTo>
                  <a:cubicBezTo>
                    <a:pt x="360" y="89"/>
                    <a:pt x="360" y="89"/>
                    <a:pt x="360" y="88"/>
                  </a:cubicBezTo>
                  <a:close/>
                  <a:moveTo>
                    <a:pt x="263" y="86"/>
                  </a:moveTo>
                  <a:cubicBezTo>
                    <a:pt x="262" y="85"/>
                    <a:pt x="263" y="84"/>
                    <a:pt x="264" y="83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5" y="83"/>
                    <a:pt x="266" y="84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7" y="86"/>
                    <a:pt x="266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5" y="87"/>
                    <a:pt x="265" y="87"/>
                    <a:pt x="265" y="87"/>
                  </a:cubicBezTo>
                  <a:cubicBezTo>
                    <a:pt x="264" y="87"/>
                    <a:pt x="263" y="87"/>
                    <a:pt x="263" y="86"/>
                  </a:cubicBezTo>
                  <a:close/>
                  <a:moveTo>
                    <a:pt x="348" y="86"/>
                  </a:moveTo>
                  <a:cubicBezTo>
                    <a:pt x="347" y="86"/>
                    <a:pt x="346" y="85"/>
                    <a:pt x="346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6" y="83"/>
                    <a:pt x="347" y="82"/>
                    <a:pt x="348" y="82"/>
                  </a:cubicBezTo>
                  <a:cubicBezTo>
                    <a:pt x="348" y="82"/>
                    <a:pt x="348" y="82"/>
                    <a:pt x="348" y="82"/>
                  </a:cubicBezTo>
                  <a:cubicBezTo>
                    <a:pt x="350" y="83"/>
                    <a:pt x="350" y="84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6"/>
                    <a:pt x="349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ubicBezTo>
                    <a:pt x="348" y="86"/>
                    <a:pt x="348" y="86"/>
                    <a:pt x="348" y="86"/>
                  </a:cubicBezTo>
                  <a:close/>
                  <a:moveTo>
                    <a:pt x="274" y="84"/>
                  </a:moveTo>
                  <a:cubicBezTo>
                    <a:pt x="274" y="83"/>
                    <a:pt x="275" y="82"/>
                    <a:pt x="276" y="82"/>
                  </a:cubicBezTo>
                  <a:cubicBezTo>
                    <a:pt x="276" y="82"/>
                    <a:pt x="276" y="82"/>
                    <a:pt x="276" y="82"/>
                  </a:cubicBezTo>
                  <a:cubicBezTo>
                    <a:pt x="277" y="81"/>
                    <a:pt x="278" y="82"/>
                    <a:pt x="278" y="83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79" y="84"/>
                    <a:pt x="278" y="85"/>
                    <a:pt x="277" y="86"/>
                  </a:cubicBezTo>
                  <a:cubicBezTo>
                    <a:pt x="277" y="86"/>
                    <a:pt x="277" y="86"/>
                    <a:pt x="277" y="86"/>
                  </a:cubicBezTo>
                  <a:cubicBezTo>
                    <a:pt x="277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6"/>
                    <a:pt x="275" y="85"/>
                    <a:pt x="274" y="84"/>
                  </a:cubicBezTo>
                  <a:close/>
                  <a:moveTo>
                    <a:pt x="336" y="85"/>
                  </a:move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5" y="85"/>
                    <a:pt x="334" y="84"/>
                    <a:pt x="334" y="83"/>
                  </a:cubicBezTo>
                  <a:cubicBezTo>
                    <a:pt x="334" y="83"/>
                    <a:pt x="334" y="83"/>
                    <a:pt x="334" y="83"/>
                  </a:cubicBezTo>
                  <a:cubicBezTo>
                    <a:pt x="334" y="82"/>
                    <a:pt x="335" y="81"/>
                    <a:pt x="336" y="81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8" y="81"/>
                    <a:pt x="338" y="82"/>
                    <a:pt x="338" y="83"/>
                  </a:cubicBezTo>
                  <a:cubicBezTo>
                    <a:pt x="338" y="83"/>
                    <a:pt x="338" y="83"/>
                    <a:pt x="338" y="83"/>
                  </a:cubicBezTo>
                  <a:cubicBezTo>
                    <a:pt x="338" y="84"/>
                    <a:pt x="337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ubicBezTo>
                    <a:pt x="336" y="85"/>
                    <a:pt x="336" y="85"/>
                    <a:pt x="336" y="85"/>
                  </a:cubicBezTo>
                  <a:close/>
                  <a:moveTo>
                    <a:pt x="288" y="84"/>
                  </a:moveTo>
                  <a:cubicBezTo>
                    <a:pt x="287" y="84"/>
                    <a:pt x="286" y="84"/>
                    <a:pt x="286" y="83"/>
                  </a:cubicBezTo>
                  <a:cubicBezTo>
                    <a:pt x="286" y="83"/>
                    <a:pt x="286" y="83"/>
                    <a:pt x="286" y="83"/>
                  </a:cubicBezTo>
                  <a:cubicBezTo>
                    <a:pt x="286" y="81"/>
                    <a:pt x="287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9" y="80"/>
                    <a:pt x="290" y="81"/>
                    <a:pt x="290" y="82"/>
                  </a:cubicBezTo>
                  <a:cubicBezTo>
                    <a:pt x="290" y="82"/>
                    <a:pt x="290" y="82"/>
                    <a:pt x="290" y="82"/>
                  </a:cubicBezTo>
                  <a:cubicBezTo>
                    <a:pt x="290" y="83"/>
                    <a:pt x="290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88" y="84"/>
                    <a:pt x="288" y="84"/>
                    <a:pt x="288" y="84"/>
                  </a:cubicBezTo>
                  <a:close/>
                  <a:moveTo>
                    <a:pt x="324" y="84"/>
                  </a:move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4"/>
                    <a:pt x="322" y="83"/>
                    <a:pt x="322" y="82"/>
                  </a:cubicBezTo>
                  <a:cubicBezTo>
                    <a:pt x="322" y="82"/>
                    <a:pt x="322" y="82"/>
                    <a:pt x="322" y="82"/>
                  </a:cubicBezTo>
                  <a:cubicBezTo>
                    <a:pt x="322" y="81"/>
                    <a:pt x="323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6" y="81"/>
                    <a:pt x="326" y="82"/>
                  </a:cubicBezTo>
                  <a:cubicBezTo>
                    <a:pt x="326" y="82"/>
                    <a:pt x="326" y="82"/>
                    <a:pt x="326" y="82"/>
                  </a:cubicBezTo>
                  <a:cubicBezTo>
                    <a:pt x="326" y="83"/>
                    <a:pt x="325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lose/>
                  <a:moveTo>
                    <a:pt x="298" y="82"/>
                  </a:moveTo>
                  <a:cubicBezTo>
                    <a:pt x="298" y="81"/>
                    <a:pt x="299" y="80"/>
                    <a:pt x="300" y="8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01" y="80"/>
                    <a:pt x="302" y="81"/>
                    <a:pt x="302" y="82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1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300" y="84"/>
                    <a:pt x="300" y="84"/>
                    <a:pt x="300" y="84"/>
                  </a:cubicBezTo>
                  <a:cubicBezTo>
                    <a:pt x="299" y="84"/>
                    <a:pt x="298" y="83"/>
                    <a:pt x="298" y="82"/>
                  </a:cubicBezTo>
                  <a:close/>
                  <a:moveTo>
                    <a:pt x="312" y="84"/>
                  </a:moveTo>
                  <a:cubicBezTo>
                    <a:pt x="311" y="84"/>
                    <a:pt x="310" y="83"/>
                    <a:pt x="310" y="82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0" y="80"/>
                    <a:pt x="311" y="80"/>
                    <a:pt x="312" y="80"/>
                  </a:cubicBezTo>
                  <a:cubicBezTo>
                    <a:pt x="312" y="80"/>
                    <a:pt x="312" y="80"/>
                    <a:pt x="312" y="80"/>
                  </a:cubicBezTo>
                  <a:cubicBezTo>
                    <a:pt x="313" y="80"/>
                    <a:pt x="314" y="80"/>
                    <a:pt x="314" y="82"/>
                  </a:cubicBezTo>
                  <a:cubicBezTo>
                    <a:pt x="314" y="82"/>
                    <a:pt x="314" y="82"/>
                    <a:pt x="314" y="82"/>
                  </a:cubicBezTo>
                  <a:cubicBezTo>
                    <a:pt x="314" y="83"/>
                    <a:pt x="313" y="84"/>
                    <a:pt x="312" y="84"/>
                  </a:cubicBezTo>
                  <a:cubicBezTo>
                    <a:pt x="312" y="84"/>
                    <a:pt x="312" y="84"/>
                    <a:pt x="312" y="84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3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5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5" y="1002"/>
                    <a:pt x="325" y="1002"/>
                    <a:pt x="325" y="1002"/>
                  </a:cubicBezTo>
                  <a:close/>
                  <a:moveTo>
                    <a:pt x="288" y="994"/>
                  </a:moveTo>
                  <a:cubicBezTo>
                    <a:pt x="287" y="993"/>
                    <a:pt x="288" y="992"/>
                    <a:pt x="289" y="992"/>
                  </a:cubicBezTo>
                  <a:cubicBezTo>
                    <a:pt x="289" y="992"/>
                    <a:pt x="289" y="992"/>
                    <a:pt x="289" y="992"/>
                  </a:cubicBezTo>
                  <a:cubicBezTo>
                    <a:pt x="290" y="991"/>
                    <a:pt x="291" y="992"/>
                    <a:pt x="291" y="993"/>
                  </a:cubicBezTo>
                  <a:cubicBezTo>
                    <a:pt x="291" y="993"/>
                    <a:pt x="291" y="993"/>
                    <a:pt x="291" y="993"/>
                  </a:cubicBezTo>
                  <a:cubicBezTo>
                    <a:pt x="292" y="994"/>
                    <a:pt x="291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90" y="995"/>
                    <a:pt x="290" y="995"/>
                    <a:pt x="290" y="995"/>
                  </a:cubicBezTo>
                  <a:cubicBezTo>
                    <a:pt x="289" y="995"/>
                    <a:pt x="288" y="995"/>
                    <a:pt x="288" y="994"/>
                  </a:cubicBezTo>
                  <a:close/>
                  <a:moveTo>
                    <a:pt x="330" y="991"/>
                  </a:moveTo>
                  <a:cubicBezTo>
                    <a:pt x="329" y="990"/>
                    <a:pt x="328" y="989"/>
                    <a:pt x="328" y="988"/>
                  </a:cubicBezTo>
                  <a:cubicBezTo>
                    <a:pt x="328" y="988"/>
                    <a:pt x="328" y="988"/>
                    <a:pt x="328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2" y="988"/>
                    <a:pt x="333" y="989"/>
                    <a:pt x="332" y="990"/>
                  </a:cubicBezTo>
                  <a:cubicBezTo>
                    <a:pt x="332" y="990"/>
                    <a:pt x="332" y="990"/>
                    <a:pt x="332" y="990"/>
                  </a:cubicBezTo>
                  <a:cubicBezTo>
                    <a:pt x="332" y="991"/>
                    <a:pt x="331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3" y="983"/>
                  </a:moveTo>
                  <a:cubicBezTo>
                    <a:pt x="283" y="982"/>
                    <a:pt x="283" y="981"/>
                    <a:pt x="284" y="980"/>
                  </a:cubicBezTo>
                  <a:cubicBezTo>
                    <a:pt x="284" y="980"/>
                    <a:pt x="284" y="980"/>
                    <a:pt x="284" y="980"/>
                  </a:cubicBezTo>
                  <a:cubicBezTo>
                    <a:pt x="285" y="980"/>
                    <a:pt x="286" y="981"/>
                    <a:pt x="287" y="982"/>
                  </a:cubicBezTo>
                  <a:cubicBezTo>
                    <a:pt x="287" y="982"/>
                    <a:pt x="287" y="982"/>
                    <a:pt x="287" y="982"/>
                  </a:cubicBezTo>
                  <a:cubicBezTo>
                    <a:pt x="287" y="983"/>
                    <a:pt x="287" y="984"/>
                    <a:pt x="286" y="984"/>
                  </a:cubicBezTo>
                  <a:cubicBezTo>
                    <a:pt x="286" y="984"/>
                    <a:pt x="286" y="984"/>
                    <a:pt x="286" y="984"/>
                  </a:cubicBezTo>
                  <a:cubicBezTo>
                    <a:pt x="286" y="984"/>
                    <a:pt x="285" y="984"/>
                    <a:pt x="285" y="984"/>
                  </a:cubicBezTo>
                  <a:cubicBezTo>
                    <a:pt x="285" y="984"/>
                    <a:pt x="285" y="984"/>
                    <a:pt x="285" y="984"/>
                  </a:cubicBezTo>
                  <a:cubicBezTo>
                    <a:pt x="284" y="984"/>
                    <a:pt x="284" y="984"/>
                    <a:pt x="283" y="983"/>
                  </a:cubicBezTo>
                  <a:close/>
                  <a:moveTo>
                    <a:pt x="334" y="980"/>
                  </a:moveTo>
                  <a:cubicBezTo>
                    <a:pt x="333" y="979"/>
                    <a:pt x="333" y="978"/>
                    <a:pt x="333" y="977"/>
                  </a:cubicBezTo>
                  <a:cubicBezTo>
                    <a:pt x="333" y="977"/>
                    <a:pt x="333" y="977"/>
                    <a:pt x="333" y="977"/>
                  </a:cubicBezTo>
                  <a:cubicBezTo>
                    <a:pt x="333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7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6" y="980"/>
                    <a:pt x="336" y="980"/>
                    <a:pt x="335" y="980"/>
                  </a:cubicBezTo>
                  <a:cubicBezTo>
                    <a:pt x="335" y="980"/>
                    <a:pt x="335" y="980"/>
                    <a:pt x="335" y="980"/>
                  </a:cubicBezTo>
                  <a:cubicBezTo>
                    <a:pt x="335" y="980"/>
                    <a:pt x="334" y="980"/>
                    <a:pt x="334" y="980"/>
                  </a:cubicBezTo>
                  <a:close/>
                  <a:moveTo>
                    <a:pt x="279" y="972"/>
                  </a:moveTo>
                  <a:cubicBezTo>
                    <a:pt x="278" y="971"/>
                    <a:pt x="279" y="970"/>
                    <a:pt x="280" y="969"/>
                  </a:cubicBezTo>
                  <a:cubicBezTo>
                    <a:pt x="280" y="969"/>
                    <a:pt x="280" y="969"/>
                    <a:pt x="280" y="969"/>
                  </a:cubicBezTo>
                  <a:cubicBezTo>
                    <a:pt x="281" y="969"/>
                    <a:pt x="282" y="969"/>
                    <a:pt x="282" y="970"/>
                  </a:cubicBezTo>
                  <a:cubicBezTo>
                    <a:pt x="282" y="970"/>
                    <a:pt x="282" y="970"/>
                    <a:pt x="282" y="970"/>
                  </a:cubicBezTo>
                  <a:cubicBezTo>
                    <a:pt x="283" y="971"/>
                    <a:pt x="282" y="973"/>
                    <a:pt x="281" y="973"/>
                  </a:cubicBezTo>
                  <a:cubicBezTo>
                    <a:pt x="281" y="973"/>
                    <a:pt x="281" y="973"/>
                    <a:pt x="281" y="973"/>
                  </a:cubicBezTo>
                  <a:cubicBezTo>
                    <a:pt x="281" y="973"/>
                    <a:pt x="281" y="973"/>
                    <a:pt x="280" y="973"/>
                  </a:cubicBezTo>
                  <a:cubicBezTo>
                    <a:pt x="280" y="973"/>
                    <a:pt x="280" y="973"/>
                    <a:pt x="280" y="973"/>
                  </a:cubicBezTo>
                  <a:cubicBezTo>
                    <a:pt x="280" y="973"/>
                    <a:pt x="279" y="973"/>
                    <a:pt x="279" y="972"/>
                  </a:cubicBezTo>
                  <a:close/>
                  <a:moveTo>
                    <a:pt x="339" y="969"/>
                  </a:moveTo>
                  <a:cubicBezTo>
                    <a:pt x="338" y="968"/>
                    <a:pt x="337" y="967"/>
                    <a:pt x="338" y="966"/>
                  </a:cubicBezTo>
                  <a:cubicBezTo>
                    <a:pt x="338" y="966"/>
                    <a:pt x="338" y="966"/>
                    <a:pt x="338" y="966"/>
                  </a:cubicBezTo>
                  <a:cubicBezTo>
                    <a:pt x="338" y="965"/>
                    <a:pt x="339" y="965"/>
                    <a:pt x="340" y="965"/>
                  </a:cubicBezTo>
                  <a:cubicBezTo>
                    <a:pt x="340" y="965"/>
                    <a:pt x="340" y="965"/>
                    <a:pt x="340" y="965"/>
                  </a:cubicBezTo>
                  <a:cubicBezTo>
                    <a:pt x="341" y="965"/>
                    <a:pt x="342" y="967"/>
                    <a:pt x="341" y="968"/>
                  </a:cubicBezTo>
                  <a:cubicBezTo>
                    <a:pt x="341" y="968"/>
                    <a:pt x="341" y="968"/>
                    <a:pt x="341" y="968"/>
                  </a:cubicBezTo>
                  <a:cubicBezTo>
                    <a:pt x="341" y="968"/>
                    <a:pt x="340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ubicBezTo>
                    <a:pt x="339" y="969"/>
                    <a:pt x="339" y="969"/>
                    <a:pt x="339" y="969"/>
                  </a:cubicBezTo>
                  <a:close/>
                  <a:moveTo>
                    <a:pt x="274" y="961"/>
                  </a:moveTo>
                  <a:cubicBezTo>
                    <a:pt x="274" y="960"/>
                    <a:pt x="274" y="959"/>
                    <a:pt x="275" y="958"/>
                  </a:cubicBezTo>
                  <a:cubicBezTo>
                    <a:pt x="275" y="958"/>
                    <a:pt x="275" y="958"/>
                    <a:pt x="275" y="958"/>
                  </a:cubicBezTo>
                  <a:cubicBezTo>
                    <a:pt x="276" y="958"/>
                    <a:pt x="277" y="958"/>
                    <a:pt x="278" y="959"/>
                  </a:cubicBezTo>
                  <a:cubicBezTo>
                    <a:pt x="278" y="959"/>
                    <a:pt x="278" y="959"/>
                    <a:pt x="278" y="959"/>
                  </a:cubicBezTo>
                  <a:cubicBezTo>
                    <a:pt x="278" y="960"/>
                    <a:pt x="278" y="962"/>
                    <a:pt x="277" y="962"/>
                  </a:cubicBezTo>
                  <a:cubicBezTo>
                    <a:pt x="277" y="962"/>
                    <a:pt x="277" y="962"/>
                    <a:pt x="277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6" y="962"/>
                    <a:pt x="276" y="962"/>
                    <a:pt x="276" y="962"/>
                  </a:cubicBezTo>
                  <a:cubicBezTo>
                    <a:pt x="275" y="962"/>
                    <a:pt x="274" y="962"/>
                    <a:pt x="274" y="961"/>
                  </a:cubicBezTo>
                  <a:close/>
                  <a:moveTo>
                    <a:pt x="343" y="958"/>
                  </a:moveTo>
                  <a:cubicBezTo>
                    <a:pt x="342" y="957"/>
                    <a:pt x="342" y="956"/>
                    <a:pt x="342" y="955"/>
                  </a:cubicBezTo>
                  <a:cubicBezTo>
                    <a:pt x="342" y="955"/>
                    <a:pt x="342" y="955"/>
                    <a:pt x="342" y="955"/>
                  </a:cubicBezTo>
                  <a:cubicBezTo>
                    <a:pt x="343" y="954"/>
                    <a:pt x="344" y="953"/>
                    <a:pt x="345" y="954"/>
                  </a:cubicBezTo>
                  <a:cubicBezTo>
                    <a:pt x="345" y="954"/>
                    <a:pt x="345" y="954"/>
                    <a:pt x="345" y="954"/>
                  </a:cubicBezTo>
                  <a:cubicBezTo>
                    <a:pt x="346" y="954"/>
                    <a:pt x="346" y="956"/>
                    <a:pt x="346" y="957"/>
                  </a:cubicBezTo>
                  <a:cubicBezTo>
                    <a:pt x="346" y="957"/>
                    <a:pt x="346" y="957"/>
                    <a:pt x="346" y="957"/>
                  </a:cubicBezTo>
                  <a:cubicBezTo>
                    <a:pt x="346" y="957"/>
                    <a:pt x="345" y="958"/>
                    <a:pt x="344" y="958"/>
                  </a:cubicBezTo>
                  <a:cubicBezTo>
                    <a:pt x="344" y="958"/>
                    <a:pt x="344" y="958"/>
                    <a:pt x="344" y="958"/>
                  </a:cubicBezTo>
                  <a:cubicBezTo>
                    <a:pt x="344" y="958"/>
                    <a:pt x="344" y="958"/>
                    <a:pt x="343" y="958"/>
                  </a:cubicBezTo>
                  <a:close/>
                  <a:moveTo>
                    <a:pt x="269" y="950"/>
                  </a:moveTo>
                  <a:cubicBezTo>
                    <a:pt x="269" y="949"/>
                    <a:pt x="270" y="948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7"/>
                    <a:pt x="273" y="947"/>
                    <a:pt x="273" y="948"/>
                  </a:cubicBezTo>
                  <a:cubicBezTo>
                    <a:pt x="273" y="948"/>
                    <a:pt x="273" y="948"/>
                    <a:pt x="273" y="948"/>
                  </a:cubicBezTo>
                  <a:cubicBezTo>
                    <a:pt x="274" y="949"/>
                    <a:pt x="273" y="950"/>
                    <a:pt x="272" y="951"/>
                  </a:cubicBezTo>
                  <a:cubicBezTo>
                    <a:pt x="272" y="951"/>
                    <a:pt x="272" y="951"/>
                    <a:pt x="272" y="951"/>
                  </a:cubicBezTo>
                  <a:cubicBezTo>
                    <a:pt x="272" y="951"/>
                    <a:pt x="272" y="951"/>
                    <a:pt x="271" y="951"/>
                  </a:cubicBezTo>
                  <a:cubicBezTo>
                    <a:pt x="271" y="951"/>
                    <a:pt x="271" y="951"/>
                    <a:pt x="271" y="951"/>
                  </a:cubicBezTo>
                  <a:cubicBezTo>
                    <a:pt x="271" y="951"/>
                    <a:pt x="270" y="951"/>
                    <a:pt x="269" y="950"/>
                  </a:cubicBezTo>
                  <a:close/>
                  <a:moveTo>
                    <a:pt x="348" y="947"/>
                  </a:moveTo>
                  <a:cubicBezTo>
                    <a:pt x="347" y="946"/>
                    <a:pt x="346" y="945"/>
                    <a:pt x="347" y="944"/>
                  </a:cubicBezTo>
                  <a:cubicBezTo>
                    <a:pt x="347" y="944"/>
                    <a:pt x="347" y="944"/>
                    <a:pt x="347" y="944"/>
                  </a:cubicBezTo>
                  <a:cubicBezTo>
                    <a:pt x="347" y="943"/>
                    <a:pt x="348" y="942"/>
                    <a:pt x="349" y="943"/>
                  </a:cubicBezTo>
                  <a:cubicBezTo>
                    <a:pt x="349" y="943"/>
                    <a:pt x="349" y="943"/>
                    <a:pt x="349" y="943"/>
                  </a:cubicBezTo>
                  <a:cubicBezTo>
                    <a:pt x="350" y="943"/>
                    <a:pt x="351" y="944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6"/>
                    <a:pt x="349" y="947"/>
                    <a:pt x="349" y="947"/>
                  </a:cubicBezTo>
                  <a:cubicBezTo>
                    <a:pt x="349" y="947"/>
                    <a:pt x="349" y="947"/>
                    <a:pt x="349" y="947"/>
                  </a:cubicBezTo>
                  <a:cubicBezTo>
                    <a:pt x="348" y="947"/>
                    <a:pt x="348" y="947"/>
                    <a:pt x="348" y="947"/>
                  </a:cubicBezTo>
                  <a:close/>
                  <a:moveTo>
                    <a:pt x="265" y="939"/>
                  </a:moveTo>
                  <a:cubicBezTo>
                    <a:pt x="265" y="938"/>
                    <a:pt x="265" y="937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6"/>
                    <a:pt x="268" y="936"/>
                    <a:pt x="269" y="937"/>
                  </a:cubicBezTo>
                  <a:cubicBezTo>
                    <a:pt x="269" y="937"/>
                    <a:pt x="269" y="937"/>
                    <a:pt x="269" y="937"/>
                  </a:cubicBezTo>
                  <a:cubicBezTo>
                    <a:pt x="269" y="938"/>
                    <a:pt x="269" y="939"/>
                    <a:pt x="268" y="940"/>
                  </a:cubicBezTo>
                  <a:cubicBezTo>
                    <a:pt x="268" y="940"/>
                    <a:pt x="268" y="940"/>
                    <a:pt x="268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7" y="940"/>
                    <a:pt x="267" y="940"/>
                    <a:pt x="267" y="940"/>
                  </a:cubicBezTo>
                  <a:cubicBezTo>
                    <a:pt x="266" y="940"/>
                    <a:pt x="265" y="939"/>
                    <a:pt x="265" y="939"/>
                  </a:cubicBezTo>
                  <a:close/>
                  <a:moveTo>
                    <a:pt x="352" y="935"/>
                  </a:moveTo>
                  <a:cubicBezTo>
                    <a:pt x="351" y="935"/>
                    <a:pt x="351" y="934"/>
                    <a:pt x="351" y="933"/>
                  </a:cubicBezTo>
                  <a:cubicBezTo>
                    <a:pt x="351" y="933"/>
                    <a:pt x="351" y="933"/>
                    <a:pt x="351" y="933"/>
                  </a:cubicBezTo>
                  <a:cubicBezTo>
                    <a:pt x="352" y="932"/>
                    <a:pt x="353" y="931"/>
                    <a:pt x="354" y="932"/>
                  </a:cubicBezTo>
                  <a:cubicBezTo>
                    <a:pt x="354" y="932"/>
                    <a:pt x="354" y="932"/>
                    <a:pt x="354" y="932"/>
                  </a:cubicBezTo>
                  <a:cubicBezTo>
                    <a:pt x="355" y="932"/>
                    <a:pt x="355" y="933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5"/>
                    <a:pt x="354" y="936"/>
                    <a:pt x="353" y="936"/>
                  </a:cubicBezTo>
                  <a:cubicBezTo>
                    <a:pt x="353" y="936"/>
                    <a:pt x="353" y="936"/>
                    <a:pt x="353" y="936"/>
                  </a:cubicBezTo>
                  <a:cubicBezTo>
                    <a:pt x="353" y="936"/>
                    <a:pt x="353" y="936"/>
                    <a:pt x="352" y="935"/>
                  </a:cubicBezTo>
                  <a:close/>
                  <a:moveTo>
                    <a:pt x="260" y="928"/>
                  </a:moveTo>
                  <a:cubicBezTo>
                    <a:pt x="260" y="927"/>
                    <a:pt x="260" y="925"/>
                    <a:pt x="261" y="925"/>
                  </a:cubicBezTo>
                  <a:cubicBezTo>
                    <a:pt x="261" y="925"/>
                    <a:pt x="261" y="925"/>
                    <a:pt x="261" y="925"/>
                  </a:cubicBezTo>
                  <a:cubicBezTo>
                    <a:pt x="262" y="925"/>
                    <a:pt x="264" y="925"/>
                    <a:pt x="264" y="926"/>
                  </a:cubicBezTo>
                  <a:cubicBezTo>
                    <a:pt x="264" y="926"/>
                    <a:pt x="264" y="926"/>
                    <a:pt x="264" y="926"/>
                  </a:cubicBezTo>
                  <a:cubicBezTo>
                    <a:pt x="264" y="927"/>
                    <a:pt x="264" y="928"/>
                    <a:pt x="263" y="929"/>
                  </a:cubicBezTo>
                  <a:cubicBezTo>
                    <a:pt x="263" y="929"/>
                    <a:pt x="263" y="929"/>
                    <a:pt x="263" y="929"/>
                  </a:cubicBezTo>
                  <a:cubicBezTo>
                    <a:pt x="263" y="929"/>
                    <a:pt x="262" y="929"/>
                    <a:pt x="262" y="929"/>
                  </a:cubicBezTo>
                  <a:cubicBezTo>
                    <a:pt x="262" y="929"/>
                    <a:pt x="262" y="929"/>
                    <a:pt x="262" y="929"/>
                  </a:cubicBezTo>
                  <a:cubicBezTo>
                    <a:pt x="261" y="929"/>
                    <a:pt x="261" y="928"/>
                    <a:pt x="260" y="928"/>
                  </a:cubicBezTo>
                  <a:close/>
                  <a:moveTo>
                    <a:pt x="357" y="924"/>
                  </a:moveTo>
                  <a:cubicBezTo>
                    <a:pt x="356" y="924"/>
                    <a:pt x="355" y="923"/>
                    <a:pt x="356" y="922"/>
                  </a:cubicBezTo>
                  <a:cubicBezTo>
                    <a:pt x="356" y="922"/>
                    <a:pt x="356" y="922"/>
                    <a:pt x="356" y="922"/>
                  </a:cubicBezTo>
                  <a:cubicBezTo>
                    <a:pt x="356" y="921"/>
                    <a:pt x="357" y="920"/>
                    <a:pt x="358" y="921"/>
                  </a:cubicBezTo>
                  <a:cubicBezTo>
                    <a:pt x="358" y="921"/>
                    <a:pt x="358" y="921"/>
                    <a:pt x="358" y="921"/>
                  </a:cubicBezTo>
                  <a:cubicBezTo>
                    <a:pt x="360" y="921"/>
                    <a:pt x="360" y="922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59" y="924"/>
                    <a:pt x="359" y="924"/>
                    <a:pt x="358" y="924"/>
                  </a:cubicBezTo>
                  <a:cubicBezTo>
                    <a:pt x="358" y="924"/>
                    <a:pt x="358" y="924"/>
                    <a:pt x="358" y="924"/>
                  </a:cubicBezTo>
                  <a:cubicBezTo>
                    <a:pt x="357" y="924"/>
                    <a:pt x="357" y="924"/>
                    <a:pt x="357" y="924"/>
                  </a:cubicBezTo>
                  <a:close/>
                  <a:moveTo>
                    <a:pt x="256" y="917"/>
                  </a:moveTo>
                  <a:cubicBezTo>
                    <a:pt x="255" y="915"/>
                    <a:pt x="256" y="914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8" y="913"/>
                    <a:pt x="259" y="914"/>
                    <a:pt x="259" y="915"/>
                  </a:cubicBezTo>
                  <a:cubicBezTo>
                    <a:pt x="259" y="915"/>
                    <a:pt x="259" y="915"/>
                    <a:pt x="259" y="915"/>
                  </a:cubicBezTo>
                  <a:cubicBezTo>
                    <a:pt x="260" y="916"/>
                    <a:pt x="259" y="917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8" y="918"/>
                    <a:pt x="258" y="918"/>
                    <a:pt x="258" y="918"/>
                  </a:cubicBezTo>
                  <a:cubicBezTo>
                    <a:pt x="257" y="918"/>
                    <a:pt x="256" y="917"/>
                    <a:pt x="256" y="917"/>
                  </a:cubicBezTo>
                  <a:close/>
                  <a:moveTo>
                    <a:pt x="362" y="913"/>
                  </a:moveTo>
                  <a:cubicBezTo>
                    <a:pt x="361" y="913"/>
                    <a:pt x="360" y="912"/>
                    <a:pt x="360" y="911"/>
                  </a:cubicBezTo>
                  <a:cubicBezTo>
                    <a:pt x="360" y="911"/>
                    <a:pt x="360" y="911"/>
                    <a:pt x="360" y="911"/>
                  </a:cubicBezTo>
                  <a:cubicBezTo>
                    <a:pt x="361" y="910"/>
                    <a:pt x="362" y="909"/>
                    <a:pt x="363" y="910"/>
                  </a:cubicBezTo>
                  <a:cubicBezTo>
                    <a:pt x="363" y="910"/>
                    <a:pt x="363" y="910"/>
                    <a:pt x="363" y="910"/>
                  </a:cubicBezTo>
                  <a:cubicBezTo>
                    <a:pt x="364" y="910"/>
                    <a:pt x="365" y="911"/>
                    <a:pt x="364" y="912"/>
                  </a:cubicBezTo>
                  <a:cubicBezTo>
                    <a:pt x="364" y="912"/>
                    <a:pt x="364" y="912"/>
                    <a:pt x="364" y="912"/>
                  </a:cubicBezTo>
                  <a:cubicBezTo>
                    <a:pt x="364" y="913"/>
                    <a:pt x="363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ubicBezTo>
                    <a:pt x="362" y="913"/>
                    <a:pt x="362" y="913"/>
                    <a:pt x="362" y="913"/>
                  </a:cubicBezTo>
                  <a:close/>
                  <a:moveTo>
                    <a:pt x="251" y="905"/>
                  </a:moveTo>
                  <a:cubicBezTo>
                    <a:pt x="251" y="904"/>
                    <a:pt x="251" y="903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3" y="902"/>
                    <a:pt x="254" y="903"/>
                    <a:pt x="255" y="904"/>
                  </a:cubicBezTo>
                  <a:cubicBezTo>
                    <a:pt x="255" y="904"/>
                    <a:pt x="255" y="904"/>
                    <a:pt x="255" y="904"/>
                  </a:cubicBezTo>
                  <a:cubicBezTo>
                    <a:pt x="255" y="905"/>
                    <a:pt x="255" y="906"/>
                    <a:pt x="254" y="906"/>
                  </a:cubicBezTo>
                  <a:cubicBezTo>
                    <a:pt x="254" y="906"/>
                    <a:pt x="254" y="906"/>
                    <a:pt x="254" y="906"/>
                  </a:cubicBezTo>
                  <a:cubicBezTo>
                    <a:pt x="254" y="907"/>
                    <a:pt x="253" y="907"/>
                    <a:pt x="253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52" y="907"/>
                    <a:pt x="252" y="906"/>
                    <a:pt x="251" y="905"/>
                  </a:cubicBezTo>
                  <a:close/>
                  <a:moveTo>
                    <a:pt x="366" y="902"/>
                  </a:moveTo>
                  <a:cubicBezTo>
                    <a:pt x="365" y="902"/>
                    <a:pt x="365" y="901"/>
                    <a:pt x="365" y="900"/>
                  </a:cubicBezTo>
                  <a:cubicBezTo>
                    <a:pt x="365" y="900"/>
                    <a:pt x="365" y="900"/>
                    <a:pt x="365" y="900"/>
                  </a:cubicBezTo>
                  <a:cubicBezTo>
                    <a:pt x="365" y="899"/>
                    <a:pt x="367" y="898"/>
                    <a:pt x="368" y="898"/>
                  </a:cubicBezTo>
                  <a:cubicBezTo>
                    <a:pt x="368" y="898"/>
                    <a:pt x="368" y="898"/>
                    <a:pt x="368" y="898"/>
                  </a:cubicBezTo>
                  <a:cubicBezTo>
                    <a:pt x="369" y="899"/>
                    <a:pt x="369" y="900"/>
                    <a:pt x="369" y="901"/>
                  </a:cubicBezTo>
                  <a:cubicBezTo>
                    <a:pt x="369" y="901"/>
                    <a:pt x="369" y="901"/>
                    <a:pt x="369" y="901"/>
                  </a:cubicBezTo>
                  <a:cubicBezTo>
                    <a:pt x="368" y="902"/>
                    <a:pt x="368" y="902"/>
                    <a:pt x="367" y="902"/>
                  </a:cubicBezTo>
                  <a:cubicBezTo>
                    <a:pt x="367" y="902"/>
                    <a:pt x="367" y="902"/>
                    <a:pt x="367" y="902"/>
                  </a:cubicBezTo>
                  <a:cubicBezTo>
                    <a:pt x="367" y="902"/>
                    <a:pt x="366" y="902"/>
                    <a:pt x="366" y="902"/>
                  </a:cubicBezTo>
                  <a:close/>
                  <a:moveTo>
                    <a:pt x="247" y="894"/>
                  </a:moveTo>
                  <a:cubicBezTo>
                    <a:pt x="246" y="893"/>
                    <a:pt x="247" y="892"/>
                    <a:pt x="248" y="892"/>
                  </a:cubicBezTo>
                  <a:cubicBezTo>
                    <a:pt x="248" y="892"/>
                    <a:pt x="248" y="892"/>
                    <a:pt x="248" y="892"/>
                  </a:cubicBezTo>
                  <a:cubicBezTo>
                    <a:pt x="249" y="891"/>
                    <a:pt x="250" y="892"/>
                    <a:pt x="250" y="893"/>
                  </a:cubicBezTo>
                  <a:cubicBezTo>
                    <a:pt x="250" y="893"/>
                    <a:pt x="250" y="893"/>
                    <a:pt x="250" y="893"/>
                  </a:cubicBezTo>
                  <a:cubicBezTo>
                    <a:pt x="251" y="894"/>
                    <a:pt x="250" y="895"/>
                    <a:pt x="249" y="895"/>
                  </a:cubicBezTo>
                  <a:cubicBezTo>
                    <a:pt x="249" y="895"/>
                    <a:pt x="249" y="895"/>
                    <a:pt x="249" y="895"/>
                  </a:cubicBezTo>
                  <a:cubicBezTo>
                    <a:pt x="249" y="895"/>
                    <a:pt x="249" y="896"/>
                    <a:pt x="248" y="896"/>
                  </a:cubicBezTo>
                  <a:cubicBezTo>
                    <a:pt x="248" y="896"/>
                    <a:pt x="248" y="896"/>
                    <a:pt x="248" y="896"/>
                  </a:cubicBezTo>
                  <a:cubicBezTo>
                    <a:pt x="248" y="896"/>
                    <a:pt x="247" y="895"/>
                    <a:pt x="247" y="894"/>
                  </a:cubicBezTo>
                  <a:close/>
                  <a:moveTo>
                    <a:pt x="371" y="891"/>
                  </a:moveTo>
                  <a:cubicBezTo>
                    <a:pt x="370" y="891"/>
                    <a:pt x="369" y="889"/>
                    <a:pt x="370" y="888"/>
                  </a:cubicBezTo>
                  <a:cubicBezTo>
                    <a:pt x="370" y="888"/>
                    <a:pt x="370" y="888"/>
                    <a:pt x="370" y="888"/>
                  </a:cubicBezTo>
                  <a:cubicBezTo>
                    <a:pt x="370" y="887"/>
                    <a:pt x="371" y="887"/>
                    <a:pt x="372" y="887"/>
                  </a:cubicBezTo>
                  <a:cubicBezTo>
                    <a:pt x="372" y="887"/>
                    <a:pt x="372" y="887"/>
                    <a:pt x="372" y="887"/>
                  </a:cubicBezTo>
                  <a:cubicBezTo>
                    <a:pt x="373" y="888"/>
                    <a:pt x="374" y="889"/>
                    <a:pt x="373" y="890"/>
                  </a:cubicBezTo>
                  <a:cubicBezTo>
                    <a:pt x="373" y="890"/>
                    <a:pt x="373" y="890"/>
                    <a:pt x="373" y="890"/>
                  </a:cubicBezTo>
                  <a:cubicBezTo>
                    <a:pt x="373" y="891"/>
                    <a:pt x="372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ubicBezTo>
                    <a:pt x="371" y="891"/>
                    <a:pt x="371" y="891"/>
                    <a:pt x="371" y="891"/>
                  </a:cubicBezTo>
                  <a:close/>
                  <a:moveTo>
                    <a:pt x="242" y="883"/>
                  </a:moveTo>
                  <a:cubicBezTo>
                    <a:pt x="242" y="882"/>
                    <a:pt x="242" y="881"/>
                    <a:pt x="243" y="881"/>
                  </a:cubicBezTo>
                  <a:cubicBezTo>
                    <a:pt x="243" y="881"/>
                    <a:pt x="243" y="881"/>
                    <a:pt x="243" y="881"/>
                  </a:cubicBezTo>
                  <a:cubicBezTo>
                    <a:pt x="244" y="880"/>
                    <a:pt x="245" y="881"/>
                    <a:pt x="246" y="882"/>
                  </a:cubicBezTo>
                  <a:cubicBezTo>
                    <a:pt x="246" y="882"/>
                    <a:pt x="246" y="882"/>
                    <a:pt x="246" y="882"/>
                  </a:cubicBezTo>
                  <a:cubicBezTo>
                    <a:pt x="246" y="883"/>
                    <a:pt x="246" y="884"/>
                    <a:pt x="245" y="884"/>
                  </a:cubicBezTo>
                  <a:cubicBezTo>
                    <a:pt x="245" y="884"/>
                    <a:pt x="245" y="884"/>
                    <a:pt x="245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4" y="884"/>
                    <a:pt x="244" y="884"/>
                    <a:pt x="244" y="884"/>
                  </a:cubicBezTo>
                  <a:cubicBezTo>
                    <a:pt x="243" y="884"/>
                    <a:pt x="242" y="884"/>
                    <a:pt x="242" y="883"/>
                  </a:cubicBezTo>
                  <a:close/>
                  <a:moveTo>
                    <a:pt x="375" y="880"/>
                  </a:moveTo>
                  <a:cubicBezTo>
                    <a:pt x="374" y="880"/>
                    <a:pt x="374" y="878"/>
                    <a:pt x="374" y="877"/>
                  </a:cubicBezTo>
                  <a:cubicBezTo>
                    <a:pt x="374" y="877"/>
                    <a:pt x="374" y="877"/>
                    <a:pt x="374" y="877"/>
                  </a:cubicBezTo>
                  <a:cubicBezTo>
                    <a:pt x="375" y="876"/>
                    <a:pt x="376" y="876"/>
                    <a:pt x="377" y="876"/>
                  </a:cubicBezTo>
                  <a:cubicBezTo>
                    <a:pt x="377" y="876"/>
                    <a:pt x="377" y="876"/>
                    <a:pt x="377" y="876"/>
                  </a:cubicBezTo>
                  <a:cubicBezTo>
                    <a:pt x="378" y="877"/>
                    <a:pt x="378" y="878"/>
                    <a:pt x="378" y="879"/>
                  </a:cubicBezTo>
                  <a:cubicBezTo>
                    <a:pt x="378" y="879"/>
                    <a:pt x="378" y="879"/>
                    <a:pt x="378" y="879"/>
                  </a:cubicBezTo>
                  <a:cubicBezTo>
                    <a:pt x="378" y="880"/>
                    <a:pt x="377" y="880"/>
                    <a:pt x="376" y="880"/>
                  </a:cubicBezTo>
                  <a:cubicBezTo>
                    <a:pt x="376" y="880"/>
                    <a:pt x="376" y="880"/>
                    <a:pt x="376" y="880"/>
                  </a:cubicBezTo>
                  <a:cubicBezTo>
                    <a:pt x="376" y="880"/>
                    <a:pt x="375" y="880"/>
                    <a:pt x="375" y="880"/>
                  </a:cubicBezTo>
                  <a:close/>
                  <a:moveTo>
                    <a:pt x="238" y="872"/>
                  </a:moveTo>
                  <a:cubicBezTo>
                    <a:pt x="237" y="871"/>
                    <a:pt x="238" y="870"/>
                    <a:pt x="239" y="870"/>
                  </a:cubicBezTo>
                  <a:cubicBezTo>
                    <a:pt x="239" y="870"/>
                    <a:pt x="239" y="870"/>
                    <a:pt x="239" y="870"/>
                  </a:cubicBezTo>
                  <a:cubicBezTo>
                    <a:pt x="240" y="869"/>
                    <a:pt x="241" y="870"/>
                    <a:pt x="241" y="871"/>
                  </a:cubicBezTo>
                  <a:cubicBezTo>
                    <a:pt x="241" y="871"/>
                    <a:pt x="241" y="871"/>
                    <a:pt x="241" y="871"/>
                  </a:cubicBezTo>
                  <a:cubicBezTo>
                    <a:pt x="242" y="872"/>
                    <a:pt x="241" y="873"/>
                    <a:pt x="240" y="873"/>
                  </a:cubicBezTo>
                  <a:cubicBezTo>
                    <a:pt x="240" y="873"/>
                    <a:pt x="240" y="873"/>
                    <a:pt x="240" y="873"/>
                  </a:cubicBezTo>
                  <a:cubicBezTo>
                    <a:pt x="240" y="873"/>
                    <a:pt x="240" y="873"/>
                    <a:pt x="239" y="873"/>
                  </a:cubicBezTo>
                  <a:cubicBezTo>
                    <a:pt x="239" y="873"/>
                    <a:pt x="239" y="873"/>
                    <a:pt x="239" y="873"/>
                  </a:cubicBezTo>
                  <a:cubicBezTo>
                    <a:pt x="239" y="873"/>
                    <a:pt x="238" y="873"/>
                    <a:pt x="238" y="872"/>
                  </a:cubicBezTo>
                  <a:close/>
                  <a:moveTo>
                    <a:pt x="380" y="869"/>
                  </a:moveTo>
                  <a:cubicBezTo>
                    <a:pt x="379" y="868"/>
                    <a:pt x="378" y="867"/>
                    <a:pt x="379" y="866"/>
                  </a:cubicBezTo>
                  <a:cubicBezTo>
                    <a:pt x="379" y="866"/>
                    <a:pt x="379" y="866"/>
                    <a:pt x="379" y="866"/>
                  </a:cubicBezTo>
                  <a:cubicBezTo>
                    <a:pt x="379" y="865"/>
                    <a:pt x="380" y="865"/>
                    <a:pt x="381" y="865"/>
                  </a:cubicBezTo>
                  <a:cubicBezTo>
                    <a:pt x="381" y="865"/>
                    <a:pt x="381" y="865"/>
                    <a:pt x="381" y="865"/>
                  </a:cubicBezTo>
                  <a:cubicBezTo>
                    <a:pt x="382" y="866"/>
                    <a:pt x="383" y="867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9"/>
                    <a:pt x="381" y="869"/>
                    <a:pt x="381" y="869"/>
                  </a:cubicBezTo>
                  <a:cubicBezTo>
                    <a:pt x="381" y="869"/>
                    <a:pt x="381" y="869"/>
                    <a:pt x="381" y="869"/>
                  </a:cubicBezTo>
                  <a:cubicBezTo>
                    <a:pt x="380" y="869"/>
                    <a:pt x="380" y="869"/>
                    <a:pt x="380" y="869"/>
                  </a:cubicBezTo>
                  <a:close/>
                  <a:moveTo>
                    <a:pt x="233" y="861"/>
                  </a:moveTo>
                  <a:cubicBezTo>
                    <a:pt x="233" y="860"/>
                    <a:pt x="233" y="859"/>
                    <a:pt x="234" y="858"/>
                  </a:cubicBezTo>
                  <a:cubicBezTo>
                    <a:pt x="234" y="858"/>
                    <a:pt x="234" y="858"/>
                    <a:pt x="234" y="858"/>
                  </a:cubicBezTo>
                  <a:cubicBezTo>
                    <a:pt x="235" y="858"/>
                    <a:pt x="236" y="858"/>
                    <a:pt x="237" y="859"/>
                  </a:cubicBezTo>
                  <a:cubicBezTo>
                    <a:pt x="237" y="859"/>
                    <a:pt x="237" y="859"/>
                    <a:pt x="237" y="859"/>
                  </a:cubicBezTo>
                  <a:cubicBezTo>
                    <a:pt x="237" y="861"/>
                    <a:pt x="237" y="862"/>
                    <a:pt x="236" y="862"/>
                  </a:cubicBezTo>
                  <a:cubicBezTo>
                    <a:pt x="236" y="862"/>
                    <a:pt x="236" y="862"/>
                    <a:pt x="236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5" y="862"/>
                    <a:pt x="235" y="862"/>
                    <a:pt x="235" y="862"/>
                  </a:cubicBezTo>
                  <a:cubicBezTo>
                    <a:pt x="234" y="862"/>
                    <a:pt x="233" y="862"/>
                    <a:pt x="233" y="861"/>
                  </a:cubicBezTo>
                  <a:close/>
                  <a:moveTo>
                    <a:pt x="384" y="858"/>
                  </a:moveTo>
                  <a:cubicBezTo>
                    <a:pt x="383" y="857"/>
                    <a:pt x="383" y="856"/>
                    <a:pt x="383" y="855"/>
                  </a:cubicBezTo>
                  <a:cubicBezTo>
                    <a:pt x="383" y="855"/>
                    <a:pt x="383" y="855"/>
                    <a:pt x="383" y="855"/>
                  </a:cubicBezTo>
                  <a:cubicBezTo>
                    <a:pt x="384" y="854"/>
                    <a:pt x="385" y="854"/>
                    <a:pt x="386" y="854"/>
                  </a:cubicBezTo>
                  <a:cubicBezTo>
                    <a:pt x="386" y="854"/>
                    <a:pt x="386" y="854"/>
                    <a:pt x="386" y="854"/>
                  </a:cubicBezTo>
                  <a:cubicBezTo>
                    <a:pt x="387" y="854"/>
                    <a:pt x="387" y="856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7"/>
                    <a:pt x="386" y="858"/>
                    <a:pt x="385" y="858"/>
                  </a:cubicBezTo>
                  <a:cubicBezTo>
                    <a:pt x="385" y="858"/>
                    <a:pt x="385" y="858"/>
                    <a:pt x="385" y="858"/>
                  </a:cubicBezTo>
                  <a:cubicBezTo>
                    <a:pt x="385" y="858"/>
                    <a:pt x="385" y="858"/>
                    <a:pt x="384" y="858"/>
                  </a:cubicBezTo>
                  <a:close/>
                  <a:moveTo>
                    <a:pt x="228" y="850"/>
                  </a:moveTo>
                  <a:cubicBezTo>
                    <a:pt x="228" y="849"/>
                    <a:pt x="228" y="848"/>
                    <a:pt x="229" y="847"/>
                  </a:cubicBezTo>
                  <a:cubicBezTo>
                    <a:pt x="229" y="847"/>
                    <a:pt x="229" y="847"/>
                    <a:pt x="229" y="847"/>
                  </a:cubicBezTo>
                  <a:cubicBezTo>
                    <a:pt x="230" y="847"/>
                    <a:pt x="232" y="847"/>
                    <a:pt x="232" y="848"/>
                  </a:cubicBezTo>
                  <a:cubicBezTo>
                    <a:pt x="232" y="848"/>
                    <a:pt x="232" y="848"/>
                    <a:pt x="232" y="848"/>
                  </a:cubicBezTo>
                  <a:cubicBezTo>
                    <a:pt x="232" y="849"/>
                    <a:pt x="232" y="851"/>
                    <a:pt x="231" y="851"/>
                  </a:cubicBezTo>
                  <a:cubicBezTo>
                    <a:pt x="231" y="851"/>
                    <a:pt x="231" y="851"/>
                    <a:pt x="231" y="851"/>
                  </a:cubicBezTo>
                  <a:cubicBezTo>
                    <a:pt x="231" y="851"/>
                    <a:pt x="230" y="851"/>
                    <a:pt x="230" y="851"/>
                  </a:cubicBezTo>
                  <a:cubicBezTo>
                    <a:pt x="230" y="851"/>
                    <a:pt x="230" y="851"/>
                    <a:pt x="230" y="851"/>
                  </a:cubicBezTo>
                  <a:cubicBezTo>
                    <a:pt x="229" y="851"/>
                    <a:pt x="229" y="851"/>
                    <a:pt x="228" y="850"/>
                  </a:cubicBezTo>
                  <a:close/>
                  <a:moveTo>
                    <a:pt x="389" y="847"/>
                  </a:moveTo>
                  <a:cubicBezTo>
                    <a:pt x="388" y="846"/>
                    <a:pt x="387" y="845"/>
                    <a:pt x="388" y="844"/>
                  </a:cubicBezTo>
                  <a:cubicBezTo>
                    <a:pt x="388" y="844"/>
                    <a:pt x="388" y="844"/>
                    <a:pt x="388" y="844"/>
                  </a:cubicBezTo>
                  <a:cubicBezTo>
                    <a:pt x="388" y="843"/>
                    <a:pt x="389" y="843"/>
                    <a:pt x="390" y="843"/>
                  </a:cubicBezTo>
                  <a:cubicBezTo>
                    <a:pt x="390" y="843"/>
                    <a:pt x="390" y="843"/>
                    <a:pt x="390" y="843"/>
                  </a:cubicBezTo>
                  <a:cubicBezTo>
                    <a:pt x="391" y="843"/>
                    <a:pt x="392" y="845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1" y="846"/>
                    <a:pt x="390" y="847"/>
                    <a:pt x="390" y="847"/>
                  </a:cubicBezTo>
                  <a:cubicBezTo>
                    <a:pt x="390" y="847"/>
                    <a:pt x="390" y="847"/>
                    <a:pt x="390" y="847"/>
                  </a:cubicBezTo>
                  <a:cubicBezTo>
                    <a:pt x="389" y="847"/>
                    <a:pt x="389" y="847"/>
                    <a:pt x="389" y="847"/>
                  </a:cubicBezTo>
                  <a:close/>
                  <a:moveTo>
                    <a:pt x="224" y="839"/>
                  </a:moveTo>
                  <a:cubicBezTo>
                    <a:pt x="223" y="838"/>
                    <a:pt x="224" y="837"/>
                    <a:pt x="225" y="836"/>
                  </a:cubicBezTo>
                  <a:cubicBezTo>
                    <a:pt x="225" y="836"/>
                    <a:pt x="225" y="836"/>
                    <a:pt x="225" y="836"/>
                  </a:cubicBezTo>
                  <a:cubicBezTo>
                    <a:pt x="226" y="836"/>
                    <a:pt x="227" y="836"/>
                    <a:pt x="228" y="837"/>
                  </a:cubicBezTo>
                  <a:cubicBezTo>
                    <a:pt x="228" y="837"/>
                    <a:pt x="228" y="837"/>
                    <a:pt x="228" y="837"/>
                  </a:cubicBezTo>
                  <a:cubicBezTo>
                    <a:pt x="228" y="838"/>
                    <a:pt x="227" y="839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6" y="840"/>
                    <a:pt x="226" y="840"/>
                    <a:pt x="226" y="840"/>
                  </a:cubicBezTo>
                  <a:cubicBezTo>
                    <a:pt x="225" y="840"/>
                    <a:pt x="224" y="840"/>
                    <a:pt x="224" y="839"/>
                  </a:cubicBezTo>
                  <a:close/>
                  <a:moveTo>
                    <a:pt x="394" y="836"/>
                  </a:moveTo>
                  <a:cubicBezTo>
                    <a:pt x="392" y="835"/>
                    <a:pt x="392" y="834"/>
                    <a:pt x="392" y="833"/>
                  </a:cubicBezTo>
                  <a:cubicBezTo>
                    <a:pt x="392" y="833"/>
                    <a:pt x="392" y="833"/>
                    <a:pt x="392" y="833"/>
                  </a:cubicBezTo>
                  <a:cubicBezTo>
                    <a:pt x="393" y="832"/>
                    <a:pt x="394" y="831"/>
                    <a:pt x="395" y="832"/>
                  </a:cubicBezTo>
                  <a:cubicBezTo>
                    <a:pt x="395" y="832"/>
                    <a:pt x="395" y="832"/>
                    <a:pt x="395" y="832"/>
                  </a:cubicBezTo>
                  <a:cubicBezTo>
                    <a:pt x="396" y="832"/>
                    <a:pt x="397" y="833"/>
                    <a:pt x="396" y="834"/>
                  </a:cubicBezTo>
                  <a:cubicBezTo>
                    <a:pt x="396" y="834"/>
                    <a:pt x="396" y="834"/>
                    <a:pt x="396" y="834"/>
                  </a:cubicBezTo>
                  <a:cubicBezTo>
                    <a:pt x="396" y="835"/>
                    <a:pt x="395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ubicBezTo>
                    <a:pt x="394" y="836"/>
                    <a:pt x="394" y="836"/>
                    <a:pt x="394" y="836"/>
                  </a:cubicBezTo>
                  <a:close/>
                  <a:moveTo>
                    <a:pt x="219" y="828"/>
                  </a:moveTo>
                  <a:cubicBezTo>
                    <a:pt x="219" y="827"/>
                    <a:pt x="219" y="826"/>
                    <a:pt x="220" y="825"/>
                  </a:cubicBezTo>
                  <a:cubicBezTo>
                    <a:pt x="220" y="825"/>
                    <a:pt x="220" y="825"/>
                    <a:pt x="220" y="825"/>
                  </a:cubicBezTo>
                  <a:cubicBezTo>
                    <a:pt x="221" y="825"/>
                    <a:pt x="223" y="825"/>
                    <a:pt x="223" y="826"/>
                  </a:cubicBezTo>
                  <a:cubicBezTo>
                    <a:pt x="223" y="826"/>
                    <a:pt x="223" y="826"/>
                    <a:pt x="223" y="826"/>
                  </a:cubicBezTo>
                  <a:cubicBezTo>
                    <a:pt x="223" y="827"/>
                    <a:pt x="223" y="828"/>
                    <a:pt x="222" y="829"/>
                  </a:cubicBezTo>
                  <a:cubicBezTo>
                    <a:pt x="222" y="829"/>
                    <a:pt x="222" y="829"/>
                    <a:pt x="222" y="829"/>
                  </a:cubicBezTo>
                  <a:cubicBezTo>
                    <a:pt x="222" y="829"/>
                    <a:pt x="221" y="829"/>
                    <a:pt x="221" y="829"/>
                  </a:cubicBezTo>
                  <a:cubicBezTo>
                    <a:pt x="221" y="829"/>
                    <a:pt x="221" y="829"/>
                    <a:pt x="221" y="829"/>
                  </a:cubicBezTo>
                  <a:cubicBezTo>
                    <a:pt x="220" y="829"/>
                    <a:pt x="220" y="828"/>
                    <a:pt x="219" y="828"/>
                  </a:cubicBezTo>
                  <a:close/>
                  <a:moveTo>
                    <a:pt x="398" y="824"/>
                  </a:moveTo>
                  <a:cubicBezTo>
                    <a:pt x="397" y="824"/>
                    <a:pt x="397" y="823"/>
                    <a:pt x="397" y="822"/>
                  </a:cubicBezTo>
                  <a:cubicBezTo>
                    <a:pt x="397" y="822"/>
                    <a:pt x="397" y="822"/>
                    <a:pt x="397" y="822"/>
                  </a:cubicBezTo>
                  <a:cubicBezTo>
                    <a:pt x="397" y="821"/>
                    <a:pt x="399" y="820"/>
                    <a:pt x="400" y="821"/>
                  </a:cubicBezTo>
                  <a:cubicBezTo>
                    <a:pt x="400" y="821"/>
                    <a:pt x="400" y="821"/>
                    <a:pt x="400" y="821"/>
                  </a:cubicBezTo>
                  <a:cubicBezTo>
                    <a:pt x="401" y="821"/>
                    <a:pt x="401" y="822"/>
                    <a:pt x="401" y="823"/>
                  </a:cubicBezTo>
                  <a:cubicBezTo>
                    <a:pt x="401" y="823"/>
                    <a:pt x="401" y="823"/>
                    <a:pt x="401" y="823"/>
                  </a:cubicBezTo>
                  <a:cubicBezTo>
                    <a:pt x="400" y="824"/>
                    <a:pt x="400" y="825"/>
                    <a:pt x="399" y="825"/>
                  </a:cubicBezTo>
                  <a:cubicBezTo>
                    <a:pt x="399" y="825"/>
                    <a:pt x="399" y="825"/>
                    <a:pt x="399" y="825"/>
                  </a:cubicBezTo>
                  <a:cubicBezTo>
                    <a:pt x="399" y="825"/>
                    <a:pt x="398" y="825"/>
                    <a:pt x="398" y="824"/>
                  </a:cubicBezTo>
                  <a:close/>
                  <a:moveTo>
                    <a:pt x="215" y="817"/>
                  </a:moveTo>
                  <a:cubicBezTo>
                    <a:pt x="214" y="816"/>
                    <a:pt x="215" y="814"/>
                    <a:pt x="216" y="814"/>
                  </a:cubicBezTo>
                  <a:cubicBezTo>
                    <a:pt x="216" y="814"/>
                    <a:pt x="216" y="814"/>
                    <a:pt x="216" y="814"/>
                  </a:cubicBezTo>
                  <a:cubicBezTo>
                    <a:pt x="217" y="814"/>
                    <a:pt x="218" y="814"/>
                    <a:pt x="218" y="815"/>
                  </a:cubicBezTo>
                  <a:cubicBezTo>
                    <a:pt x="218" y="815"/>
                    <a:pt x="218" y="815"/>
                    <a:pt x="218" y="815"/>
                  </a:cubicBezTo>
                  <a:cubicBezTo>
                    <a:pt x="219" y="816"/>
                    <a:pt x="218" y="817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7" y="818"/>
                    <a:pt x="217" y="818"/>
                    <a:pt x="217" y="818"/>
                  </a:cubicBezTo>
                  <a:cubicBezTo>
                    <a:pt x="216" y="818"/>
                    <a:pt x="215" y="817"/>
                    <a:pt x="215" y="817"/>
                  </a:cubicBezTo>
                  <a:close/>
                  <a:moveTo>
                    <a:pt x="403" y="813"/>
                  </a:moveTo>
                  <a:cubicBezTo>
                    <a:pt x="402" y="813"/>
                    <a:pt x="401" y="812"/>
                    <a:pt x="402" y="811"/>
                  </a:cubicBezTo>
                  <a:cubicBezTo>
                    <a:pt x="402" y="811"/>
                    <a:pt x="402" y="811"/>
                    <a:pt x="402" y="811"/>
                  </a:cubicBezTo>
                  <a:cubicBezTo>
                    <a:pt x="402" y="810"/>
                    <a:pt x="403" y="809"/>
                    <a:pt x="404" y="810"/>
                  </a:cubicBezTo>
                  <a:cubicBezTo>
                    <a:pt x="404" y="810"/>
                    <a:pt x="404" y="810"/>
                    <a:pt x="404" y="810"/>
                  </a:cubicBezTo>
                  <a:cubicBezTo>
                    <a:pt x="405" y="810"/>
                    <a:pt x="406" y="811"/>
                    <a:pt x="405" y="812"/>
                  </a:cubicBezTo>
                  <a:cubicBezTo>
                    <a:pt x="405" y="812"/>
                    <a:pt x="405" y="812"/>
                    <a:pt x="405" y="812"/>
                  </a:cubicBezTo>
                  <a:cubicBezTo>
                    <a:pt x="405" y="813"/>
                    <a:pt x="404" y="814"/>
                    <a:pt x="403" y="814"/>
                  </a:cubicBezTo>
                  <a:cubicBezTo>
                    <a:pt x="403" y="814"/>
                    <a:pt x="403" y="814"/>
                    <a:pt x="403" y="814"/>
                  </a:cubicBezTo>
                  <a:cubicBezTo>
                    <a:pt x="403" y="814"/>
                    <a:pt x="403" y="813"/>
                    <a:pt x="403" y="813"/>
                  </a:cubicBezTo>
                  <a:close/>
                  <a:moveTo>
                    <a:pt x="210" y="806"/>
                  </a:moveTo>
                  <a:cubicBezTo>
                    <a:pt x="210" y="805"/>
                    <a:pt x="210" y="803"/>
                    <a:pt x="211" y="803"/>
                  </a:cubicBezTo>
                  <a:cubicBezTo>
                    <a:pt x="211" y="803"/>
                    <a:pt x="211" y="803"/>
                    <a:pt x="211" y="803"/>
                  </a:cubicBezTo>
                  <a:cubicBezTo>
                    <a:pt x="212" y="802"/>
                    <a:pt x="213" y="803"/>
                    <a:pt x="214" y="804"/>
                  </a:cubicBezTo>
                  <a:cubicBezTo>
                    <a:pt x="214" y="804"/>
                    <a:pt x="214" y="804"/>
                    <a:pt x="214" y="804"/>
                  </a:cubicBezTo>
                  <a:cubicBezTo>
                    <a:pt x="214" y="805"/>
                    <a:pt x="214" y="806"/>
                    <a:pt x="213" y="807"/>
                  </a:cubicBezTo>
                  <a:cubicBezTo>
                    <a:pt x="213" y="807"/>
                    <a:pt x="213" y="807"/>
                    <a:pt x="213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2" y="807"/>
                    <a:pt x="212" y="807"/>
                    <a:pt x="212" y="807"/>
                  </a:cubicBezTo>
                  <a:cubicBezTo>
                    <a:pt x="211" y="807"/>
                    <a:pt x="210" y="806"/>
                    <a:pt x="210" y="806"/>
                  </a:cubicBezTo>
                  <a:close/>
                  <a:moveTo>
                    <a:pt x="407" y="802"/>
                  </a:moveTo>
                  <a:cubicBezTo>
                    <a:pt x="406" y="802"/>
                    <a:pt x="406" y="801"/>
                    <a:pt x="40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07" y="799"/>
                    <a:pt x="408" y="798"/>
                    <a:pt x="409" y="799"/>
                  </a:cubicBezTo>
                  <a:cubicBezTo>
                    <a:pt x="409" y="799"/>
                    <a:pt x="409" y="799"/>
                    <a:pt x="409" y="799"/>
                  </a:cubicBezTo>
                  <a:cubicBezTo>
                    <a:pt x="410" y="799"/>
                    <a:pt x="410" y="800"/>
                    <a:pt x="410" y="801"/>
                  </a:cubicBezTo>
                  <a:cubicBezTo>
                    <a:pt x="410" y="801"/>
                    <a:pt x="410" y="801"/>
                    <a:pt x="410" y="801"/>
                  </a:cubicBezTo>
                  <a:cubicBezTo>
                    <a:pt x="410" y="802"/>
                    <a:pt x="409" y="802"/>
                    <a:pt x="408" y="802"/>
                  </a:cubicBezTo>
                  <a:cubicBezTo>
                    <a:pt x="408" y="802"/>
                    <a:pt x="408" y="802"/>
                    <a:pt x="408" y="802"/>
                  </a:cubicBezTo>
                  <a:cubicBezTo>
                    <a:pt x="408" y="802"/>
                    <a:pt x="407" y="802"/>
                    <a:pt x="407" y="802"/>
                  </a:cubicBezTo>
                  <a:close/>
                  <a:moveTo>
                    <a:pt x="206" y="794"/>
                  </a:moveTo>
                  <a:cubicBezTo>
                    <a:pt x="205" y="793"/>
                    <a:pt x="206" y="792"/>
                    <a:pt x="207" y="792"/>
                  </a:cubicBezTo>
                  <a:cubicBezTo>
                    <a:pt x="207" y="792"/>
                    <a:pt x="207" y="792"/>
                    <a:pt x="207" y="792"/>
                  </a:cubicBezTo>
                  <a:cubicBezTo>
                    <a:pt x="208" y="791"/>
                    <a:pt x="209" y="792"/>
                    <a:pt x="209" y="793"/>
                  </a:cubicBezTo>
                  <a:cubicBezTo>
                    <a:pt x="209" y="793"/>
                    <a:pt x="209" y="793"/>
                    <a:pt x="209" y="793"/>
                  </a:cubicBezTo>
                  <a:cubicBezTo>
                    <a:pt x="210" y="794"/>
                    <a:pt x="209" y="795"/>
                    <a:pt x="208" y="796"/>
                  </a:cubicBezTo>
                  <a:cubicBezTo>
                    <a:pt x="208" y="796"/>
                    <a:pt x="208" y="796"/>
                    <a:pt x="208" y="796"/>
                  </a:cubicBezTo>
                  <a:cubicBezTo>
                    <a:pt x="208" y="796"/>
                    <a:pt x="208" y="796"/>
                    <a:pt x="207" y="796"/>
                  </a:cubicBezTo>
                  <a:cubicBezTo>
                    <a:pt x="207" y="796"/>
                    <a:pt x="207" y="796"/>
                    <a:pt x="207" y="796"/>
                  </a:cubicBezTo>
                  <a:cubicBezTo>
                    <a:pt x="207" y="796"/>
                    <a:pt x="206" y="795"/>
                    <a:pt x="206" y="794"/>
                  </a:cubicBezTo>
                  <a:close/>
                  <a:moveTo>
                    <a:pt x="412" y="791"/>
                  </a:moveTo>
                  <a:cubicBezTo>
                    <a:pt x="411" y="791"/>
                    <a:pt x="410" y="790"/>
                    <a:pt x="411" y="789"/>
                  </a:cubicBezTo>
                  <a:cubicBezTo>
                    <a:pt x="411" y="789"/>
                    <a:pt x="411" y="789"/>
                    <a:pt x="411" y="789"/>
                  </a:cubicBezTo>
                  <a:cubicBezTo>
                    <a:pt x="411" y="788"/>
                    <a:pt x="412" y="787"/>
                    <a:pt x="413" y="787"/>
                  </a:cubicBezTo>
                  <a:cubicBezTo>
                    <a:pt x="413" y="787"/>
                    <a:pt x="413" y="787"/>
                    <a:pt x="413" y="787"/>
                  </a:cubicBezTo>
                  <a:cubicBezTo>
                    <a:pt x="414" y="788"/>
                    <a:pt x="415" y="789"/>
                    <a:pt x="414" y="790"/>
                  </a:cubicBezTo>
                  <a:cubicBezTo>
                    <a:pt x="414" y="790"/>
                    <a:pt x="414" y="790"/>
                    <a:pt x="414" y="790"/>
                  </a:cubicBezTo>
                  <a:cubicBezTo>
                    <a:pt x="414" y="791"/>
                    <a:pt x="413" y="791"/>
                    <a:pt x="413" y="791"/>
                  </a:cubicBezTo>
                  <a:cubicBezTo>
                    <a:pt x="413" y="791"/>
                    <a:pt x="413" y="791"/>
                    <a:pt x="413" y="791"/>
                  </a:cubicBezTo>
                  <a:cubicBezTo>
                    <a:pt x="412" y="791"/>
                    <a:pt x="412" y="791"/>
                    <a:pt x="412" y="791"/>
                  </a:cubicBezTo>
                  <a:close/>
                  <a:moveTo>
                    <a:pt x="201" y="783"/>
                  </a:moveTo>
                  <a:cubicBezTo>
                    <a:pt x="201" y="782"/>
                    <a:pt x="201" y="781"/>
                    <a:pt x="202" y="781"/>
                  </a:cubicBezTo>
                  <a:cubicBezTo>
                    <a:pt x="202" y="781"/>
                    <a:pt x="202" y="781"/>
                    <a:pt x="202" y="781"/>
                  </a:cubicBezTo>
                  <a:cubicBezTo>
                    <a:pt x="203" y="780"/>
                    <a:pt x="204" y="781"/>
                    <a:pt x="205" y="782"/>
                  </a:cubicBezTo>
                  <a:cubicBezTo>
                    <a:pt x="205" y="782"/>
                    <a:pt x="205" y="782"/>
                    <a:pt x="205" y="782"/>
                  </a:cubicBezTo>
                  <a:cubicBezTo>
                    <a:pt x="205" y="783"/>
                    <a:pt x="205" y="784"/>
                    <a:pt x="204" y="784"/>
                  </a:cubicBezTo>
                  <a:cubicBezTo>
                    <a:pt x="204" y="784"/>
                    <a:pt x="204" y="784"/>
                    <a:pt x="204" y="784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3" y="785"/>
                    <a:pt x="203" y="785"/>
                    <a:pt x="203" y="785"/>
                  </a:cubicBezTo>
                  <a:cubicBezTo>
                    <a:pt x="202" y="785"/>
                    <a:pt x="201" y="784"/>
                    <a:pt x="201" y="783"/>
                  </a:cubicBezTo>
                  <a:close/>
                  <a:moveTo>
                    <a:pt x="416" y="780"/>
                  </a:moveTo>
                  <a:cubicBezTo>
                    <a:pt x="415" y="780"/>
                    <a:pt x="415" y="778"/>
                    <a:pt x="415" y="777"/>
                  </a:cubicBezTo>
                  <a:cubicBezTo>
                    <a:pt x="415" y="777"/>
                    <a:pt x="415" y="777"/>
                    <a:pt x="415" y="777"/>
                  </a:cubicBezTo>
                  <a:cubicBezTo>
                    <a:pt x="416" y="776"/>
                    <a:pt x="417" y="776"/>
                    <a:pt x="418" y="776"/>
                  </a:cubicBezTo>
                  <a:cubicBezTo>
                    <a:pt x="418" y="776"/>
                    <a:pt x="418" y="776"/>
                    <a:pt x="418" y="776"/>
                  </a:cubicBezTo>
                  <a:cubicBezTo>
                    <a:pt x="419" y="777"/>
                    <a:pt x="419" y="778"/>
                    <a:pt x="419" y="779"/>
                  </a:cubicBezTo>
                  <a:cubicBezTo>
                    <a:pt x="419" y="779"/>
                    <a:pt x="419" y="779"/>
                    <a:pt x="419" y="779"/>
                  </a:cubicBezTo>
                  <a:cubicBezTo>
                    <a:pt x="419" y="780"/>
                    <a:pt x="418" y="780"/>
                    <a:pt x="417" y="780"/>
                  </a:cubicBezTo>
                  <a:cubicBezTo>
                    <a:pt x="417" y="780"/>
                    <a:pt x="417" y="780"/>
                    <a:pt x="417" y="780"/>
                  </a:cubicBezTo>
                  <a:cubicBezTo>
                    <a:pt x="417" y="780"/>
                    <a:pt x="417" y="780"/>
                    <a:pt x="416" y="780"/>
                  </a:cubicBezTo>
                  <a:close/>
                  <a:moveTo>
                    <a:pt x="196" y="772"/>
                  </a:moveTo>
                  <a:cubicBezTo>
                    <a:pt x="196" y="771"/>
                    <a:pt x="196" y="770"/>
                    <a:pt x="197" y="770"/>
                  </a:cubicBezTo>
                  <a:cubicBezTo>
                    <a:pt x="197" y="770"/>
                    <a:pt x="197" y="770"/>
                    <a:pt x="197" y="770"/>
                  </a:cubicBezTo>
                  <a:cubicBezTo>
                    <a:pt x="199" y="769"/>
                    <a:pt x="200" y="770"/>
                    <a:pt x="200" y="771"/>
                  </a:cubicBezTo>
                  <a:cubicBezTo>
                    <a:pt x="200" y="771"/>
                    <a:pt x="200" y="771"/>
                    <a:pt x="200" y="771"/>
                  </a:cubicBezTo>
                  <a:cubicBezTo>
                    <a:pt x="201" y="772"/>
                    <a:pt x="200" y="773"/>
                    <a:pt x="199" y="773"/>
                  </a:cubicBezTo>
                  <a:cubicBezTo>
                    <a:pt x="199" y="773"/>
                    <a:pt x="199" y="773"/>
                    <a:pt x="199" y="773"/>
                  </a:cubicBezTo>
                  <a:cubicBezTo>
                    <a:pt x="199" y="773"/>
                    <a:pt x="199" y="773"/>
                    <a:pt x="198" y="773"/>
                  </a:cubicBezTo>
                  <a:cubicBezTo>
                    <a:pt x="198" y="773"/>
                    <a:pt x="198" y="773"/>
                    <a:pt x="198" y="773"/>
                  </a:cubicBezTo>
                  <a:cubicBezTo>
                    <a:pt x="197" y="773"/>
                    <a:pt x="197" y="773"/>
                    <a:pt x="196" y="772"/>
                  </a:cubicBezTo>
                  <a:close/>
                  <a:moveTo>
                    <a:pt x="421" y="769"/>
                  </a:moveTo>
                  <a:cubicBezTo>
                    <a:pt x="420" y="769"/>
                    <a:pt x="419" y="767"/>
                    <a:pt x="420" y="766"/>
                  </a:cubicBezTo>
                  <a:cubicBezTo>
                    <a:pt x="420" y="766"/>
                    <a:pt x="420" y="766"/>
                    <a:pt x="420" y="766"/>
                  </a:cubicBezTo>
                  <a:cubicBezTo>
                    <a:pt x="420" y="765"/>
                    <a:pt x="421" y="765"/>
                    <a:pt x="422" y="765"/>
                  </a:cubicBezTo>
                  <a:cubicBezTo>
                    <a:pt x="422" y="765"/>
                    <a:pt x="422" y="765"/>
                    <a:pt x="422" y="765"/>
                  </a:cubicBezTo>
                  <a:cubicBezTo>
                    <a:pt x="423" y="766"/>
                    <a:pt x="424" y="767"/>
                    <a:pt x="424" y="768"/>
                  </a:cubicBezTo>
                  <a:cubicBezTo>
                    <a:pt x="424" y="768"/>
                    <a:pt x="424" y="768"/>
                    <a:pt x="424" y="768"/>
                  </a:cubicBezTo>
                  <a:cubicBezTo>
                    <a:pt x="423" y="769"/>
                    <a:pt x="422" y="769"/>
                    <a:pt x="422" y="769"/>
                  </a:cubicBezTo>
                  <a:cubicBezTo>
                    <a:pt x="422" y="769"/>
                    <a:pt x="422" y="769"/>
                    <a:pt x="422" y="769"/>
                  </a:cubicBezTo>
                  <a:cubicBezTo>
                    <a:pt x="421" y="769"/>
                    <a:pt x="421" y="769"/>
                    <a:pt x="421" y="769"/>
                  </a:cubicBezTo>
                  <a:close/>
                  <a:moveTo>
                    <a:pt x="192" y="761"/>
                  </a:moveTo>
                  <a:cubicBezTo>
                    <a:pt x="191" y="760"/>
                    <a:pt x="192" y="759"/>
                    <a:pt x="193" y="759"/>
                  </a:cubicBezTo>
                  <a:cubicBezTo>
                    <a:pt x="193" y="759"/>
                    <a:pt x="193" y="759"/>
                    <a:pt x="193" y="759"/>
                  </a:cubicBezTo>
                  <a:cubicBezTo>
                    <a:pt x="194" y="758"/>
                    <a:pt x="195" y="759"/>
                    <a:pt x="196" y="760"/>
                  </a:cubicBezTo>
                  <a:cubicBezTo>
                    <a:pt x="196" y="760"/>
                    <a:pt x="196" y="760"/>
                    <a:pt x="196" y="760"/>
                  </a:cubicBezTo>
                  <a:cubicBezTo>
                    <a:pt x="196" y="761"/>
                    <a:pt x="195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4" y="762"/>
                    <a:pt x="194" y="762"/>
                    <a:pt x="194" y="762"/>
                  </a:cubicBezTo>
                  <a:cubicBezTo>
                    <a:pt x="193" y="762"/>
                    <a:pt x="192" y="762"/>
                    <a:pt x="192" y="761"/>
                  </a:cubicBezTo>
                  <a:close/>
                  <a:moveTo>
                    <a:pt x="425" y="758"/>
                  </a:moveTo>
                  <a:cubicBezTo>
                    <a:pt x="424" y="757"/>
                    <a:pt x="424" y="756"/>
                    <a:pt x="424" y="755"/>
                  </a:cubicBezTo>
                  <a:cubicBezTo>
                    <a:pt x="424" y="755"/>
                    <a:pt x="424" y="755"/>
                    <a:pt x="424" y="755"/>
                  </a:cubicBezTo>
                  <a:cubicBezTo>
                    <a:pt x="425" y="754"/>
                    <a:pt x="426" y="754"/>
                    <a:pt x="427" y="754"/>
                  </a:cubicBezTo>
                  <a:cubicBezTo>
                    <a:pt x="427" y="754"/>
                    <a:pt x="427" y="754"/>
                    <a:pt x="427" y="754"/>
                  </a:cubicBezTo>
                  <a:cubicBezTo>
                    <a:pt x="428" y="755"/>
                    <a:pt x="429" y="756"/>
                    <a:pt x="428" y="757"/>
                  </a:cubicBezTo>
                  <a:cubicBezTo>
                    <a:pt x="428" y="757"/>
                    <a:pt x="428" y="757"/>
                    <a:pt x="428" y="757"/>
                  </a:cubicBezTo>
                  <a:cubicBezTo>
                    <a:pt x="428" y="758"/>
                    <a:pt x="427" y="758"/>
                    <a:pt x="426" y="758"/>
                  </a:cubicBezTo>
                  <a:cubicBezTo>
                    <a:pt x="426" y="758"/>
                    <a:pt x="426" y="758"/>
                    <a:pt x="426" y="758"/>
                  </a:cubicBezTo>
                  <a:cubicBezTo>
                    <a:pt x="426" y="758"/>
                    <a:pt x="426" y="758"/>
                    <a:pt x="425" y="758"/>
                  </a:cubicBezTo>
                  <a:close/>
                  <a:moveTo>
                    <a:pt x="187" y="750"/>
                  </a:moveTo>
                  <a:cubicBezTo>
                    <a:pt x="187" y="749"/>
                    <a:pt x="187" y="748"/>
                    <a:pt x="188" y="747"/>
                  </a:cubicBezTo>
                  <a:cubicBezTo>
                    <a:pt x="188" y="747"/>
                    <a:pt x="188" y="747"/>
                    <a:pt x="188" y="747"/>
                  </a:cubicBezTo>
                  <a:cubicBezTo>
                    <a:pt x="189" y="747"/>
                    <a:pt x="191" y="748"/>
                    <a:pt x="191" y="749"/>
                  </a:cubicBezTo>
                  <a:cubicBezTo>
                    <a:pt x="191" y="749"/>
                    <a:pt x="191" y="749"/>
                    <a:pt x="191" y="749"/>
                  </a:cubicBezTo>
                  <a:cubicBezTo>
                    <a:pt x="191" y="750"/>
                    <a:pt x="191" y="751"/>
                    <a:pt x="190" y="751"/>
                  </a:cubicBezTo>
                  <a:cubicBezTo>
                    <a:pt x="190" y="751"/>
                    <a:pt x="190" y="751"/>
                    <a:pt x="190" y="751"/>
                  </a:cubicBezTo>
                  <a:cubicBezTo>
                    <a:pt x="190" y="751"/>
                    <a:pt x="189" y="751"/>
                    <a:pt x="189" y="751"/>
                  </a:cubicBezTo>
                  <a:cubicBezTo>
                    <a:pt x="189" y="751"/>
                    <a:pt x="189" y="751"/>
                    <a:pt x="189" y="751"/>
                  </a:cubicBezTo>
                  <a:cubicBezTo>
                    <a:pt x="188" y="751"/>
                    <a:pt x="188" y="751"/>
                    <a:pt x="187" y="750"/>
                  </a:cubicBezTo>
                  <a:close/>
                  <a:moveTo>
                    <a:pt x="430" y="747"/>
                  </a:moveTo>
                  <a:cubicBezTo>
                    <a:pt x="429" y="746"/>
                    <a:pt x="429" y="745"/>
                    <a:pt x="429" y="744"/>
                  </a:cubicBezTo>
                  <a:cubicBezTo>
                    <a:pt x="429" y="744"/>
                    <a:pt x="429" y="744"/>
                    <a:pt x="429" y="744"/>
                  </a:cubicBezTo>
                  <a:cubicBezTo>
                    <a:pt x="429" y="743"/>
                    <a:pt x="431" y="743"/>
                    <a:pt x="432" y="743"/>
                  </a:cubicBezTo>
                  <a:cubicBezTo>
                    <a:pt x="432" y="743"/>
                    <a:pt x="432" y="743"/>
                    <a:pt x="432" y="743"/>
                  </a:cubicBezTo>
                  <a:cubicBezTo>
                    <a:pt x="433" y="744"/>
                    <a:pt x="433" y="745"/>
                    <a:pt x="433" y="746"/>
                  </a:cubicBezTo>
                  <a:cubicBezTo>
                    <a:pt x="433" y="746"/>
                    <a:pt x="433" y="746"/>
                    <a:pt x="433" y="746"/>
                  </a:cubicBezTo>
                  <a:cubicBezTo>
                    <a:pt x="432" y="746"/>
                    <a:pt x="432" y="747"/>
                    <a:pt x="431" y="747"/>
                  </a:cubicBezTo>
                  <a:cubicBezTo>
                    <a:pt x="431" y="747"/>
                    <a:pt x="431" y="747"/>
                    <a:pt x="431" y="747"/>
                  </a:cubicBezTo>
                  <a:cubicBezTo>
                    <a:pt x="431" y="747"/>
                    <a:pt x="430" y="747"/>
                    <a:pt x="430" y="747"/>
                  </a:cubicBezTo>
                  <a:close/>
                  <a:moveTo>
                    <a:pt x="183" y="739"/>
                  </a:moveTo>
                  <a:cubicBezTo>
                    <a:pt x="182" y="738"/>
                    <a:pt x="183" y="737"/>
                    <a:pt x="184" y="736"/>
                  </a:cubicBezTo>
                  <a:cubicBezTo>
                    <a:pt x="184" y="736"/>
                    <a:pt x="184" y="736"/>
                    <a:pt x="184" y="736"/>
                  </a:cubicBezTo>
                  <a:cubicBezTo>
                    <a:pt x="185" y="736"/>
                    <a:pt x="186" y="736"/>
                    <a:pt x="186" y="737"/>
                  </a:cubicBezTo>
                  <a:cubicBezTo>
                    <a:pt x="186" y="737"/>
                    <a:pt x="186" y="737"/>
                    <a:pt x="186" y="737"/>
                  </a:cubicBezTo>
                  <a:cubicBezTo>
                    <a:pt x="187" y="738"/>
                    <a:pt x="186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5" y="740"/>
                    <a:pt x="185" y="740"/>
                    <a:pt x="185" y="740"/>
                  </a:cubicBezTo>
                  <a:cubicBezTo>
                    <a:pt x="184" y="740"/>
                    <a:pt x="183" y="740"/>
                    <a:pt x="183" y="739"/>
                  </a:cubicBezTo>
                  <a:close/>
                  <a:moveTo>
                    <a:pt x="435" y="736"/>
                  </a:moveTo>
                  <a:cubicBezTo>
                    <a:pt x="434" y="735"/>
                    <a:pt x="433" y="734"/>
                    <a:pt x="434" y="733"/>
                  </a:cubicBezTo>
                  <a:cubicBezTo>
                    <a:pt x="434" y="733"/>
                    <a:pt x="434" y="733"/>
                    <a:pt x="434" y="733"/>
                  </a:cubicBezTo>
                  <a:cubicBezTo>
                    <a:pt x="434" y="732"/>
                    <a:pt x="435" y="732"/>
                    <a:pt x="436" y="732"/>
                  </a:cubicBezTo>
                  <a:cubicBezTo>
                    <a:pt x="436" y="732"/>
                    <a:pt x="436" y="732"/>
                    <a:pt x="436" y="732"/>
                  </a:cubicBezTo>
                  <a:cubicBezTo>
                    <a:pt x="437" y="732"/>
                    <a:pt x="438" y="734"/>
                    <a:pt x="437" y="735"/>
                  </a:cubicBezTo>
                  <a:cubicBezTo>
                    <a:pt x="437" y="735"/>
                    <a:pt x="437" y="735"/>
                    <a:pt x="437" y="735"/>
                  </a:cubicBezTo>
                  <a:cubicBezTo>
                    <a:pt x="437" y="735"/>
                    <a:pt x="436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ubicBezTo>
                    <a:pt x="435" y="736"/>
                    <a:pt x="435" y="736"/>
                    <a:pt x="435" y="736"/>
                  </a:cubicBezTo>
                  <a:close/>
                  <a:moveTo>
                    <a:pt x="178" y="728"/>
                  </a:moveTo>
                  <a:cubicBezTo>
                    <a:pt x="178" y="727"/>
                    <a:pt x="178" y="726"/>
                    <a:pt x="179" y="725"/>
                  </a:cubicBezTo>
                  <a:cubicBezTo>
                    <a:pt x="179" y="725"/>
                    <a:pt x="179" y="725"/>
                    <a:pt x="179" y="725"/>
                  </a:cubicBezTo>
                  <a:cubicBezTo>
                    <a:pt x="180" y="725"/>
                    <a:pt x="181" y="725"/>
                    <a:pt x="182" y="726"/>
                  </a:cubicBezTo>
                  <a:cubicBezTo>
                    <a:pt x="182" y="726"/>
                    <a:pt x="182" y="726"/>
                    <a:pt x="182" y="726"/>
                  </a:cubicBezTo>
                  <a:cubicBezTo>
                    <a:pt x="182" y="727"/>
                    <a:pt x="182" y="729"/>
                    <a:pt x="181" y="729"/>
                  </a:cubicBezTo>
                  <a:cubicBezTo>
                    <a:pt x="181" y="729"/>
                    <a:pt x="181" y="729"/>
                    <a:pt x="181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80" y="729"/>
                    <a:pt x="180" y="729"/>
                    <a:pt x="180" y="729"/>
                  </a:cubicBezTo>
                  <a:cubicBezTo>
                    <a:pt x="179" y="729"/>
                    <a:pt x="178" y="729"/>
                    <a:pt x="178" y="728"/>
                  </a:cubicBezTo>
                  <a:close/>
                  <a:moveTo>
                    <a:pt x="439" y="725"/>
                  </a:moveTo>
                  <a:cubicBezTo>
                    <a:pt x="438" y="724"/>
                    <a:pt x="438" y="723"/>
                    <a:pt x="438" y="722"/>
                  </a:cubicBezTo>
                  <a:cubicBezTo>
                    <a:pt x="438" y="722"/>
                    <a:pt x="438" y="722"/>
                    <a:pt x="438" y="722"/>
                  </a:cubicBezTo>
                  <a:cubicBezTo>
                    <a:pt x="439" y="721"/>
                    <a:pt x="440" y="720"/>
                    <a:pt x="441" y="721"/>
                  </a:cubicBezTo>
                  <a:cubicBezTo>
                    <a:pt x="441" y="721"/>
                    <a:pt x="441" y="721"/>
                    <a:pt x="441" y="721"/>
                  </a:cubicBezTo>
                  <a:cubicBezTo>
                    <a:pt x="442" y="721"/>
                    <a:pt x="442" y="722"/>
                    <a:pt x="442" y="724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1" y="724"/>
                    <a:pt x="441" y="725"/>
                    <a:pt x="440" y="725"/>
                  </a:cubicBezTo>
                  <a:cubicBezTo>
                    <a:pt x="440" y="725"/>
                    <a:pt x="440" y="725"/>
                    <a:pt x="440" y="725"/>
                  </a:cubicBezTo>
                  <a:cubicBezTo>
                    <a:pt x="440" y="725"/>
                    <a:pt x="439" y="725"/>
                    <a:pt x="439" y="725"/>
                  </a:cubicBezTo>
                  <a:close/>
                  <a:moveTo>
                    <a:pt x="174" y="717"/>
                  </a:moveTo>
                  <a:cubicBezTo>
                    <a:pt x="173" y="716"/>
                    <a:pt x="174" y="715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6" y="714"/>
                    <a:pt x="177" y="714"/>
                    <a:pt x="177" y="715"/>
                  </a:cubicBezTo>
                  <a:cubicBezTo>
                    <a:pt x="177" y="715"/>
                    <a:pt x="177" y="715"/>
                    <a:pt x="177" y="715"/>
                  </a:cubicBezTo>
                  <a:cubicBezTo>
                    <a:pt x="178" y="716"/>
                    <a:pt x="177" y="717"/>
                    <a:pt x="176" y="718"/>
                  </a:cubicBezTo>
                  <a:cubicBezTo>
                    <a:pt x="176" y="718"/>
                    <a:pt x="176" y="718"/>
                    <a:pt x="176" y="718"/>
                  </a:cubicBezTo>
                  <a:cubicBezTo>
                    <a:pt x="176" y="718"/>
                    <a:pt x="176" y="718"/>
                    <a:pt x="175" y="718"/>
                  </a:cubicBezTo>
                  <a:cubicBezTo>
                    <a:pt x="175" y="718"/>
                    <a:pt x="175" y="718"/>
                    <a:pt x="175" y="718"/>
                  </a:cubicBezTo>
                  <a:cubicBezTo>
                    <a:pt x="175" y="718"/>
                    <a:pt x="174" y="718"/>
                    <a:pt x="174" y="717"/>
                  </a:cubicBezTo>
                  <a:close/>
                  <a:moveTo>
                    <a:pt x="444" y="714"/>
                  </a:moveTo>
                  <a:cubicBezTo>
                    <a:pt x="443" y="713"/>
                    <a:pt x="442" y="712"/>
                    <a:pt x="443" y="711"/>
                  </a:cubicBezTo>
                  <a:cubicBezTo>
                    <a:pt x="443" y="711"/>
                    <a:pt x="443" y="711"/>
                    <a:pt x="443" y="711"/>
                  </a:cubicBezTo>
                  <a:cubicBezTo>
                    <a:pt x="443" y="710"/>
                    <a:pt x="444" y="709"/>
                    <a:pt x="445" y="710"/>
                  </a:cubicBezTo>
                  <a:cubicBezTo>
                    <a:pt x="445" y="710"/>
                    <a:pt x="445" y="710"/>
                    <a:pt x="445" y="710"/>
                  </a:cubicBezTo>
                  <a:cubicBezTo>
                    <a:pt x="446" y="710"/>
                    <a:pt x="447" y="711"/>
                    <a:pt x="446" y="712"/>
                  </a:cubicBezTo>
                  <a:cubicBezTo>
                    <a:pt x="446" y="712"/>
                    <a:pt x="446" y="712"/>
                    <a:pt x="446" y="712"/>
                  </a:cubicBezTo>
                  <a:cubicBezTo>
                    <a:pt x="446" y="713"/>
                    <a:pt x="445" y="714"/>
                    <a:pt x="445" y="714"/>
                  </a:cubicBezTo>
                  <a:cubicBezTo>
                    <a:pt x="445" y="714"/>
                    <a:pt x="445" y="714"/>
                    <a:pt x="445" y="714"/>
                  </a:cubicBezTo>
                  <a:cubicBezTo>
                    <a:pt x="444" y="714"/>
                    <a:pt x="444" y="714"/>
                    <a:pt x="444" y="714"/>
                  </a:cubicBezTo>
                  <a:close/>
                  <a:moveTo>
                    <a:pt x="169" y="706"/>
                  </a:moveTo>
                  <a:cubicBezTo>
                    <a:pt x="169" y="705"/>
                    <a:pt x="169" y="703"/>
                    <a:pt x="170" y="703"/>
                  </a:cubicBezTo>
                  <a:cubicBezTo>
                    <a:pt x="170" y="703"/>
                    <a:pt x="170" y="703"/>
                    <a:pt x="170" y="703"/>
                  </a:cubicBezTo>
                  <a:cubicBezTo>
                    <a:pt x="171" y="703"/>
                    <a:pt x="172" y="703"/>
                    <a:pt x="173" y="704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705"/>
                    <a:pt x="173" y="706"/>
                    <a:pt x="172" y="707"/>
                  </a:cubicBezTo>
                  <a:cubicBezTo>
                    <a:pt x="172" y="707"/>
                    <a:pt x="172" y="707"/>
                    <a:pt x="172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1" y="707"/>
                    <a:pt x="171" y="707"/>
                    <a:pt x="171" y="707"/>
                  </a:cubicBezTo>
                  <a:cubicBezTo>
                    <a:pt x="170" y="707"/>
                    <a:pt x="169" y="706"/>
                    <a:pt x="169" y="706"/>
                  </a:cubicBezTo>
                  <a:close/>
                  <a:moveTo>
                    <a:pt x="448" y="702"/>
                  </a:moveTo>
                  <a:cubicBezTo>
                    <a:pt x="447" y="702"/>
                    <a:pt x="447" y="701"/>
                    <a:pt x="447" y="700"/>
                  </a:cubicBezTo>
                  <a:cubicBezTo>
                    <a:pt x="447" y="700"/>
                    <a:pt x="447" y="700"/>
                    <a:pt x="447" y="700"/>
                  </a:cubicBezTo>
                  <a:cubicBezTo>
                    <a:pt x="448" y="699"/>
                    <a:pt x="449" y="698"/>
                    <a:pt x="450" y="699"/>
                  </a:cubicBezTo>
                  <a:cubicBezTo>
                    <a:pt x="450" y="699"/>
                    <a:pt x="450" y="699"/>
                    <a:pt x="450" y="699"/>
                  </a:cubicBezTo>
                  <a:cubicBezTo>
                    <a:pt x="451" y="699"/>
                    <a:pt x="451" y="700"/>
                    <a:pt x="451" y="701"/>
                  </a:cubicBezTo>
                  <a:cubicBezTo>
                    <a:pt x="451" y="701"/>
                    <a:pt x="451" y="701"/>
                    <a:pt x="451" y="701"/>
                  </a:cubicBezTo>
                  <a:cubicBezTo>
                    <a:pt x="451" y="702"/>
                    <a:pt x="450" y="703"/>
                    <a:pt x="449" y="703"/>
                  </a:cubicBezTo>
                  <a:cubicBezTo>
                    <a:pt x="449" y="703"/>
                    <a:pt x="449" y="703"/>
                    <a:pt x="449" y="703"/>
                  </a:cubicBezTo>
                  <a:cubicBezTo>
                    <a:pt x="449" y="703"/>
                    <a:pt x="449" y="703"/>
                    <a:pt x="448" y="702"/>
                  </a:cubicBezTo>
                  <a:close/>
                  <a:moveTo>
                    <a:pt x="164" y="695"/>
                  </a:moveTo>
                  <a:cubicBezTo>
                    <a:pt x="164" y="694"/>
                    <a:pt x="164" y="692"/>
                    <a:pt x="166" y="692"/>
                  </a:cubicBezTo>
                  <a:cubicBezTo>
                    <a:pt x="166" y="692"/>
                    <a:pt x="166" y="692"/>
                    <a:pt x="166" y="692"/>
                  </a:cubicBezTo>
                  <a:cubicBezTo>
                    <a:pt x="167" y="692"/>
                    <a:pt x="168" y="692"/>
                    <a:pt x="168" y="693"/>
                  </a:cubicBezTo>
                  <a:cubicBezTo>
                    <a:pt x="168" y="693"/>
                    <a:pt x="168" y="693"/>
                    <a:pt x="168" y="693"/>
                  </a:cubicBezTo>
                  <a:cubicBezTo>
                    <a:pt x="169" y="694"/>
                    <a:pt x="168" y="695"/>
                    <a:pt x="167" y="696"/>
                  </a:cubicBezTo>
                  <a:cubicBezTo>
                    <a:pt x="167" y="696"/>
                    <a:pt x="167" y="696"/>
                    <a:pt x="167" y="696"/>
                  </a:cubicBezTo>
                  <a:cubicBezTo>
                    <a:pt x="167" y="696"/>
                    <a:pt x="167" y="696"/>
                    <a:pt x="166" y="696"/>
                  </a:cubicBezTo>
                  <a:cubicBezTo>
                    <a:pt x="166" y="696"/>
                    <a:pt x="166" y="696"/>
                    <a:pt x="166" y="696"/>
                  </a:cubicBezTo>
                  <a:cubicBezTo>
                    <a:pt x="165" y="696"/>
                    <a:pt x="165" y="695"/>
                    <a:pt x="164" y="695"/>
                  </a:cubicBezTo>
                  <a:close/>
                  <a:moveTo>
                    <a:pt x="453" y="691"/>
                  </a:moveTo>
                  <a:cubicBezTo>
                    <a:pt x="452" y="691"/>
                    <a:pt x="451" y="690"/>
                    <a:pt x="452" y="689"/>
                  </a:cubicBezTo>
                  <a:cubicBezTo>
                    <a:pt x="452" y="689"/>
                    <a:pt x="452" y="689"/>
                    <a:pt x="452" y="689"/>
                  </a:cubicBezTo>
                  <a:cubicBezTo>
                    <a:pt x="452" y="688"/>
                    <a:pt x="453" y="687"/>
                    <a:pt x="454" y="688"/>
                  </a:cubicBezTo>
                  <a:cubicBezTo>
                    <a:pt x="454" y="688"/>
                    <a:pt x="454" y="688"/>
                    <a:pt x="454" y="688"/>
                  </a:cubicBezTo>
                  <a:cubicBezTo>
                    <a:pt x="455" y="688"/>
                    <a:pt x="456" y="689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lose/>
                  <a:moveTo>
                    <a:pt x="160" y="683"/>
                  </a:moveTo>
                  <a:cubicBezTo>
                    <a:pt x="159" y="682"/>
                    <a:pt x="160" y="681"/>
                    <a:pt x="161" y="681"/>
                  </a:cubicBezTo>
                  <a:cubicBezTo>
                    <a:pt x="161" y="681"/>
                    <a:pt x="161" y="681"/>
                    <a:pt x="161" y="681"/>
                  </a:cubicBezTo>
                  <a:cubicBezTo>
                    <a:pt x="162" y="680"/>
                    <a:pt x="163" y="681"/>
                    <a:pt x="164" y="682"/>
                  </a:cubicBezTo>
                  <a:cubicBezTo>
                    <a:pt x="164" y="682"/>
                    <a:pt x="164" y="682"/>
                    <a:pt x="164" y="682"/>
                  </a:cubicBezTo>
                  <a:cubicBezTo>
                    <a:pt x="164" y="683"/>
                    <a:pt x="163" y="684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2" y="685"/>
                    <a:pt x="162" y="685"/>
                    <a:pt x="162" y="685"/>
                  </a:cubicBezTo>
                  <a:cubicBezTo>
                    <a:pt x="161" y="685"/>
                    <a:pt x="160" y="684"/>
                    <a:pt x="160" y="683"/>
                  </a:cubicBezTo>
                  <a:close/>
                  <a:moveTo>
                    <a:pt x="457" y="680"/>
                  </a:moveTo>
                  <a:cubicBezTo>
                    <a:pt x="456" y="680"/>
                    <a:pt x="456" y="679"/>
                    <a:pt x="456" y="678"/>
                  </a:cubicBezTo>
                  <a:cubicBezTo>
                    <a:pt x="456" y="678"/>
                    <a:pt x="456" y="678"/>
                    <a:pt x="456" y="678"/>
                  </a:cubicBezTo>
                  <a:cubicBezTo>
                    <a:pt x="457" y="677"/>
                    <a:pt x="458" y="676"/>
                    <a:pt x="459" y="677"/>
                  </a:cubicBezTo>
                  <a:cubicBezTo>
                    <a:pt x="459" y="677"/>
                    <a:pt x="459" y="677"/>
                    <a:pt x="459" y="677"/>
                  </a:cubicBezTo>
                  <a:cubicBezTo>
                    <a:pt x="460" y="677"/>
                    <a:pt x="460" y="678"/>
                    <a:pt x="460" y="679"/>
                  </a:cubicBezTo>
                  <a:cubicBezTo>
                    <a:pt x="460" y="679"/>
                    <a:pt x="460" y="679"/>
                    <a:pt x="460" y="679"/>
                  </a:cubicBezTo>
                  <a:cubicBezTo>
                    <a:pt x="460" y="680"/>
                    <a:pt x="459" y="680"/>
                    <a:pt x="458" y="680"/>
                  </a:cubicBezTo>
                  <a:cubicBezTo>
                    <a:pt x="458" y="680"/>
                    <a:pt x="458" y="680"/>
                    <a:pt x="458" y="680"/>
                  </a:cubicBezTo>
                  <a:cubicBezTo>
                    <a:pt x="458" y="680"/>
                    <a:pt x="458" y="680"/>
                    <a:pt x="457" y="680"/>
                  </a:cubicBezTo>
                  <a:close/>
                  <a:moveTo>
                    <a:pt x="155" y="672"/>
                  </a:moveTo>
                  <a:cubicBezTo>
                    <a:pt x="155" y="671"/>
                    <a:pt x="155" y="670"/>
                    <a:pt x="156" y="670"/>
                  </a:cubicBezTo>
                  <a:cubicBezTo>
                    <a:pt x="156" y="670"/>
                    <a:pt x="156" y="670"/>
                    <a:pt x="156" y="670"/>
                  </a:cubicBezTo>
                  <a:cubicBezTo>
                    <a:pt x="157" y="669"/>
                    <a:pt x="159" y="670"/>
                    <a:pt x="159" y="671"/>
                  </a:cubicBezTo>
                  <a:cubicBezTo>
                    <a:pt x="159" y="671"/>
                    <a:pt x="159" y="671"/>
                    <a:pt x="159" y="671"/>
                  </a:cubicBezTo>
                  <a:cubicBezTo>
                    <a:pt x="159" y="672"/>
                    <a:pt x="159" y="673"/>
                    <a:pt x="158" y="673"/>
                  </a:cubicBezTo>
                  <a:cubicBezTo>
                    <a:pt x="158" y="673"/>
                    <a:pt x="158" y="673"/>
                    <a:pt x="158" y="673"/>
                  </a:cubicBezTo>
                  <a:cubicBezTo>
                    <a:pt x="158" y="674"/>
                    <a:pt x="157" y="674"/>
                    <a:pt x="157" y="674"/>
                  </a:cubicBezTo>
                  <a:cubicBezTo>
                    <a:pt x="157" y="674"/>
                    <a:pt x="157" y="674"/>
                    <a:pt x="157" y="674"/>
                  </a:cubicBezTo>
                  <a:cubicBezTo>
                    <a:pt x="156" y="674"/>
                    <a:pt x="156" y="673"/>
                    <a:pt x="155" y="672"/>
                  </a:cubicBezTo>
                  <a:close/>
                  <a:moveTo>
                    <a:pt x="462" y="669"/>
                  </a:moveTo>
                  <a:cubicBezTo>
                    <a:pt x="461" y="669"/>
                    <a:pt x="461" y="668"/>
                    <a:pt x="461" y="667"/>
                  </a:cubicBezTo>
                  <a:cubicBezTo>
                    <a:pt x="461" y="667"/>
                    <a:pt x="461" y="667"/>
                    <a:pt x="461" y="667"/>
                  </a:cubicBezTo>
                  <a:cubicBezTo>
                    <a:pt x="461" y="665"/>
                    <a:pt x="463" y="665"/>
                    <a:pt x="464" y="665"/>
                  </a:cubicBezTo>
                  <a:cubicBezTo>
                    <a:pt x="464" y="665"/>
                    <a:pt x="464" y="665"/>
                    <a:pt x="464" y="665"/>
                  </a:cubicBezTo>
                  <a:cubicBezTo>
                    <a:pt x="465" y="666"/>
                    <a:pt x="465" y="667"/>
                    <a:pt x="465" y="668"/>
                  </a:cubicBezTo>
                  <a:cubicBezTo>
                    <a:pt x="465" y="668"/>
                    <a:pt x="465" y="668"/>
                    <a:pt x="465" y="668"/>
                  </a:cubicBezTo>
                  <a:cubicBezTo>
                    <a:pt x="464" y="669"/>
                    <a:pt x="464" y="669"/>
                    <a:pt x="463" y="669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3" y="669"/>
                    <a:pt x="462" y="669"/>
                    <a:pt x="462" y="669"/>
                  </a:cubicBezTo>
                  <a:close/>
                  <a:moveTo>
                    <a:pt x="151" y="661"/>
                  </a:moveTo>
                  <a:cubicBezTo>
                    <a:pt x="150" y="660"/>
                    <a:pt x="151" y="659"/>
                    <a:pt x="152" y="659"/>
                  </a:cubicBezTo>
                  <a:cubicBezTo>
                    <a:pt x="152" y="659"/>
                    <a:pt x="152" y="659"/>
                    <a:pt x="152" y="659"/>
                  </a:cubicBezTo>
                  <a:cubicBezTo>
                    <a:pt x="153" y="658"/>
                    <a:pt x="154" y="659"/>
                    <a:pt x="154" y="660"/>
                  </a:cubicBezTo>
                  <a:cubicBezTo>
                    <a:pt x="154" y="660"/>
                    <a:pt x="154" y="660"/>
                    <a:pt x="154" y="660"/>
                  </a:cubicBezTo>
                  <a:cubicBezTo>
                    <a:pt x="155" y="661"/>
                    <a:pt x="154" y="662"/>
                    <a:pt x="153" y="662"/>
                  </a:cubicBezTo>
                  <a:cubicBezTo>
                    <a:pt x="153" y="662"/>
                    <a:pt x="153" y="662"/>
                    <a:pt x="153" y="662"/>
                  </a:cubicBezTo>
                  <a:cubicBezTo>
                    <a:pt x="153" y="662"/>
                    <a:pt x="153" y="663"/>
                    <a:pt x="153" y="663"/>
                  </a:cubicBezTo>
                  <a:cubicBezTo>
                    <a:pt x="153" y="663"/>
                    <a:pt x="153" y="663"/>
                    <a:pt x="153" y="663"/>
                  </a:cubicBezTo>
                  <a:cubicBezTo>
                    <a:pt x="152" y="663"/>
                    <a:pt x="151" y="662"/>
                    <a:pt x="151" y="661"/>
                  </a:cubicBezTo>
                  <a:close/>
                  <a:moveTo>
                    <a:pt x="467" y="658"/>
                  </a:moveTo>
                  <a:cubicBezTo>
                    <a:pt x="466" y="658"/>
                    <a:pt x="465" y="656"/>
                    <a:pt x="466" y="655"/>
                  </a:cubicBezTo>
                  <a:cubicBezTo>
                    <a:pt x="466" y="655"/>
                    <a:pt x="466" y="655"/>
                    <a:pt x="466" y="655"/>
                  </a:cubicBezTo>
                  <a:cubicBezTo>
                    <a:pt x="466" y="654"/>
                    <a:pt x="467" y="654"/>
                    <a:pt x="468" y="654"/>
                  </a:cubicBezTo>
                  <a:cubicBezTo>
                    <a:pt x="468" y="654"/>
                    <a:pt x="468" y="654"/>
                    <a:pt x="468" y="654"/>
                  </a:cubicBezTo>
                  <a:cubicBezTo>
                    <a:pt x="469" y="655"/>
                    <a:pt x="470" y="656"/>
                    <a:pt x="469" y="657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8"/>
                    <a:pt x="468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ubicBezTo>
                    <a:pt x="467" y="658"/>
                    <a:pt x="467" y="658"/>
                    <a:pt x="467" y="658"/>
                  </a:cubicBezTo>
                  <a:close/>
                  <a:moveTo>
                    <a:pt x="146" y="650"/>
                  </a:moveTo>
                  <a:cubicBezTo>
                    <a:pt x="146" y="649"/>
                    <a:pt x="146" y="648"/>
                    <a:pt x="147" y="648"/>
                  </a:cubicBezTo>
                  <a:cubicBezTo>
                    <a:pt x="147" y="648"/>
                    <a:pt x="147" y="648"/>
                    <a:pt x="147" y="648"/>
                  </a:cubicBezTo>
                  <a:cubicBezTo>
                    <a:pt x="148" y="647"/>
                    <a:pt x="149" y="648"/>
                    <a:pt x="150" y="649"/>
                  </a:cubicBezTo>
                  <a:cubicBezTo>
                    <a:pt x="150" y="649"/>
                    <a:pt x="150" y="649"/>
                    <a:pt x="150" y="649"/>
                  </a:cubicBezTo>
                  <a:cubicBezTo>
                    <a:pt x="150" y="650"/>
                    <a:pt x="150" y="651"/>
                    <a:pt x="149" y="651"/>
                  </a:cubicBezTo>
                  <a:cubicBezTo>
                    <a:pt x="149" y="651"/>
                    <a:pt x="149" y="651"/>
                    <a:pt x="149" y="651"/>
                  </a:cubicBezTo>
                  <a:cubicBezTo>
                    <a:pt x="149" y="651"/>
                    <a:pt x="148" y="651"/>
                    <a:pt x="148" y="651"/>
                  </a:cubicBezTo>
                  <a:cubicBezTo>
                    <a:pt x="148" y="651"/>
                    <a:pt x="148" y="651"/>
                    <a:pt x="148" y="651"/>
                  </a:cubicBezTo>
                  <a:cubicBezTo>
                    <a:pt x="147" y="651"/>
                    <a:pt x="146" y="651"/>
                    <a:pt x="146" y="650"/>
                  </a:cubicBezTo>
                  <a:close/>
                  <a:moveTo>
                    <a:pt x="471" y="647"/>
                  </a:moveTo>
                  <a:cubicBezTo>
                    <a:pt x="470" y="646"/>
                    <a:pt x="470" y="645"/>
                    <a:pt x="470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0" y="643"/>
                    <a:pt x="472" y="643"/>
                    <a:pt x="473" y="643"/>
                  </a:cubicBezTo>
                  <a:cubicBezTo>
                    <a:pt x="473" y="643"/>
                    <a:pt x="473" y="643"/>
                    <a:pt x="473" y="643"/>
                  </a:cubicBezTo>
                  <a:cubicBezTo>
                    <a:pt x="474" y="644"/>
                    <a:pt x="474" y="645"/>
                    <a:pt x="474" y="646"/>
                  </a:cubicBezTo>
                  <a:cubicBezTo>
                    <a:pt x="474" y="646"/>
                    <a:pt x="474" y="646"/>
                    <a:pt x="474" y="646"/>
                  </a:cubicBezTo>
                  <a:cubicBezTo>
                    <a:pt x="473" y="647"/>
                    <a:pt x="473" y="647"/>
                    <a:pt x="472" y="647"/>
                  </a:cubicBezTo>
                  <a:cubicBezTo>
                    <a:pt x="472" y="647"/>
                    <a:pt x="472" y="647"/>
                    <a:pt x="472" y="647"/>
                  </a:cubicBezTo>
                  <a:cubicBezTo>
                    <a:pt x="472" y="647"/>
                    <a:pt x="471" y="647"/>
                    <a:pt x="471" y="647"/>
                  </a:cubicBezTo>
                  <a:close/>
                  <a:moveTo>
                    <a:pt x="142" y="639"/>
                  </a:moveTo>
                  <a:cubicBezTo>
                    <a:pt x="141" y="638"/>
                    <a:pt x="142" y="637"/>
                    <a:pt x="143" y="636"/>
                  </a:cubicBezTo>
                  <a:cubicBezTo>
                    <a:pt x="143" y="636"/>
                    <a:pt x="143" y="636"/>
                    <a:pt x="143" y="636"/>
                  </a:cubicBezTo>
                  <a:cubicBezTo>
                    <a:pt x="144" y="636"/>
                    <a:pt x="145" y="637"/>
                    <a:pt x="145" y="638"/>
                  </a:cubicBezTo>
                  <a:cubicBezTo>
                    <a:pt x="145" y="638"/>
                    <a:pt x="145" y="638"/>
                    <a:pt x="145" y="638"/>
                  </a:cubicBezTo>
                  <a:cubicBezTo>
                    <a:pt x="146" y="639"/>
                    <a:pt x="145" y="640"/>
                    <a:pt x="144" y="640"/>
                  </a:cubicBezTo>
                  <a:cubicBezTo>
                    <a:pt x="144" y="640"/>
                    <a:pt x="144" y="640"/>
                    <a:pt x="144" y="640"/>
                  </a:cubicBezTo>
                  <a:cubicBezTo>
                    <a:pt x="144" y="640"/>
                    <a:pt x="144" y="640"/>
                    <a:pt x="143" y="640"/>
                  </a:cubicBezTo>
                  <a:cubicBezTo>
                    <a:pt x="143" y="640"/>
                    <a:pt x="143" y="640"/>
                    <a:pt x="143" y="640"/>
                  </a:cubicBezTo>
                  <a:cubicBezTo>
                    <a:pt x="143" y="640"/>
                    <a:pt x="142" y="640"/>
                    <a:pt x="142" y="639"/>
                  </a:cubicBezTo>
                  <a:close/>
                  <a:moveTo>
                    <a:pt x="476" y="636"/>
                  </a:moveTo>
                  <a:cubicBezTo>
                    <a:pt x="475" y="635"/>
                    <a:pt x="474" y="634"/>
                    <a:pt x="475" y="633"/>
                  </a:cubicBezTo>
                  <a:cubicBezTo>
                    <a:pt x="475" y="633"/>
                    <a:pt x="475" y="633"/>
                    <a:pt x="475" y="633"/>
                  </a:cubicBezTo>
                  <a:cubicBezTo>
                    <a:pt x="475" y="632"/>
                    <a:pt x="476" y="632"/>
                    <a:pt x="477" y="632"/>
                  </a:cubicBezTo>
                  <a:cubicBezTo>
                    <a:pt x="477" y="632"/>
                    <a:pt x="477" y="632"/>
                    <a:pt x="477" y="632"/>
                  </a:cubicBezTo>
                  <a:cubicBezTo>
                    <a:pt x="478" y="633"/>
                    <a:pt x="479" y="634"/>
                    <a:pt x="478" y="635"/>
                  </a:cubicBezTo>
                  <a:cubicBezTo>
                    <a:pt x="478" y="635"/>
                    <a:pt x="478" y="635"/>
                    <a:pt x="478" y="635"/>
                  </a:cubicBezTo>
                  <a:cubicBezTo>
                    <a:pt x="478" y="636"/>
                    <a:pt x="477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ubicBezTo>
                    <a:pt x="476" y="636"/>
                    <a:pt x="476" y="636"/>
                    <a:pt x="476" y="636"/>
                  </a:cubicBezTo>
                  <a:close/>
                  <a:moveTo>
                    <a:pt x="137" y="628"/>
                  </a:moveTo>
                  <a:cubicBezTo>
                    <a:pt x="137" y="627"/>
                    <a:pt x="137" y="626"/>
                    <a:pt x="138" y="625"/>
                  </a:cubicBezTo>
                  <a:cubicBezTo>
                    <a:pt x="138" y="625"/>
                    <a:pt x="138" y="625"/>
                    <a:pt x="138" y="625"/>
                  </a:cubicBezTo>
                  <a:cubicBezTo>
                    <a:pt x="139" y="625"/>
                    <a:pt x="140" y="625"/>
                    <a:pt x="141" y="626"/>
                  </a:cubicBezTo>
                  <a:cubicBezTo>
                    <a:pt x="141" y="626"/>
                    <a:pt x="141" y="626"/>
                    <a:pt x="141" y="626"/>
                  </a:cubicBezTo>
                  <a:cubicBezTo>
                    <a:pt x="141" y="627"/>
                    <a:pt x="141" y="629"/>
                    <a:pt x="140" y="629"/>
                  </a:cubicBezTo>
                  <a:cubicBezTo>
                    <a:pt x="140" y="629"/>
                    <a:pt x="140" y="629"/>
                    <a:pt x="140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9" y="629"/>
                    <a:pt x="139" y="629"/>
                    <a:pt x="139" y="629"/>
                  </a:cubicBezTo>
                  <a:cubicBezTo>
                    <a:pt x="138" y="629"/>
                    <a:pt x="137" y="629"/>
                    <a:pt x="137" y="628"/>
                  </a:cubicBezTo>
                  <a:close/>
                  <a:moveTo>
                    <a:pt x="480" y="625"/>
                  </a:moveTo>
                  <a:cubicBezTo>
                    <a:pt x="479" y="624"/>
                    <a:pt x="479" y="623"/>
                    <a:pt x="479" y="622"/>
                  </a:cubicBezTo>
                  <a:cubicBezTo>
                    <a:pt x="479" y="622"/>
                    <a:pt x="479" y="622"/>
                    <a:pt x="479" y="622"/>
                  </a:cubicBezTo>
                  <a:cubicBezTo>
                    <a:pt x="480" y="621"/>
                    <a:pt x="481" y="621"/>
                    <a:pt x="482" y="621"/>
                  </a:cubicBezTo>
                  <a:cubicBezTo>
                    <a:pt x="482" y="621"/>
                    <a:pt x="482" y="621"/>
                    <a:pt x="482" y="621"/>
                  </a:cubicBezTo>
                  <a:cubicBezTo>
                    <a:pt x="483" y="621"/>
                    <a:pt x="483" y="623"/>
                    <a:pt x="483" y="624"/>
                  </a:cubicBezTo>
                  <a:cubicBezTo>
                    <a:pt x="483" y="624"/>
                    <a:pt x="483" y="624"/>
                    <a:pt x="483" y="624"/>
                  </a:cubicBezTo>
                  <a:cubicBezTo>
                    <a:pt x="483" y="624"/>
                    <a:pt x="482" y="625"/>
                    <a:pt x="481" y="625"/>
                  </a:cubicBezTo>
                  <a:cubicBezTo>
                    <a:pt x="481" y="625"/>
                    <a:pt x="481" y="625"/>
                    <a:pt x="481" y="625"/>
                  </a:cubicBezTo>
                  <a:cubicBezTo>
                    <a:pt x="481" y="625"/>
                    <a:pt x="481" y="625"/>
                    <a:pt x="480" y="625"/>
                  </a:cubicBezTo>
                  <a:close/>
                  <a:moveTo>
                    <a:pt x="132" y="617"/>
                  </a:moveTo>
                  <a:cubicBezTo>
                    <a:pt x="132" y="616"/>
                    <a:pt x="133" y="615"/>
                    <a:pt x="134" y="614"/>
                  </a:cubicBezTo>
                  <a:cubicBezTo>
                    <a:pt x="134" y="614"/>
                    <a:pt x="134" y="614"/>
                    <a:pt x="134" y="614"/>
                  </a:cubicBezTo>
                  <a:cubicBezTo>
                    <a:pt x="135" y="614"/>
                    <a:pt x="136" y="614"/>
                    <a:pt x="136" y="615"/>
                  </a:cubicBezTo>
                  <a:cubicBezTo>
                    <a:pt x="136" y="615"/>
                    <a:pt x="136" y="615"/>
                    <a:pt x="136" y="615"/>
                  </a:cubicBezTo>
                  <a:cubicBezTo>
                    <a:pt x="137" y="616"/>
                    <a:pt x="136" y="618"/>
                    <a:pt x="135" y="618"/>
                  </a:cubicBezTo>
                  <a:cubicBezTo>
                    <a:pt x="135" y="618"/>
                    <a:pt x="135" y="618"/>
                    <a:pt x="135" y="618"/>
                  </a:cubicBezTo>
                  <a:cubicBezTo>
                    <a:pt x="135" y="618"/>
                    <a:pt x="135" y="618"/>
                    <a:pt x="134" y="618"/>
                  </a:cubicBezTo>
                  <a:cubicBezTo>
                    <a:pt x="134" y="618"/>
                    <a:pt x="134" y="618"/>
                    <a:pt x="134" y="618"/>
                  </a:cubicBezTo>
                  <a:cubicBezTo>
                    <a:pt x="134" y="618"/>
                    <a:pt x="133" y="618"/>
                    <a:pt x="132" y="617"/>
                  </a:cubicBezTo>
                  <a:close/>
                  <a:moveTo>
                    <a:pt x="485" y="614"/>
                  </a:moveTo>
                  <a:cubicBezTo>
                    <a:pt x="484" y="613"/>
                    <a:pt x="483" y="612"/>
                    <a:pt x="484" y="611"/>
                  </a:cubicBezTo>
                  <a:cubicBezTo>
                    <a:pt x="484" y="611"/>
                    <a:pt x="484" y="611"/>
                    <a:pt x="484" y="611"/>
                  </a:cubicBezTo>
                  <a:cubicBezTo>
                    <a:pt x="484" y="610"/>
                    <a:pt x="485" y="610"/>
                    <a:pt x="486" y="610"/>
                  </a:cubicBezTo>
                  <a:cubicBezTo>
                    <a:pt x="486" y="610"/>
                    <a:pt x="486" y="610"/>
                    <a:pt x="486" y="610"/>
                  </a:cubicBezTo>
                  <a:cubicBezTo>
                    <a:pt x="487" y="610"/>
                    <a:pt x="488" y="612"/>
                    <a:pt x="487" y="613"/>
                  </a:cubicBezTo>
                  <a:cubicBezTo>
                    <a:pt x="487" y="613"/>
                    <a:pt x="487" y="613"/>
                    <a:pt x="487" y="613"/>
                  </a:cubicBezTo>
                  <a:cubicBezTo>
                    <a:pt x="487" y="613"/>
                    <a:pt x="486" y="614"/>
                    <a:pt x="486" y="614"/>
                  </a:cubicBezTo>
                  <a:cubicBezTo>
                    <a:pt x="486" y="614"/>
                    <a:pt x="486" y="614"/>
                    <a:pt x="486" y="614"/>
                  </a:cubicBezTo>
                  <a:cubicBezTo>
                    <a:pt x="485" y="614"/>
                    <a:pt x="485" y="614"/>
                    <a:pt x="485" y="614"/>
                  </a:cubicBezTo>
                  <a:close/>
                  <a:moveTo>
                    <a:pt x="128" y="606"/>
                  </a:moveTo>
                  <a:cubicBezTo>
                    <a:pt x="127" y="605"/>
                    <a:pt x="128" y="604"/>
                    <a:pt x="129" y="603"/>
                  </a:cubicBezTo>
                  <a:cubicBezTo>
                    <a:pt x="129" y="603"/>
                    <a:pt x="129" y="603"/>
                    <a:pt x="129" y="603"/>
                  </a:cubicBezTo>
                  <a:cubicBezTo>
                    <a:pt x="130" y="603"/>
                    <a:pt x="131" y="603"/>
                    <a:pt x="132" y="604"/>
                  </a:cubicBezTo>
                  <a:cubicBezTo>
                    <a:pt x="132" y="604"/>
                    <a:pt x="132" y="604"/>
                    <a:pt x="132" y="604"/>
                  </a:cubicBezTo>
                  <a:cubicBezTo>
                    <a:pt x="132" y="605"/>
                    <a:pt x="132" y="606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30" y="607"/>
                    <a:pt x="130" y="607"/>
                    <a:pt x="130" y="607"/>
                  </a:cubicBezTo>
                  <a:cubicBezTo>
                    <a:pt x="129" y="607"/>
                    <a:pt x="128" y="607"/>
                    <a:pt x="128" y="606"/>
                  </a:cubicBezTo>
                  <a:close/>
                  <a:moveTo>
                    <a:pt x="489" y="603"/>
                  </a:moveTo>
                  <a:cubicBezTo>
                    <a:pt x="488" y="602"/>
                    <a:pt x="488" y="601"/>
                    <a:pt x="488" y="600"/>
                  </a:cubicBezTo>
                  <a:cubicBezTo>
                    <a:pt x="488" y="600"/>
                    <a:pt x="488" y="600"/>
                    <a:pt x="488" y="600"/>
                  </a:cubicBezTo>
                  <a:cubicBezTo>
                    <a:pt x="489" y="599"/>
                    <a:pt x="490" y="598"/>
                    <a:pt x="491" y="599"/>
                  </a:cubicBezTo>
                  <a:cubicBezTo>
                    <a:pt x="491" y="599"/>
                    <a:pt x="491" y="599"/>
                    <a:pt x="491" y="599"/>
                  </a:cubicBezTo>
                  <a:cubicBezTo>
                    <a:pt x="492" y="599"/>
                    <a:pt x="492" y="600"/>
                    <a:pt x="492" y="601"/>
                  </a:cubicBezTo>
                  <a:cubicBezTo>
                    <a:pt x="492" y="601"/>
                    <a:pt x="492" y="601"/>
                    <a:pt x="492" y="601"/>
                  </a:cubicBezTo>
                  <a:cubicBezTo>
                    <a:pt x="492" y="602"/>
                    <a:pt x="491" y="603"/>
                    <a:pt x="490" y="603"/>
                  </a:cubicBezTo>
                  <a:cubicBezTo>
                    <a:pt x="490" y="603"/>
                    <a:pt x="490" y="603"/>
                    <a:pt x="490" y="603"/>
                  </a:cubicBezTo>
                  <a:cubicBezTo>
                    <a:pt x="490" y="603"/>
                    <a:pt x="490" y="603"/>
                    <a:pt x="489" y="603"/>
                  </a:cubicBezTo>
                  <a:close/>
                  <a:moveTo>
                    <a:pt x="123" y="595"/>
                  </a:moveTo>
                  <a:cubicBezTo>
                    <a:pt x="123" y="594"/>
                    <a:pt x="123" y="593"/>
                    <a:pt x="124" y="592"/>
                  </a:cubicBezTo>
                  <a:cubicBezTo>
                    <a:pt x="124" y="592"/>
                    <a:pt x="124" y="592"/>
                    <a:pt x="124" y="592"/>
                  </a:cubicBezTo>
                  <a:cubicBezTo>
                    <a:pt x="125" y="592"/>
                    <a:pt x="127" y="592"/>
                    <a:pt x="127" y="593"/>
                  </a:cubicBezTo>
                  <a:cubicBezTo>
                    <a:pt x="127" y="593"/>
                    <a:pt x="127" y="593"/>
                    <a:pt x="127" y="593"/>
                  </a:cubicBezTo>
                  <a:cubicBezTo>
                    <a:pt x="127" y="594"/>
                    <a:pt x="127" y="595"/>
                    <a:pt x="126" y="596"/>
                  </a:cubicBezTo>
                  <a:cubicBezTo>
                    <a:pt x="126" y="596"/>
                    <a:pt x="126" y="596"/>
                    <a:pt x="126" y="596"/>
                  </a:cubicBezTo>
                  <a:cubicBezTo>
                    <a:pt x="126" y="596"/>
                    <a:pt x="125" y="596"/>
                    <a:pt x="125" y="596"/>
                  </a:cubicBezTo>
                  <a:cubicBezTo>
                    <a:pt x="125" y="596"/>
                    <a:pt x="125" y="596"/>
                    <a:pt x="125" y="596"/>
                  </a:cubicBezTo>
                  <a:cubicBezTo>
                    <a:pt x="124" y="596"/>
                    <a:pt x="124" y="595"/>
                    <a:pt x="123" y="595"/>
                  </a:cubicBezTo>
                  <a:close/>
                  <a:moveTo>
                    <a:pt x="494" y="591"/>
                  </a:moveTo>
                  <a:cubicBezTo>
                    <a:pt x="493" y="591"/>
                    <a:pt x="492" y="590"/>
                    <a:pt x="493" y="589"/>
                  </a:cubicBezTo>
                  <a:cubicBezTo>
                    <a:pt x="493" y="589"/>
                    <a:pt x="493" y="589"/>
                    <a:pt x="493" y="589"/>
                  </a:cubicBezTo>
                  <a:cubicBezTo>
                    <a:pt x="493" y="588"/>
                    <a:pt x="494" y="587"/>
                    <a:pt x="496" y="588"/>
                  </a:cubicBezTo>
                  <a:cubicBezTo>
                    <a:pt x="496" y="588"/>
                    <a:pt x="496" y="588"/>
                    <a:pt x="496" y="588"/>
                  </a:cubicBezTo>
                  <a:cubicBezTo>
                    <a:pt x="497" y="588"/>
                    <a:pt x="497" y="589"/>
                    <a:pt x="497" y="590"/>
                  </a:cubicBezTo>
                  <a:cubicBezTo>
                    <a:pt x="497" y="590"/>
                    <a:pt x="497" y="590"/>
                    <a:pt x="497" y="590"/>
                  </a:cubicBezTo>
                  <a:cubicBezTo>
                    <a:pt x="496" y="591"/>
                    <a:pt x="496" y="592"/>
                    <a:pt x="495" y="592"/>
                  </a:cubicBezTo>
                  <a:cubicBezTo>
                    <a:pt x="495" y="592"/>
                    <a:pt x="495" y="592"/>
                    <a:pt x="495" y="592"/>
                  </a:cubicBezTo>
                  <a:cubicBezTo>
                    <a:pt x="495" y="592"/>
                    <a:pt x="494" y="592"/>
                    <a:pt x="494" y="591"/>
                  </a:cubicBezTo>
                  <a:close/>
                  <a:moveTo>
                    <a:pt x="119" y="584"/>
                  </a:moveTo>
                  <a:cubicBezTo>
                    <a:pt x="118" y="583"/>
                    <a:pt x="119" y="581"/>
                    <a:pt x="120" y="581"/>
                  </a:cubicBezTo>
                  <a:cubicBezTo>
                    <a:pt x="120" y="581"/>
                    <a:pt x="120" y="581"/>
                    <a:pt x="120" y="581"/>
                  </a:cubicBezTo>
                  <a:cubicBezTo>
                    <a:pt x="121" y="581"/>
                    <a:pt x="122" y="581"/>
                    <a:pt x="122" y="582"/>
                  </a:cubicBezTo>
                  <a:cubicBezTo>
                    <a:pt x="122" y="582"/>
                    <a:pt x="122" y="582"/>
                    <a:pt x="122" y="582"/>
                  </a:cubicBezTo>
                  <a:cubicBezTo>
                    <a:pt x="123" y="583"/>
                    <a:pt x="122" y="584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1" y="585"/>
                    <a:pt x="121" y="585"/>
                    <a:pt x="121" y="585"/>
                  </a:cubicBezTo>
                  <a:cubicBezTo>
                    <a:pt x="120" y="585"/>
                    <a:pt x="119" y="584"/>
                    <a:pt x="119" y="584"/>
                  </a:cubicBezTo>
                  <a:close/>
                  <a:moveTo>
                    <a:pt x="499" y="580"/>
                  </a:moveTo>
                  <a:cubicBezTo>
                    <a:pt x="498" y="580"/>
                    <a:pt x="497" y="579"/>
                    <a:pt x="497" y="578"/>
                  </a:cubicBezTo>
                  <a:cubicBezTo>
                    <a:pt x="497" y="578"/>
                    <a:pt x="497" y="578"/>
                    <a:pt x="497" y="578"/>
                  </a:cubicBezTo>
                  <a:cubicBezTo>
                    <a:pt x="498" y="577"/>
                    <a:pt x="499" y="576"/>
                    <a:pt x="500" y="577"/>
                  </a:cubicBezTo>
                  <a:cubicBezTo>
                    <a:pt x="500" y="577"/>
                    <a:pt x="500" y="577"/>
                    <a:pt x="500" y="577"/>
                  </a:cubicBezTo>
                  <a:cubicBezTo>
                    <a:pt x="501" y="577"/>
                    <a:pt x="502" y="578"/>
                    <a:pt x="501" y="579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80"/>
                    <a:pt x="500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ubicBezTo>
                    <a:pt x="499" y="580"/>
                    <a:pt x="499" y="580"/>
                    <a:pt x="499" y="580"/>
                  </a:cubicBezTo>
                  <a:close/>
                  <a:moveTo>
                    <a:pt x="114" y="573"/>
                  </a:moveTo>
                  <a:cubicBezTo>
                    <a:pt x="114" y="571"/>
                    <a:pt x="114" y="570"/>
                    <a:pt x="115" y="570"/>
                  </a:cubicBezTo>
                  <a:cubicBezTo>
                    <a:pt x="115" y="570"/>
                    <a:pt x="115" y="570"/>
                    <a:pt x="115" y="570"/>
                  </a:cubicBezTo>
                  <a:cubicBezTo>
                    <a:pt x="116" y="569"/>
                    <a:pt x="117" y="570"/>
                    <a:pt x="118" y="571"/>
                  </a:cubicBezTo>
                  <a:cubicBezTo>
                    <a:pt x="118" y="571"/>
                    <a:pt x="118" y="571"/>
                    <a:pt x="118" y="571"/>
                  </a:cubicBezTo>
                  <a:cubicBezTo>
                    <a:pt x="118" y="572"/>
                    <a:pt x="118" y="573"/>
                    <a:pt x="117" y="574"/>
                  </a:cubicBezTo>
                  <a:cubicBezTo>
                    <a:pt x="117" y="574"/>
                    <a:pt x="117" y="574"/>
                    <a:pt x="117" y="574"/>
                  </a:cubicBezTo>
                  <a:cubicBezTo>
                    <a:pt x="117" y="574"/>
                    <a:pt x="116" y="574"/>
                    <a:pt x="116" y="574"/>
                  </a:cubicBezTo>
                  <a:cubicBezTo>
                    <a:pt x="116" y="574"/>
                    <a:pt x="116" y="574"/>
                    <a:pt x="116" y="574"/>
                  </a:cubicBezTo>
                  <a:cubicBezTo>
                    <a:pt x="115" y="574"/>
                    <a:pt x="115" y="573"/>
                    <a:pt x="114" y="573"/>
                  </a:cubicBezTo>
                  <a:close/>
                  <a:moveTo>
                    <a:pt x="503" y="569"/>
                  </a:moveTo>
                  <a:cubicBezTo>
                    <a:pt x="502" y="569"/>
                    <a:pt x="502" y="568"/>
                    <a:pt x="502" y="567"/>
                  </a:cubicBezTo>
                  <a:cubicBezTo>
                    <a:pt x="502" y="567"/>
                    <a:pt x="502" y="567"/>
                    <a:pt x="502" y="567"/>
                  </a:cubicBezTo>
                  <a:cubicBezTo>
                    <a:pt x="502" y="566"/>
                    <a:pt x="504" y="565"/>
                    <a:pt x="505" y="566"/>
                  </a:cubicBezTo>
                  <a:cubicBezTo>
                    <a:pt x="505" y="566"/>
                    <a:pt x="505" y="566"/>
                    <a:pt x="505" y="566"/>
                  </a:cubicBezTo>
                  <a:cubicBezTo>
                    <a:pt x="506" y="566"/>
                    <a:pt x="506" y="567"/>
                    <a:pt x="506" y="568"/>
                  </a:cubicBezTo>
                  <a:cubicBezTo>
                    <a:pt x="506" y="568"/>
                    <a:pt x="506" y="568"/>
                    <a:pt x="506" y="568"/>
                  </a:cubicBezTo>
                  <a:cubicBezTo>
                    <a:pt x="505" y="569"/>
                    <a:pt x="505" y="569"/>
                    <a:pt x="504" y="569"/>
                  </a:cubicBezTo>
                  <a:cubicBezTo>
                    <a:pt x="504" y="569"/>
                    <a:pt x="504" y="569"/>
                    <a:pt x="504" y="569"/>
                  </a:cubicBezTo>
                  <a:cubicBezTo>
                    <a:pt x="504" y="569"/>
                    <a:pt x="503" y="569"/>
                    <a:pt x="503" y="569"/>
                  </a:cubicBezTo>
                  <a:close/>
                  <a:moveTo>
                    <a:pt x="110" y="561"/>
                  </a:moveTo>
                  <a:cubicBezTo>
                    <a:pt x="109" y="560"/>
                    <a:pt x="110" y="559"/>
                    <a:pt x="111" y="559"/>
                  </a:cubicBezTo>
                  <a:cubicBezTo>
                    <a:pt x="111" y="559"/>
                    <a:pt x="111" y="559"/>
                    <a:pt x="111" y="559"/>
                  </a:cubicBezTo>
                  <a:cubicBezTo>
                    <a:pt x="112" y="558"/>
                    <a:pt x="113" y="559"/>
                    <a:pt x="113" y="560"/>
                  </a:cubicBezTo>
                  <a:cubicBezTo>
                    <a:pt x="113" y="560"/>
                    <a:pt x="113" y="560"/>
                    <a:pt x="113" y="560"/>
                  </a:cubicBezTo>
                  <a:cubicBezTo>
                    <a:pt x="114" y="561"/>
                    <a:pt x="113" y="562"/>
                    <a:pt x="112" y="562"/>
                  </a:cubicBezTo>
                  <a:cubicBezTo>
                    <a:pt x="112" y="562"/>
                    <a:pt x="112" y="562"/>
                    <a:pt x="112" y="562"/>
                  </a:cubicBezTo>
                  <a:cubicBezTo>
                    <a:pt x="112" y="563"/>
                    <a:pt x="112" y="563"/>
                    <a:pt x="111" y="563"/>
                  </a:cubicBezTo>
                  <a:cubicBezTo>
                    <a:pt x="111" y="563"/>
                    <a:pt x="111" y="563"/>
                    <a:pt x="111" y="563"/>
                  </a:cubicBezTo>
                  <a:cubicBezTo>
                    <a:pt x="111" y="563"/>
                    <a:pt x="110" y="562"/>
                    <a:pt x="110" y="561"/>
                  </a:cubicBezTo>
                  <a:close/>
                  <a:moveTo>
                    <a:pt x="508" y="558"/>
                  </a:moveTo>
                  <a:cubicBezTo>
                    <a:pt x="507" y="558"/>
                    <a:pt x="506" y="557"/>
                    <a:pt x="507" y="556"/>
                  </a:cubicBezTo>
                  <a:cubicBezTo>
                    <a:pt x="507" y="556"/>
                    <a:pt x="507" y="556"/>
                    <a:pt x="507" y="556"/>
                  </a:cubicBezTo>
                  <a:cubicBezTo>
                    <a:pt x="507" y="555"/>
                    <a:pt x="508" y="554"/>
                    <a:pt x="509" y="554"/>
                  </a:cubicBezTo>
                  <a:cubicBezTo>
                    <a:pt x="509" y="554"/>
                    <a:pt x="509" y="554"/>
                    <a:pt x="509" y="554"/>
                  </a:cubicBezTo>
                  <a:cubicBezTo>
                    <a:pt x="510" y="555"/>
                    <a:pt x="511" y="556"/>
                    <a:pt x="510" y="557"/>
                  </a:cubicBezTo>
                  <a:cubicBezTo>
                    <a:pt x="510" y="557"/>
                    <a:pt x="510" y="557"/>
                    <a:pt x="510" y="557"/>
                  </a:cubicBezTo>
                  <a:cubicBezTo>
                    <a:pt x="510" y="558"/>
                    <a:pt x="509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ubicBezTo>
                    <a:pt x="508" y="558"/>
                    <a:pt x="508" y="558"/>
                    <a:pt x="508" y="558"/>
                  </a:cubicBezTo>
                  <a:close/>
                  <a:moveTo>
                    <a:pt x="105" y="550"/>
                  </a:moveTo>
                  <a:cubicBezTo>
                    <a:pt x="105" y="549"/>
                    <a:pt x="105" y="548"/>
                    <a:pt x="106" y="548"/>
                  </a:cubicBezTo>
                  <a:cubicBezTo>
                    <a:pt x="106" y="548"/>
                    <a:pt x="106" y="548"/>
                    <a:pt x="106" y="548"/>
                  </a:cubicBezTo>
                  <a:cubicBezTo>
                    <a:pt x="107" y="547"/>
                    <a:pt x="108" y="548"/>
                    <a:pt x="109" y="549"/>
                  </a:cubicBezTo>
                  <a:cubicBezTo>
                    <a:pt x="109" y="549"/>
                    <a:pt x="109" y="549"/>
                    <a:pt x="109" y="549"/>
                  </a:cubicBezTo>
                  <a:cubicBezTo>
                    <a:pt x="109" y="550"/>
                    <a:pt x="109" y="551"/>
                    <a:pt x="108" y="551"/>
                  </a:cubicBezTo>
                  <a:cubicBezTo>
                    <a:pt x="108" y="551"/>
                    <a:pt x="108" y="551"/>
                    <a:pt x="108" y="551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106" y="552"/>
                    <a:pt x="105" y="551"/>
                    <a:pt x="105" y="550"/>
                  </a:cubicBezTo>
                  <a:close/>
                  <a:moveTo>
                    <a:pt x="512" y="547"/>
                  </a:moveTo>
                  <a:cubicBezTo>
                    <a:pt x="511" y="547"/>
                    <a:pt x="511" y="545"/>
                    <a:pt x="511" y="544"/>
                  </a:cubicBezTo>
                  <a:cubicBezTo>
                    <a:pt x="511" y="544"/>
                    <a:pt x="511" y="544"/>
                    <a:pt x="511" y="544"/>
                  </a:cubicBezTo>
                  <a:cubicBezTo>
                    <a:pt x="512" y="543"/>
                    <a:pt x="513" y="543"/>
                    <a:pt x="514" y="543"/>
                  </a:cubicBezTo>
                  <a:cubicBezTo>
                    <a:pt x="514" y="543"/>
                    <a:pt x="514" y="543"/>
                    <a:pt x="514" y="543"/>
                  </a:cubicBezTo>
                  <a:cubicBezTo>
                    <a:pt x="515" y="544"/>
                    <a:pt x="515" y="545"/>
                    <a:pt x="515" y="546"/>
                  </a:cubicBezTo>
                  <a:cubicBezTo>
                    <a:pt x="515" y="546"/>
                    <a:pt x="515" y="546"/>
                    <a:pt x="515" y="546"/>
                  </a:cubicBezTo>
                  <a:cubicBezTo>
                    <a:pt x="515" y="547"/>
                    <a:pt x="514" y="547"/>
                    <a:pt x="513" y="547"/>
                  </a:cubicBezTo>
                  <a:cubicBezTo>
                    <a:pt x="513" y="547"/>
                    <a:pt x="513" y="547"/>
                    <a:pt x="513" y="547"/>
                  </a:cubicBezTo>
                  <a:cubicBezTo>
                    <a:pt x="513" y="547"/>
                    <a:pt x="513" y="547"/>
                    <a:pt x="512" y="547"/>
                  </a:cubicBezTo>
                  <a:close/>
                  <a:moveTo>
                    <a:pt x="100" y="539"/>
                  </a:moveTo>
                  <a:cubicBezTo>
                    <a:pt x="100" y="538"/>
                    <a:pt x="101" y="537"/>
                    <a:pt x="102" y="537"/>
                  </a:cubicBezTo>
                  <a:cubicBezTo>
                    <a:pt x="102" y="537"/>
                    <a:pt x="102" y="537"/>
                    <a:pt x="102" y="537"/>
                  </a:cubicBezTo>
                  <a:cubicBezTo>
                    <a:pt x="103" y="536"/>
                    <a:pt x="104" y="537"/>
                    <a:pt x="104" y="538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5" y="539"/>
                    <a:pt x="104" y="540"/>
                    <a:pt x="10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103" y="540"/>
                    <a:pt x="103" y="540"/>
                    <a:pt x="102" y="540"/>
                  </a:cubicBezTo>
                  <a:cubicBezTo>
                    <a:pt x="102" y="540"/>
                    <a:pt x="102" y="540"/>
                    <a:pt x="102" y="540"/>
                  </a:cubicBezTo>
                  <a:cubicBezTo>
                    <a:pt x="102" y="540"/>
                    <a:pt x="101" y="540"/>
                    <a:pt x="100" y="539"/>
                  </a:cubicBezTo>
                  <a:close/>
                  <a:moveTo>
                    <a:pt x="517" y="536"/>
                  </a:moveTo>
                  <a:cubicBezTo>
                    <a:pt x="516" y="536"/>
                    <a:pt x="515" y="534"/>
                    <a:pt x="516" y="533"/>
                  </a:cubicBezTo>
                  <a:cubicBezTo>
                    <a:pt x="516" y="533"/>
                    <a:pt x="516" y="533"/>
                    <a:pt x="516" y="533"/>
                  </a:cubicBezTo>
                  <a:cubicBezTo>
                    <a:pt x="516" y="532"/>
                    <a:pt x="517" y="532"/>
                    <a:pt x="518" y="532"/>
                  </a:cubicBezTo>
                  <a:cubicBezTo>
                    <a:pt x="518" y="532"/>
                    <a:pt x="518" y="532"/>
                    <a:pt x="518" y="532"/>
                  </a:cubicBezTo>
                  <a:cubicBezTo>
                    <a:pt x="519" y="533"/>
                    <a:pt x="520" y="534"/>
                    <a:pt x="519" y="535"/>
                  </a:cubicBezTo>
                  <a:cubicBezTo>
                    <a:pt x="519" y="535"/>
                    <a:pt x="519" y="535"/>
                    <a:pt x="519" y="535"/>
                  </a:cubicBezTo>
                  <a:cubicBezTo>
                    <a:pt x="519" y="536"/>
                    <a:pt x="518" y="536"/>
                    <a:pt x="518" y="536"/>
                  </a:cubicBezTo>
                  <a:cubicBezTo>
                    <a:pt x="518" y="536"/>
                    <a:pt x="518" y="536"/>
                    <a:pt x="518" y="536"/>
                  </a:cubicBezTo>
                  <a:cubicBezTo>
                    <a:pt x="517" y="536"/>
                    <a:pt x="517" y="536"/>
                    <a:pt x="517" y="536"/>
                  </a:cubicBezTo>
                  <a:close/>
                  <a:moveTo>
                    <a:pt x="96" y="528"/>
                  </a:moveTo>
                  <a:cubicBezTo>
                    <a:pt x="95" y="527"/>
                    <a:pt x="96" y="526"/>
                    <a:pt x="97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98" y="525"/>
                    <a:pt x="99" y="526"/>
                    <a:pt x="100" y="527"/>
                  </a:cubicBezTo>
                  <a:cubicBezTo>
                    <a:pt x="100" y="527"/>
                    <a:pt x="100" y="527"/>
                    <a:pt x="100" y="527"/>
                  </a:cubicBezTo>
                  <a:cubicBezTo>
                    <a:pt x="100" y="528"/>
                    <a:pt x="100" y="529"/>
                    <a:pt x="99" y="529"/>
                  </a:cubicBezTo>
                  <a:cubicBezTo>
                    <a:pt x="99" y="529"/>
                    <a:pt x="99" y="529"/>
                    <a:pt x="99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8" y="529"/>
                    <a:pt x="98" y="529"/>
                    <a:pt x="98" y="529"/>
                  </a:cubicBezTo>
                  <a:cubicBezTo>
                    <a:pt x="97" y="529"/>
                    <a:pt x="96" y="529"/>
                    <a:pt x="96" y="528"/>
                  </a:cubicBezTo>
                  <a:close/>
                  <a:moveTo>
                    <a:pt x="521" y="525"/>
                  </a:moveTo>
                  <a:cubicBezTo>
                    <a:pt x="520" y="524"/>
                    <a:pt x="520" y="523"/>
                    <a:pt x="520" y="522"/>
                  </a:cubicBezTo>
                  <a:cubicBezTo>
                    <a:pt x="520" y="522"/>
                    <a:pt x="520" y="522"/>
                    <a:pt x="520" y="522"/>
                  </a:cubicBezTo>
                  <a:cubicBezTo>
                    <a:pt x="521" y="521"/>
                    <a:pt x="522" y="521"/>
                    <a:pt x="523" y="521"/>
                  </a:cubicBezTo>
                  <a:cubicBezTo>
                    <a:pt x="523" y="521"/>
                    <a:pt x="523" y="521"/>
                    <a:pt x="523" y="521"/>
                  </a:cubicBezTo>
                  <a:cubicBezTo>
                    <a:pt x="524" y="522"/>
                    <a:pt x="524" y="523"/>
                    <a:pt x="524" y="524"/>
                  </a:cubicBezTo>
                  <a:cubicBezTo>
                    <a:pt x="524" y="524"/>
                    <a:pt x="524" y="524"/>
                    <a:pt x="524" y="524"/>
                  </a:cubicBezTo>
                  <a:cubicBezTo>
                    <a:pt x="524" y="525"/>
                    <a:pt x="523" y="525"/>
                    <a:pt x="522" y="525"/>
                  </a:cubicBezTo>
                  <a:cubicBezTo>
                    <a:pt x="522" y="525"/>
                    <a:pt x="522" y="525"/>
                    <a:pt x="522" y="525"/>
                  </a:cubicBezTo>
                  <a:cubicBezTo>
                    <a:pt x="522" y="525"/>
                    <a:pt x="522" y="525"/>
                    <a:pt x="521" y="525"/>
                  </a:cubicBezTo>
                  <a:close/>
                  <a:moveTo>
                    <a:pt x="91" y="517"/>
                  </a:moveTo>
                  <a:cubicBezTo>
                    <a:pt x="91" y="516"/>
                    <a:pt x="91" y="515"/>
                    <a:pt x="92" y="514"/>
                  </a:cubicBezTo>
                  <a:cubicBezTo>
                    <a:pt x="92" y="514"/>
                    <a:pt x="92" y="514"/>
                    <a:pt x="92" y="514"/>
                  </a:cubicBezTo>
                  <a:cubicBezTo>
                    <a:pt x="93" y="514"/>
                    <a:pt x="95" y="514"/>
                    <a:pt x="95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95" y="517"/>
                    <a:pt x="95" y="518"/>
                    <a:pt x="94" y="518"/>
                  </a:cubicBezTo>
                  <a:cubicBezTo>
                    <a:pt x="94" y="518"/>
                    <a:pt x="94" y="518"/>
                    <a:pt x="94" y="518"/>
                  </a:cubicBezTo>
                  <a:cubicBezTo>
                    <a:pt x="94" y="518"/>
                    <a:pt x="93" y="518"/>
                    <a:pt x="93" y="518"/>
                  </a:cubicBezTo>
                  <a:cubicBezTo>
                    <a:pt x="93" y="518"/>
                    <a:pt x="93" y="518"/>
                    <a:pt x="93" y="518"/>
                  </a:cubicBezTo>
                  <a:cubicBezTo>
                    <a:pt x="92" y="518"/>
                    <a:pt x="92" y="518"/>
                    <a:pt x="91" y="517"/>
                  </a:cubicBezTo>
                  <a:close/>
                  <a:moveTo>
                    <a:pt x="526" y="514"/>
                  </a:moveTo>
                  <a:cubicBezTo>
                    <a:pt x="525" y="513"/>
                    <a:pt x="524" y="512"/>
                    <a:pt x="525" y="511"/>
                  </a:cubicBezTo>
                  <a:cubicBezTo>
                    <a:pt x="525" y="511"/>
                    <a:pt x="525" y="511"/>
                    <a:pt x="525" y="511"/>
                  </a:cubicBezTo>
                  <a:cubicBezTo>
                    <a:pt x="525" y="510"/>
                    <a:pt x="526" y="510"/>
                    <a:pt x="527" y="510"/>
                  </a:cubicBezTo>
                  <a:cubicBezTo>
                    <a:pt x="527" y="510"/>
                    <a:pt x="527" y="510"/>
                    <a:pt x="527" y="510"/>
                  </a:cubicBezTo>
                  <a:cubicBezTo>
                    <a:pt x="529" y="510"/>
                    <a:pt x="529" y="512"/>
                    <a:pt x="529" y="513"/>
                  </a:cubicBezTo>
                  <a:cubicBezTo>
                    <a:pt x="529" y="513"/>
                    <a:pt x="529" y="513"/>
                    <a:pt x="529" y="513"/>
                  </a:cubicBezTo>
                  <a:cubicBezTo>
                    <a:pt x="528" y="513"/>
                    <a:pt x="528" y="514"/>
                    <a:pt x="527" y="514"/>
                  </a:cubicBezTo>
                  <a:cubicBezTo>
                    <a:pt x="527" y="514"/>
                    <a:pt x="527" y="514"/>
                    <a:pt x="527" y="514"/>
                  </a:cubicBezTo>
                  <a:cubicBezTo>
                    <a:pt x="526" y="514"/>
                    <a:pt x="526" y="514"/>
                    <a:pt x="526" y="514"/>
                  </a:cubicBezTo>
                  <a:close/>
                  <a:moveTo>
                    <a:pt x="87" y="506"/>
                  </a:moveTo>
                  <a:cubicBezTo>
                    <a:pt x="86" y="505"/>
                    <a:pt x="87" y="504"/>
                    <a:pt x="88" y="503"/>
                  </a:cubicBezTo>
                  <a:cubicBezTo>
                    <a:pt x="88" y="503"/>
                    <a:pt x="88" y="503"/>
                    <a:pt x="88" y="503"/>
                  </a:cubicBezTo>
                  <a:cubicBezTo>
                    <a:pt x="89" y="503"/>
                    <a:pt x="90" y="503"/>
                    <a:pt x="90" y="504"/>
                  </a:cubicBezTo>
                  <a:cubicBezTo>
                    <a:pt x="90" y="504"/>
                    <a:pt x="90" y="504"/>
                    <a:pt x="90" y="504"/>
                  </a:cubicBezTo>
                  <a:cubicBezTo>
                    <a:pt x="91" y="505"/>
                    <a:pt x="90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88" y="507"/>
                    <a:pt x="87" y="507"/>
                    <a:pt x="87" y="506"/>
                  </a:cubicBezTo>
                  <a:close/>
                  <a:moveTo>
                    <a:pt x="531" y="503"/>
                  </a:moveTo>
                  <a:cubicBezTo>
                    <a:pt x="530" y="502"/>
                    <a:pt x="529" y="501"/>
                    <a:pt x="529" y="500"/>
                  </a:cubicBezTo>
                  <a:cubicBezTo>
                    <a:pt x="529" y="500"/>
                    <a:pt x="529" y="500"/>
                    <a:pt x="529" y="500"/>
                  </a:cubicBezTo>
                  <a:cubicBezTo>
                    <a:pt x="530" y="499"/>
                    <a:pt x="531" y="499"/>
                    <a:pt x="532" y="499"/>
                  </a:cubicBezTo>
                  <a:cubicBezTo>
                    <a:pt x="532" y="499"/>
                    <a:pt x="532" y="499"/>
                    <a:pt x="532" y="499"/>
                  </a:cubicBezTo>
                  <a:cubicBezTo>
                    <a:pt x="533" y="499"/>
                    <a:pt x="534" y="501"/>
                    <a:pt x="533" y="502"/>
                  </a:cubicBezTo>
                  <a:cubicBezTo>
                    <a:pt x="533" y="502"/>
                    <a:pt x="533" y="502"/>
                    <a:pt x="533" y="502"/>
                  </a:cubicBezTo>
                  <a:cubicBezTo>
                    <a:pt x="533" y="502"/>
                    <a:pt x="532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ubicBezTo>
                    <a:pt x="531" y="503"/>
                    <a:pt x="531" y="503"/>
                    <a:pt x="531" y="503"/>
                  </a:cubicBezTo>
                  <a:close/>
                  <a:moveTo>
                    <a:pt x="82" y="495"/>
                  </a:moveTo>
                  <a:cubicBezTo>
                    <a:pt x="82" y="494"/>
                    <a:pt x="82" y="493"/>
                    <a:pt x="83" y="492"/>
                  </a:cubicBezTo>
                  <a:cubicBezTo>
                    <a:pt x="83" y="492"/>
                    <a:pt x="83" y="492"/>
                    <a:pt x="83" y="492"/>
                  </a:cubicBezTo>
                  <a:cubicBezTo>
                    <a:pt x="84" y="492"/>
                    <a:pt x="85" y="492"/>
                    <a:pt x="86" y="493"/>
                  </a:cubicBezTo>
                  <a:cubicBezTo>
                    <a:pt x="86" y="493"/>
                    <a:pt x="86" y="493"/>
                    <a:pt x="86" y="493"/>
                  </a:cubicBezTo>
                  <a:cubicBezTo>
                    <a:pt x="86" y="494"/>
                    <a:pt x="86" y="495"/>
                    <a:pt x="85" y="496"/>
                  </a:cubicBezTo>
                  <a:cubicBezTo>
                    <a:pt x="85" y="496"/>
                    <a:pt x="85" y="496"/>
                    <a:pt x="85" y="496"/>
                  </a:cubicBezTo>
                  <a:cubicBezTo>
                    <a:pt x="85" y="496"/>
                    <a:pt x="84" y="496"/>
                    <a:pt x="84" y="496"/>
                  </a:cubicBezTo>
                  <a:cubicBezTo>
                    <a:pt x="84" y="496"/>
                    <a:pt x="84" y="496"/>
                    <a:pt x="84" y="496"/>
                  </a:cubicBezTo>
                  <a:cubicBezTo>
                    <a:pt x="83" y="496"/>
                    <a:pt x="83" y="496"/>
                    <a:pt x="82" y="495"/>
                  </a:cubicBezTo>
                  <a:close/>
                  <a:moveTo>
                    <a:pt x="535" y="492"/>
                  </a:moveTo>
                  <a:cubicBezTo>
                    <a:pt x="534" y="491"/>
                    <a:pt x="534" y="490"/>
                    <a:pt x="534" y="489"/>
                  </a:cubicBezTo>
                  <a:cubicBezTo>
                    <a:pt x="534" y="489"/>
                    <a:pt x="534" y="489"/>
                    <a:pt x="534" y="489"/>
                  </a:cubicBezTo>
                  <a:cubicBezTo>
                    <a:pt x="534" y="488"/>
                    <a:pt x="536" y="487"/>
                    <a:pt x="537" y="488"/>
                  </a:cubicBezTo>
                  <a:cubicBezTo>
                    <a:pt x="537" y="488"/>
                    <a:pt x="537" y="488"/>
                    <a:pt x="537" y="488"/>
                  </a:cubicBezTo>
                  <a:cubicBezTo>
                    <a:pt x="538" y="488"/>
                    <a:pt x="538" y="489"/>
                    <a:pt x="538" y="490"/>
                  </a:cubicBezTo>
                  <a:cubicBezTo>
                    <a:pt x="538" y="490"/>
                    <a:pt x="538" y="490"/>
                    <a:pt x="538" y="490"/>
                  </a:cubicBezTo>
                  <a:cubicBezTo>
                    <a:pt x="537" y="491"/>
                    <a:pt x="537" y="492"/>
                    <a:pt x="536" y="492"/>
                  </a:cubicBezTo>
                  <a:cubicBezTo>
                    <a:pt x="536" y="492"/>
                    <a:pt x="536" y="492"/>
                    <a:pt x="536" y="492"/>
                  </a:cubicBezTo>
                  <a:cubicBezTo>
                    <a:pt x="536" y="492"/>
                    <a:pt x="535" y="492"/>
                    <a:pt x="535" y="492"/>
                  </a:cubicBezTo>
                  <a:close/>
                  <a:moveTo>
                    <a:pt x="78" y="484"/>
                  </a:moveTo>
                  <a:cubicBezTo>
                    <a:pt x="77" y="483"/>
                    <a:pt x="78" y="482"/>
                    <a:pt x="79" y="481"/>
                  </a:cubicBezTo>
                  <a:cubicBezTo>
                    <a:pt x="79" y="481"/>
                    <a:pt x="79" y="481"/>
                    <a:pt x="79" y="481"/>
                  </a:cubicBezTo>
                  <a:cubicBezTo>
                    <a:pt x="80" y="481"/>
                    <a:pt x="81" y="481"/>
                    <a:pt x="81" y="482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82" y="483"/>
                    <a:pt x="81" y="484"/>
                    <a:pt x="80" y="485"/>
                  </a:cubicBezTo>
                  <a:cubicBezTo>
                    <a:pt x="80" y="485"/>
                    <a:pt x="80" y="485"/>
                    <a:pt x="80" y="485"/>
                  </a:cubicBezTo>
                  <a:cubicBezTo>
                    <a:pt x="80" y="485"/>
                    <a:pt x="80" y="485"/>
                    <a:pt x="79" y="48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79" y="485"/>
                    <a:pt x="78" y="485"/>
                    <a:pt x="78" y="484"/>
                  </a:cubicBezTo>
                  <a:close/>
                  <a:moveTo>
                    <a:pt x="540" y="480"/>
                  </a:moveTo>
                  <a:cubicBezTo>
                    <a:pt x="539" y="480"/>
                    <a:pt x="538" y="479"/>
                    <a:pt x="539" y="478"/>
                  </a:cubicBezTo>
                  <a:cubicBezTo>
                    <a:pt x="539" y="478"/>
                    <a:pt x="539" y="478"/>
                    <a:pt x="539" y="478"/>
                  </a:cubicBezTo>
                  <a:cubicBezTo>
                    <a:pt x="539" y="477"/>
                    <a:pt x="540" y="476"/>
                    <a:pt x="541" y="477"/>
                  </a:cubicBezTo>
                  <a:cubicBezTo>
                    <a:pt x="541" y="477"/>
                    <a:pt x="541" y="477"/>
                    <a:pt x="541" y="477"/>
                  </a:cubicBezTo>
                  <a:cubicBezTo>
                    <a:pt x="542" y="477"/>
                    <a:pt x="543" y="478"/>
                    <a:pt x="542" y="479"/>
                  </a:cubicBezTo>
                  <a:cubicBezTo>
                    <a:pt x="542" y="479"/>
                    <a:pt x="542" y="479"/>
                    <a:pt x="542" y="479"/>
                  </a:cubicBezTo>
                  <a:cubicBezTo>
                    <a:pt x="542" y="480"/>
                    <a:pt x="541" y="481"/>
                    <a:pt x="540" y="481"/>
                  </a:cubicBezTo>
                  <a:cubicBezTo>
                    <a:pt x="540" y="481"/>
                    <a:pt x="540" y="481"/>
                    <a:pt x="540" y="481"/>
                  </a:cubicBezTo>
                  <a:cubicBezTo>
                    <a:pt x="540" y="481"/>
                    <a:pt x="540" y="481"/>
                    <a:pt x="540" y="480"/>
                  </a:cubicBezTo>
                  <a:close/>
                  <a:moveTo>
                    <a:pt x="73" y="473"/>
                  </a:moveTo>
                  <a:cubicBezTo>
                    <a:pt x="73" y="472"/>
                    <a:pt x="73" y="470"/>
                    <a:pt x="74" y="470"/>
                  </a:cubicBez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7" y="471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77" y="472"/>
                    <a:pt x="77" y="473"/>
                    <a:pt x="76" y="474"/>
                  </a:cubicBezTo>
                  <a:cubicBezTo>
                    <a:pt x="76" y="474"/>
                    <a:pt x="76" y="474"/>
                    <a:pt x="76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5" y="474"/>
                    <a:pt x="75" y="474"/>
                    <a:pt x="75" y="474"/>
                  </a:cubicBezTo>
                  <a:cubicBezTo>
                    <a:pt x="74" y="474"/>
                    <a:pt x="73" y="473"/>
                    <a:pt x="73" y="473"/>
                  </a:cubicBezTo>
                  <a:close/>
                  <a:moveTo>
                    <a:pt x="544" y="469"/>
                  </a:moveTo>
                  <a:cubicBezTo>
                    <a:pt x="543" y="469"/>
                    <a:pt x="543" y="468"/>
                    <a:pt x="543" y="467"/>
                  </a:cubicBezTo>
                  <a:cubicBezTo>
                    <a:pt x="543" y="467"/>
                    <a:pt x="543" y="467"/>
                    <a:pt x="543" y="467"/>
                  </a:cubicBezTo>
                  <a:cubicBezTo>
                    <a:pt x="544" y="466"/>
                    <a:pt x="545" y="465"/>
                    <a:pt x="546" y="466"/>
                  </a:cubicBezTo>
                  <a:cubicBezTo>
                    <a:pt x="546" y="466"/>
                    <a:pt x="546" y="466"/>
                    <a:pt x="546" y="466"/>
                  </a:cubicBezTo>
                  <a:cubicBezTo>
                    <a:pt x="547" y="466"/>
                    <a:pt x="547" y="467"/>
                    <a:pt x="547" y="468"/>
                  </a:cubicBezTo>
                  <a:cubicBezTo>
                    <a:pt x="547" y="468"/>
                    <a:pt x="547" y="468"/>
                    <a:pt x="547" y="468"/>
                  </a:cubicBezTo>
                  <a:cubicBezTo>
                    <a:pt x="547" y="469"/>
                    <a:pt x="546" y="470"/>
                    <a:pt x="545" y="470"/>
                  </a:cubicBezTo>
                  <a:cubicBezTo>
                    <a:pt x="545" y="470"/>
                    <a:pt x="545" y="470"/>
                    <a:pt x="545" y="470"/>
                  </a:cubicBezTo>
                  <a:cubicBezTo>
                    <a:pt x="545" y="470"/>
                    <a:pt x="544" y="469"/>
                    <a:pt x="544" y="469"/>
                  </a:cubicBezTo>
                  <a:close/>
                  <a:moveTo>
                    <a:pt x="69" y="462"/>
                  </a:moveTo>
                  <a:cubicBezTo>
                    <a:pt x="68" y="461"/>
                    <a:pt x="69" y="459"/>
                    <a:pt x="70" y="459"/>
                  </a:cubicBezTo>
                  <a:cubicBezTo>
                    <a:pt x="70" y="459"/>
                    <a:pt x="70" y="459"/>
                    <a:pt x="70" y="459"/>
                  </a:cubicBezTo>
                  <a:cubicBezTo>
                    <a:pt x="71" y="459"/>
                    <a:pt x="72" y="459"/>
                    <a:pt x="72" y="460"/>
                  </a:cubicBezTo>
                  <a:cubicBezTo>
                    <a:pt x="72" y="460"/>
                    <a:pt x="72" y="460"/>
                    <a:pt x="72" y="460"/>
                  </a:cubicBezTo>
                  <a:cubicBezTo>
                    <a:pt x="73" y="461"/>
                    <a:pt x="72" y="462"/>
                    <a:pt x="71" y="463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1" y="463"/>
                    <a:pt x="71" y="463"/>
                    <a:pt x="70" y="463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0" y="463"/>
                    <a:pt x="69" y="462"/>
                    <a:pt x="69" y="462"/>
                  </a:cubicBezTo>
                  <a:close/>
                  <a:moveTo>
                    <a:pt x="549" y="458"/>
                  </a:moveTo>
                  <a:cubicBezTo>
                    <a:pt x="548" y="458"/>
                    <a:pt x="547" y="457"/>
                    <a:pt x="548" y="456"/>
                  </a:cubicBezTo>
                  <a:cubicBezTo>
                    <a:pt x="548" y="456"/>
                    <a:pt x="548" y="456"/>
                    <a:pt x="548" y="456"/>
                  </a:cubicBezTo>
                  <a:cubicBezTo>
                    <a:pt x="548" y="455"/>
                    <a:pt x="549" y="454"/>
                    <a:pt x="550" y="455"/>
                  </a:cubicBezTo>
                  <a:cubicBezTo>
                    <a:pt x="550" y="455"/>
                    <a:pt x="550" y="455"/>
                    <a:pt x="550" y="455"/>
                  </a:cubicBezTo>
                  <a:cubicBezTo>
                    <a:pt x="551" y="455"/>
                    <a:pt x="552" y="456"/>
                    <a:pt x="551" y="457"/>
                  </a:cubicBezTo>
                  <a:cubicBezTo>
                    <a:pt x="551" y="457"/>
                    <a:pt x="551" y="457"/>
                    <a:pt x="551" y="457"/>
                  </a:cubicBezTo>
                  <a:cubicBezTo>
                    <a:pt x="551" y="458"/>
                    <a:pt x="550" y="458"/>
                    <a:pt x="550" y="458"/>
                  </a:cubicBezTo>
                  <a:cubicBezTo>
                    <a:pt x="550" y="458"/>
                    <a:pt x="550" y="458"/>
                    <a:pt x="550" y="458"/>
                  </a:cubicBezTo>
                  <a:cubicBezTo>
                    <a:pt x="549" y="458"/>
                    <a:pt x="549" y="458"/>
                    <a:pt x="549" y="458"/>
                  </a:cubicBezTo>
                  <a:close/>
                  <a:moveTo>
                    <a:pt x="64" y="450"/>
                  </a:moveTo>
                  <a:cubicBezTo>
                    <a:pt x="64" y="449"/>
                    <a:pt x="64" y="448"/>
                    <a:pt x="65" y="448"/>
                  </a:cubicBezTo>
                  <a:cubicBezTo>
                    <a:pt x="65" y="448"/>
                    <a:pt x="65" y="448"/>
                    <a:pt x="65" y="448"/>
                  </a:cubicBezTo>
                  <a:cubicBezTo>
                    <a:pt x="66" y="447"/>
                    <a:pt x="67" y="448"/>
                    <a:pt x="68" y="449"/>
                  </a:cubicBezTo>
                  <a:cubicBezTo>
                    <a:pt x="68" y="449"/>
                    <a:pt x="68" y="449"/>
                    <a:pt x="68" y="449"/>
                  </a:cubicBezTo>
                  <a:cubicBezTo>
                    <a:pt x="68" y="450"/>
                    <a:pt x="68" y="451"/>
                    <a:pt x="67" y="452"/>
                  </a:cubicBezTo>
                  <a:cubicBezTo>
                    <a:pt x="67" y="452"/>
                    <a:pt x="67" y="452"/>
                    <a:pt x="67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6" y="452"/>
                    <a:pt x="66" y="452"/>
                    <a:pt x="66" y="452"/>
                  </a:cubicBezTo>
                  <a:cubicBezTo>
                    <a:pt x="65" y="452"/>
                    <a:pt x="64" y="451"/>
                    <a:pt x="64" y="450"/>
                  </a:cubicBezTo>
                  <a:close/>
                  <a:moveTo>
                    <a:pt x="553" y="447"/>
                  </a:moveTo>
                  <a:cubicBezTo>
                    <a:pt x="552" y="447"/>
                    <a:pt x="552" y="446"/>
                    <a:pt x="552" y="445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53" y="444"/>
                    <a:pt x="554" y="443"/>
                    <a:pt x="555" y="443"/>
                  </a:cubicBezTo>
                  <a:cubicBezTo>
                    <a:pt x="555" y="443"/>
                    <a:pt x="555" y="443"/>
                    <a:pt x="555" y="443"/>
                  </a:cubicBezTo>
                  <a:cubicBezTo>
                    <a:pt x="556" y="444"/>
                    <a:pt x="556" y="445"/>
                    <a:pt x="556" y="446"/>
                  </a:cubicBezTo>
                  <a:cubicBezTo>
                    <a:pt x="556" y="446"/>
                    <a:pt x="556" y="446"/>
                    <a:pt x="556" y="446"/>
                  </a:cubicBezTo>
                  <a:cubicBezTo>
                    <a:pt x="556" y="447"/>
                    <a:pt x="555" y="447"/>
                    <a:pt x="554" y="447"/>
                  </a:cubicBezTo>
                  <a:cubicBezTo>
                    <a:pt x="554" y="447"/>
                    <a:pt x="554" y="447"/>
                    <a:pt x="554" y="447"/>
                  </a:cubicBezTo>
                  <a:cubicBezTo>
                    <a:pt x="554" y="447"/>
                    <a:pt x="554" y="447"/>
                    <a:pt x="553" y="447"/>
                  </a:cubicBezTo>
                  <a:close/>
                  <a:moveTo>
                    <a:pt x="59" y="439"/>
                  </a:moveTo>
                  <a:cubicBezTo>
                    <a:pt x="59" y="438"/>
                    <a:pt x="59" y="437"/>
                    <a:pt x="60" y="437"/>
                  </a:cubicBezTo>
                  <a:cubicBezTo>
                    <a:pt x="60" y="437"/>
                    <a:pt x="60" y="437"/>
                    <a:pt x="60" y="437"/>
                  </a:cubicBezTo>
                  <a:cubicBezTo>
                    <a:pt x="61" y="436"/>
                    <a:pt x="63" y="437"/>
                    <a:pt x="63" y="438"/>
                  </a:cubicBezTo>
                  <a:cubicBezTo>
                    <a:pt x="63" y="438"/>
                    <a:pt x="63" y="438"/>
                    <a:pt x="63" y="438"/>
                  </a:cubicBezTo>
                  <a:cubicBezTo>
                    <a:pt x="63" y="439"/>
                    <a:pt x="63" y="440"/>
                    <a:pt x="62" y="440"/>
                  </a:cubicBezTo>
                  <a:cubicBezTo>
                    <a:pt x="62" y="440"/>
                    <a:pt x="62" y="440"/>
                    <a:pt x="62" y="440"/>
                  </a:cubicBezTo>
                  <a:cubicBezTo>
                    <a:pt x="62" y="441"/>
                    <a:pt x="61" y="441"/>
                    <a:pt x="61" y="441"/>
                  </a:cubicBezTo>
                  <a:cubicBezTo>
                    <a:pt x="61" y="441"/>
                    <a:pt x="61" y="441"/>
                    <a:pt x="61" y="441"/>
                  </a:cubicBezTo>
                  <a:cubicBezTo>
                    <a:pt x="60" y="441"/>
                    <a:pt x="60" y="440"/>
                    <a:pt x="59" y="439"/>
                  </a:cubicBezTo>
                  <a:close/>
                  <a:moveTo>
                    <a:pt x="558" y="436"/>
                  </a:moveTo>
                  <a:cubicBezTo>
                    <a:pt x="557" y="436"/>
                    <a:pt x="556" y="434"/>
                    <a:pt x="557" y="433"/>
                  </a:cubicBezTo>
                  <a:cubicBezTo>
                    <a:pt x="557" y="433"/>
                    <a:pt x="557" y="433"/>
                    <a:pt x="557" y="433"/>
                  </a:cubicBezTo>
                  <a:cubicBezTo>
                    <a:pt x="557" y="432"/>
                    <a:pt x="558" y="432"/>
                    <a:pt x="559" y="432"/>
                  </a:cubicBezTo>
                  <a:cubicBezTo>
                    <a:pt x="559" y="432"/>
                    <a:pt x="559" y="432"/>
                    <a:pt x="559" y="432"/>
                  </a:cubicBezTo>
                  <a:cubicBezTo>
                    <a:pt x="560" y="433"/>
                    <a:pt x="561" y="434"/>
                    <a:pt x="561" y="435"/>
                  </a:cubicBezTo>
                  <a:cubicBezTo>
                    <a:pt x="561" y="435"/>
                    <a:pt x="561" y="435"/>
                    <a:pt x="561" y="435"/>
                  </a:cubicBezTo>
                  <a:cubicBezTo>
                    <a:pt x="560" y="436"/>
                    <a:pt x="559" y="436"/>
                    <a:pt x="559" y="436"/>
                  </a:cubicBezTo>
                  <a:cubicBezTo>
                    <a:pt x="559" y="436"/>
                    <a:pt x="559" y="436"/>
                    <a:pt x="559" y="436"/>
                  </a:cubicBezTo>
                  <a:cubicBezTo>
                    <a:pt x="558" y="436"/>
                    <a:pt x="558" y="436"/>
                    <a:pt x="558" y="436"/>
                  </a:cubicBezTo>
                  <a:close/>
                  <a:moveTo>
                    <a:pt x="55" y="428"/>
                  </a:moveTo>
                  <a:cubicBezTo>
                    <a:pt x="54" y="427"/>
                    <a:pt x="55" y="426"/>
                    <a:pt x="56" y="426"/>
                  </a:cubicBezTo>
                  <a:cubicBezTo>
                    <a:pt x="56" y="426"/>
                    <a:pt x="56" y="426"/>
                    <a:pt x="56" y="426"/>
                  </a:cubicBezTo>
                  <a:cubicBezTo>
                    <a:pt x="57" y="425"/>
                    <a:pt x="58" y="426"/>
                    <a:pt x="59" y="427"/>
                  </a:cubicBezTo>
                  <a:cubicBezTo>
                    <a:pt x="59" y="427"/>
                    <a:pt x="59" y="427"/>
                    <a:pt x="59" y="427"/>
                  </a:cubicBezTo>
                  <a:cubicBezTo>
                    <a:pt x="59" y="428"/>
                    <a:pt x="58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7" y="429"/>
                    <a:pt x="57" y="429"/>
                    <a:pt x="57" y="429"/>
                  </a:cubicBezTo>
                  <a:cubicBezTo>
                    <a:pt x="56" y="429"/>
                    <a:pt x="55" y="429"/>
                    <a:pt x="55" y="428"/>
                  </a:cubicBezTo>
                  <a:close/>
                  <a:moveTo>
                    <a:pt x="562" y="425"/>
                  </a:moveTo>
                  <a:cubicBezTo>
                    <a:pt x="561" y="425"/>
                    <a:pt x="561" y="423"/>
                    <a:pt x="561" y="422"/>
                  </a:cubicBezTo>
                  <a:cubicBezTo>
                    <a:pt x="561" y="422"/>
                    <a:pt x="561" y="422"/>
                    <a:pt x="561" y="422"/>
                  </a:cubicBezTo>
                  <a:cubicBezTo>
                    <a:pt x="562" y="421"/>
                    <a:pt x="563" y="421"/>
                    <a:pt x="564" y="421"/>
                  </a:cubicBezTo>
                  <a:cubicBezTo>
                    <a:pt x="564" y="421"/>
                    <a:pt x="564" y="421"/>
                    <a:pt x="564" y="421"/>
                  </a:cubicBezTo>
                  <a:cubicBezTo>
                    <a:pt x="565" y="422"/>
                    <a:pt x="565" y="423"/>
                    <a:pt x="565" y="424"/>
                  </a:cubicBezTo>
                  <a:cubicBezTo>
                    <a:pt x="565" y="424"/>
                    <a:pt x="565" y="424"/>
                    <a:pt x="565" y="424"/>
                  </a:cubicBezTo>
                  <a:cubicBezTo>
                    <a:pt x="565" y="425"/>
                    <a:pt x="564" y="425"/>
                    <a:pt x="563" y="425"/>
                  </a:cubicBezTo>
                  <a:cubicBezTo>
                    <a:pt x="563" y="425"/>
                    <a:pt x="563" y="425"/>
                    <a:pt x="563" y="425"/>
                  </a:cubicBezTo>
                  <a:cubicBezTo>
                    <a:pt x="563" y="425"/>
                    <a:pt x="563" y="425"/>
                    <a:pt x="562" y="425"/>
                  </a:cubicBezTo>
                  <a:close/>
                  <a:moveTo>
                    <a:pt x="51" y="417"/>
                  </a:moveTo>
                  <a:cubicBezTo>
                    <a:pt x="50" y="416"/>
                    <a:pt x="51" y="415"/>
                    <a:pt x="52" y="414"/>
                  </a:cubicBezTo>
                  <a:cubicBezTo>
                    <a:pt x="52" y="414"/>
                    <a:pt x="52" y="414"/>
                    <a:pt x="52" y="414"/>
                  </a:cubicBezTo>
                  <a:cubicBezTo>
                    <a:pt x="53" y="414"/>
                    <a:pt x="54" y="415"/>
                    <a:pt x="54" y="416"/>
                  </a:cubicBezTo>
                  <a:cubicBezTo>
                    <a:pt x="54" y="416"/>
                    <a:pt x="54" y="416"/>
                    <a:pt x="54" y="416"/>
                  </a:cubicBezTo>
                  <a:cubicBezTo>
                    <a:pt x="55" y="417"/>
                    <a:pt x="54" y="418"/>
                    <a:pt x="53" y="418"/>
                  </a:cubicBezTo>
                  <a:cubicBezTo>
                    <a:pt x="53" y="418"/>
                    <a:pt x="53" y="418"/>
                    <a:pt x="53" y="418"/>
                  </a:cubicBezTo>
                  <a:cubicBezTo>
                    <a:pt x="53" y="418"/>
                    <a:pt x="53" y="418"/>
                    <a:pt x="52" y="418"/>
                  </a:cubicBezTo>
                  <a:cubicBezTo>
                    <a:pt x="52" y="418"/>
                    <a:pt x="52" y="418"/>
                    <a:pt x="52" y="418"/>
                  </a:cubicBezTo>
                  <a:cubicBezTo>
                    <a:pt x="52" y="418"/>
                    <a:pt x="51" y="418"/>
                    <a:pt x="51" y="417"/>
                  </a:cubicBezTo>
                  <a:close/>
                  <a:moveTo>
                    <a:pt x="567" y="414"/>
                  </a:moveTo>
                  <a:cubicBezTo>
                    <a:pt x="566" y="413"/>
                    <a:pt x="565" y="412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5" y="411"/>
                    <a:pt x="565" y="411"/>
                    <a:pt x="565" y="411"/>
                  </a:cubicBezTo>
                  <a:cubicBezTo>
                    <a:pt x="566" y="410"/>
                    <a:pt x="567" y="410"/>
                    <a:pt x="568" y="410"/>
                  </a:cubicBezTo>
                  <a:cubicBezTo>
                    <a:pt x="568" y="410"/>
                    <a:pt x="568" y="410"/>
                    <a:pt x="568" y="410"/>
                  </a:cubicBezTo>
                  <a:cubicBezTo>
                    <a:pt x="569" y="410"/>
                    <a:pt x="569" y="411"/>
                    <a:pt x="569" y="412"/>
                  </a:cubicBezTo>
                  <a:cubicBezTo>
                    <a:pt x="569" y="412"/>
                    <a:pt x="569" y="412"/>
                    <a:pt x="569" y="412"/>
                  </a:cubicBezTo>
                  <a:cubicBezTo>
                    <a:pt x="569" y="413"/>
                    <a:pt x="568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ubicBezTo>
                    <a:pt x="567" y="414"/>
                    <a:pt x="567" y="414"/>
                    <a:pt x="567" y="414"/>
                  </a:cubicBezTo>
                  <a:close/>
                  <a:moveTo>
                    <a:pt x="47" y="405"/>
                  </a:moveTo>
                  <a:cubicBezTo>
                    <a:pt x="46" y="404"/>
                    <a:pt x="47" y="403"/>
                    <a:pt x="48" y="403"/>
                  </a:cubicBezTo>
                  <a:cubicBezTo>
                    <a:pt x="48" y="403"/>
                    <a:pt x="48" y="403"/>
                    <a:pt x="48" y="403"/>
                  </a:cubicBezTo>
                  <a:cubicBezTo>
                    <a:pt x="49" y="403"/>
                    <a:pt x="50" y="403"/>
                    <a:pt x="51" y="404"/>
                  </a:cubicBezTo>
                  <a:cubicBezTo>
                    <a:pt x="51" y="404"/>
                    <a:pt x="51" y="404"/>
                    <a:pt x="51" y="404"/>
                  </a:cubicBezTo>
                  <a:cubicBezTo>
                    <a:pt x="51" y="405"/>
                    <a:pt x="50" y="406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9" y="407"/>
                    <a:pt x="49" y="407"/>
                    <a:pt x="49" y="407"/>
                  </a:cubicBezTo>
                  <a:cubicBezTo>
                    <a:pt x="48" y="407"/>
                    <a:pt x="47" y="406"/>
                    <a:pt x="47" y="405"/>
                  </a:cubicBezTo>
                  <a:close/>
                  <a:moveTo>
                    <a:pt x="570" y="402"/>
                  </a:moveTo>
                  <a:cubicBezTo>
                    <a:pt x="569" y="402"/>
                    <a:pt x="569" y="401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400"/>
                    <a:pt x="569" y="400"/>
                    <a:pt x="569" y="400"/>
                  </a:cubicBezTo>
                  <a:cubicBezTo>
                    <a:pt x="569" y="399"/>
                    <a:pt x="570" y="398"/>
                    <a:pt x="571" y="398"/>
                  </a:cubicBezTo>
                  <a:cubicBezTo>
                    <a:pt x="571" y="398"/>
                    <a:pt x="571" y="398"/>
                    <a:pt x="571" y="398"/>
                  </a:cubicBezTo>
                  <a:cubicBezTo>
                    <a:pt x="572" y="399"/>
                    <a:pt x="573" y="400"/>
                    <a:pt x="573" y="401"/>
                  </a:cubicBezTo>
                  <a:cubicBezTo>
                    <a:pt x="573" y="401"/>
                    <a:pt x="573" y="401"/>
                    <a:pt x="573" y="401"/>
                  </a:cubicBezTo>
                  <a:cubicBezTo>
                    <a:pt x="572" y="402"/>
                    <a:pt x="572" y="402"/>
                    <a:pt x="571" y="402"/>
                  </a:cubicBezTo>
                  <a:cubicBezTo>
                    <a:pt x="571" y="402"/>
                    <a:pt x="571" y="402"/>
                    <a:pt x="571" y="402"/>
                  </a:cubicBezTo>
                  <a:cubicBezTo>
                    <a:pt x="571" y="402"/>
                    <a:pt x="570" y="402"/>
                    <a:pt x="570" y="402"/>
                  </a:cubicBezTo>
                  <a:close/>
                  <a:moveTo>
                    <a:pt x="44" y="394"/>
                  </a:moveTo>
                  <a:cubicBezTo>
                    <a:pt x="43" y="393"/>
                    <a:pt x="44" y="392"/>
                    <a:pt x="45" y="391"/>
                  </a:cubicBezTo>
                  <a:cubicBezTo>
                    <a:pt x="45" y="391"/>
                    <a:pt x="45" y="391"/>
                    <a:pt x="45" y="391"/>
                  </a:cubicBezTo>
                  <a:cubicBezTo>
                    <a:pt x="46" y="391"/>
                    <a:pt x="47" y="392"/>
                    <a:pt x="47" y="393"/>
                  </a:cubicBezTo>
                  <a:cubicBezTo>
                    <a:pt x="47" y="393"/>
                    <a:pt x="47" y="393"/>
                    <a:pt x="47" y="393"/>
                  </a:cubicBezTo>
                  <a:cubicBezTo>
                    <a:pt x="48" y="394"/>
                    <a:pt x="47" y="395"/>
                    <a:pt x="46" y="395"/>
                  </a:cubicBezTo>
                  <a:cubicBezTo>
                    <a:pt x="46" y="395"/>
                    <a:pt x="46" y="395"/>
                    <a:pt x="46" y="395"/>
                  </a:cubicBezTo>
                  <a:cubicBezTo>
                    <a:pt x="46" y="395"/>
                    <a:pt x="46" y="395"/>
                    <a:pt x="45" y="395"/>
                  </a:cubicBezTo>
                  <a:cubicBezTo>
                    <a:pt x="45" y="395"/>
                    <a:pt x="45" y="395"/>
                    <a:pt x="45" y="395"/>
                  </a:cubicBezTo>
                  <a:cubicBezTo>
                    <a:pt x="45" y="395"/>
                    <a:pt x="44" y="395"/>
                    <a:pt x="44" y="394"/>
                  </a:cubicBezTo>
                  <a:close/>
                  <a:moveTo>
                    <a:pt x="573" y="391"/>
                  </a:moveTo>
                  <a:cubicBezTo>
                    <a:pt x="572" y="390"/>
                    <a:pt x="572" y="389"/>
                    <a:pt x="572" y="388"/>
                  </a:cubicBezTo>
                  <a:cubicBezTo>
                    <a:pt x="572" y="388"/>
                    <a:pt x="572" y="388"/>
                    <a:pt x="572" y="388"/>
                  </a:cubicBezTo>
                  <a:cubicBezTo>
                    <a:pt x="572" y="387"/>
                    <a:pt x="573" y="387"/>
                    <a:pt x="574" y="387"/>
                  </a:cubicBezTo>
                  <a:cubicBezTo>
                    <a:pt x="574" y="387"/>
                    <a:pt x="574" y="387"/>
                    <a:pt x="574" y="387"/>
                  </a:cubicBezTo>
                  <a:cubicBezTo>
                    <a:pt x="575" y="387"/>
                    <a:pt x="576" y="388"/>
                    <a:pt x="576" y="389"/>
                  </a:cubicBezTo>
                  <a:cubicBezTo>
                    <a:pt x="576" y="389"/>
                    <a:pt x="576" y="389"/>
                    <a:pt x="576" y="389"/>
                  </a:cubicBezTo>
                  <a:cubicBezTo>
                    <a:pt x="576" y="390"/>
                    <a:pt x="575" y="391"/>
                    <a:pt x="574" y="391"/>
                  </a:cubicBezTo>
                  <a:cubicBezTo>
                    <a:pt x="574" y="391"/>
                    <a:pt x="574" y="391"/>
                    <a:pt x="574" y="391"/>
                  </a:cubicBezTo>
                  <a:cubicBezTo>
                    <a:pt x="574" y="391"/>
                    <a:pt x="574" y="391"/>
                    <a:pt x="573" y="391"/>
                  </a:cubicBezTo>
                  <a:close/>
                  <a:moveTo>
                    <a:pt x="41" y="382"/>
                  </a:moveTo>
                  <a:cubicBezTo>
                    <a:pt x="41" y="381"/>
                    <a:pt x="41" y="380"/>
                    <a:pt x="42" y="380"/>
                  </a:cubicBezTo>
                  <a:cubicBezTo>
                    <a:pt x="42" y="380"/>
                    <a:pt x="42" y="380"/>
                    <a:pt x="42" y="380"/>
                  </a:cubicBezTo>
                  <a:cubicBezTo>
                    <a:pt x="43" y="379"/>
                    <a:pt x="44" y="380"/>
                    <a:pt x="45" y="381"/>
                  </a:cubicBezTo>
                  <a:cubicBezTo>
                    <a:pt x="45" y="381"/>
                    <a:pt x="45" y="381"/>
                    <a:pt x="45" y="381"/>
                  </a:cubicBezTo>
                  <a:cubicBezTo>
                    <a:pt x="45" y="382"/>
                    <a:pt x="44" y="383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2" y="384"/>
                    <a:pt x="41" y="383"/>
                    <a:pt x="41" y="382"/>
                  </a:cubicBezTo>
                  <a:close/>
                  <a:moveTo>
                    <a:pt x="576" y="379"/>
                  </a:moveTo>
                  <a:cubicBezTo>
                    <a:pt x="575" y="379"/>
                    <a:pt x="574" y="378"/>
                    <a:pt x="574" y="377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5" y="376"/>
                    <a:pt x="576" y="375"/>
                    <a:pt x="577" y="375"/>
                  </a:cubicBezTo>
                  <a:cubicBezTo>
                    <a:pt x="577" y="375"/>
                    <a:pt x="577" y="375"/>
                    <a:pt x="577" y="375"/>
                  </a:cubicBezTo>
                  <a:cubicBezTo>
                    <a:pt x="578" y="375"/>
                    <a:pt x="579" y="376"/>
                    <a:pt x="578" y="377"/>
                  </a:cubicBezTo>
                  <a:cubicBezTo>
                    <a:pt x="578" y="377"/>
                    <a:pt x="578" y="377"/>
                    <a:pt x="578" y="377"/>
                  </a:cubicBezTo>
                  <a:cubicBezTo>
                    <a:pt x="578" y="378"/>
                    <a:pt x="577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9"/>
                    <a:pt x="576" y="379"/>
                    <a:pt x="576" y="379"/>
                  </a:cubicBezTo>
                  <a:close/>
                  <a:moveTo>
                    <a:pt x="39" y="370"/>
                  </a:moveTo>
                  <a:cubicBezTo>
                    <a:pt x="38" y="369"/>
                    <a:pt x="39" y="368"/>
                    <a:pt x="40" y="368"/>
                  </a:cubicBezTo>
                  <a:cubicBezTo>
                    <a:pt x="40" y="368"/>
                    <a:pt x="40" y="368"/>
                    <a:pt x="40" y="368"/>
                  </a:cubicBezTo>
                  <a:cubicBezTo>
                    <a:pt x="41" y="368"/>
                    <a:pt x="42" y="368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3" y="371"/>
                    <a:pt x="42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40" y="372"/>
                    <a:pt x="39" y="371"/>
                    <a:pt x="39" y="370"/>
                  </a:cubicBezTo>
                  <a:close/>
                  <a:moveTo>
                    <a:pt x="578" y="367"/>
                  </a:moveTo>
                  <a:cubicBezTo>
                    <a:pt x="577" y="367"/>
                    <a:pt x="576" y="366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6" y="365"/>
                    <a:pt x="576" y="365"/>
                    <a:pt x="576" y="365"/>
                  </a:cubicBezTo>
                  <a:cubicBezTo>
                    <a:pt x="577" y="364"/>
                    <a:pt x="578" y="363"/>
                    <a:pt x="579" y="363"/>
                  </a:cubicBezTo>
                  <a:cubicBezTo>
                    <a:pt x="579" y="363"/>
                    <a:pt x="579" y="363"/>
                    <a:pt x="579" y="363"/>
                  </a:cubicBezTo>
                  <a:cubicBezTo>
                    <a:pt x="580" y="363"/>
                    <a:pt x="580" y="364"/>
                    <a:pt x="580" y="365"/>
                  </a:cubicBezTo>
                  <a:cubicBezTo>
                    <a:pt x="580" y="365"/>
                    <a:pt x="580" y="365"/>
                    <a:pt x="580" y="365"/>
                  </a:cubicBezTo>
                  <a:cubicBezTo>
                    <a:pt x="580" y="366"/>
                    <a:pt x="579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ubicBezTo>
                    <a:pt x="578" y="367"/>
                    <a:pt x="578" y="367"/>
                    <a:pt x="578" y="367"/>
                  </a:cubicBezTo>
                  <a:close/>
                  <a:moveTo>
                    <a:pt x="37" y="358"/>
                  </a:moveTo>
                  <a:cubicBezTo>
                    <a:pt x="37" y="357"/>
                    <a:pt x="38" y="356"/>
                    <a:pt x="39" y="356"/>
                  </a:cubicBezTo>
                  <a:cubicBezTo>
                    <a:pt x="39" y="356"/>
                    <a:pt x="39" y="356"/>
                    <a:pt x="39" y="356"/>
                  </a:cubicBezTo>
                  <a:cubicBezTo>
                    <a:pt x="40" y="356"/>
                    <a:pt x="41" y="357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8"/>
                    <a:pt x="41" y="358"/>
                    <a:pt x="41" y="358"/>
                  </a:cubicBezTo>
                  <a:cubicBezTo>
                    <a:pt x="41" y="359"/>
                    <a:pt x="40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9" y="360"/>
                    <a:pt x="39" y="360"/>
                    <a:pt x="39" y="360"/>
                  </a:cubicBezTo>
                  <a:cubicBezTo>
                    <a:pt x="38" y="360"/>
                    <a:pt x="37" y="359"/>
                    <a:pt x="37" y="358"/>
                  </a:cubicBezTo>
                  <a:close/>
                  <a:moveTo>
                    <a:pt x="580" y="355"/>
                  </a:moveTo>
                  <a:cubicBezTo>
                    <a:pt x="578" y="355"/>
                    <a:pt x="578" y="354"/>
                    <a:pt x="578" y="353"/>
                  </a:cubicBezTo>
                  <a:cubicBezTo>
                    <a:pt x="578" y="353"/>
                    <a:pt x="578" y="353"/>
                    <a:pt x="578" y="353"/>
                  </a:cubicBezTo>
                  <a:cubicBezTo>
                    <a:pt x="578" y="352"/>
                    <a:pt x="579" y="351"/>
                    <a:pt x="580" y="351"/>
                  </a:cubicBezTo>
                  <a:cubicBezTo>
                    <a:pt x="580" y="351"/>
                    <a:pt x="580" y="351"/>
                    <a:pt x="580" y="351"/>
                  </a:cubicBezTo>
                  <a:cubicBezTo>
                    <a:pt x="581" y="351"/>
                    <a:pt x="582" y="352"/>
                    <a:pt x="582" y="353"/>
                  </a:cubicBezTo>
                  <a:cubicBezTo>
                    <a:pt x="582" y="353"/>
                    <a:pt x="582" y="353"/>
                    <a:pt x="582" y="353"/>
                  </a:cubicBezTo>
                  <a:cubicBezTo>
                    <a:pt x="582" y="354"/>
                    <a:pt x="581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ubicBezTo>
                    <a:pt x="580" y="355"/>
                    <a:pt x="580" y="355"/>
                    <a:pt x="580" y="355"/>
                  </a:cubicBezTo>
                  <a:close/>
                  <a:moveTo>
                    <a:pt x="36" y="346"/>
                  </a:moveTo>
                  <a:cubicBezTo>
                    <a:pt x="36" y="346"/>
                    <a:pt x="36" y="346"/>
                    <a:pt x="36" y="346"/>
                  </a:cubicBezTo>
                  <a:cubicBezTo>
                    <a:pt x="36" y="345"/>
                    <a:pt x="36" y="344"/>
                    <a:pt x="38" y="344"/>
                  </a:cubicBezTo>
                  <a:cubicBezTo>
                    <a:pt x="38" y="344"/>
                    <a:pt x="38" y="344"/>
                    <a:pt x="38" y="344"/>
                  </a:cubicBezTo>
                  <a:cubicBezTo>
                    <a:pt x="39" y="344"/>
                    <a:pt x="40" y="345"/>
                    <a:pt x="40" y="346"/>
                  </a:cubicBezTo>
                  <a:cubicBezTo>
                    <a:pt x="40" y="346"/>
                    <a:pt x="40" y="346"/>
                    <a:pt x="40" y="346"/>
                  </a:cubicBezTo>
                  <a:cubicBezTo>
                    <a:pt x="40" y="347"/>
                    <a:pt x="39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8" y="348"/>
                    <a:pt x="38" y="348"/>
                    <a:pt x="38" y="348"/>
                  </a:cubicBezTo>
                  <a:cubicBezTo>
                    <a:pt x="37" y="348"/>
                    <a:pt x="36" y="347"/>
                    <a:pt x="36" y="346"/>
                  </a:cubicBezTo>
                  <a:close/>
                  <a:moveTo>
                    <a:pt x="581" y="343"/>
                  </a:moveTo>
                  <a:cubicBezTo>
                    <a:pt x="580" y="343"/>
                    <a:pt x="579" y="342"/>
                    <a:pt x="579" y="341"/>
                  </a:cubicBezTo>
                  <a:cubicBezTo>
                    <a:pt x="579" y="341"/>
                    <a:pt x="579" y="341"/>
                    <a:pt x="579" y="341"/>
                  </a:cubicBezTo>
                  <a:cubicBezTo>
                    <a:pt x="579" y="340"/>
                    <a:pt x="580" y="339"/>
                    <a:pt x="581" y="339"/>
                  </a:cubicBezTo>
                  <a:cubicBezTo>
                    <a:pt x="581" y="339"/>
                    <a:pt x="581" y="339"/>
                    <a:pt x="581" y="339"/>
                  </a:cubicBezTo>
                  <a:cubicBezTo>
                    <a:pt x="582" y="339"/>
                    <a:pt x="583" y="340"/>
                    <a:pt x="583" y="341"/>
                  </a:cubicBezTo>
                  <a:cubicBezTo>
                    <a:pt x="583" y="341"/>
                    <a:pt x="583" y="341"/>
                    <a:pt x="583" y="341"/>
                  </a:cubicBezTo>
                  <a:cubicBezTo>
                    <a:pt x="583" y="342"/>
                    <a:pt x="582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ubicBezTo>
                    <a:pt x="581" y="343"/>
                    <a:pt x="581" y="343"/>
                    <a:pt x="581" y="343"/>
                  </a:cubicBezTo>
                  <a:close/>
                  <a:moveTo>
                    <a:pt x="35" y="334"/>
                  </a:moveTo>
                  <a:cubicBezTo>
                    <a:pt x="35" y="334"/>
                    <a:pt x="35" y="334"/>
                    <a:pt x="35" y="334"/>
                  </a:cubicBezTo>
                  <a:cubicBezTo>
                    <a:pt x="35" y="333"/>
                    <a:pt x="36" y="332"/>
                    <a:pt x="37" y="332"/>
                  </a:cubicBezTo>
                  <a:cubicBezTo>
                    <a:pt x="37" y="332"/>
                    <a:pt x="37" y="332"/>
                    <a:pt x="37" y="332"/>
                  </a:cubicBezTo>
                  <a:cubicBezTo>
                    <a:pt x="38" y="332"/>
                    <a:pt x="39" y="333"/>
                    <a:pt x="39" y="334"/>
                  </a:cubicBezTo>
                  <a:cubicBezTo>
                    <a:pt x="39" y="334"/>
                    <a:pt x="39" y="334"/>
                    <a:pt x="39" y="334"/>
                  </a:cubicBezTo>
                  <a:cubicBezTo>
                    <a:pt x="39" y="335"/>
                    <a:pt x="38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7" y="336"/>
                    <a:pt x="37" y="336"/>
                    <a:pt x="37" y="336"/>
                  </a:cubicBezTo>
                  <a:cubicBezTo>
                    <a:pt x="36" y="336"/>
                    <a:pt x="35" y="335"/>
                    <a:pt x="35" y="334"/>
                  </a:cubicBezTo>
                  <a:close/>
                  <a:moveTo>
                    <a:pt x="581" y="331"/>
                  </a:moveTo>
                  <a:cubicBezTo>
                    <a:pt x="580" y="331"/>
                    <a:pt x="579" y="330"/>
                    <a:pt x="579" y="329"/>
                  </a:cubicBezTo>
                  <a:cubicBezTo>
                    <a:pt x="579" y="329"/>
                    <a:pt x="579" y="329"/>
                    <a:pt x="579" y="329"/>
                  </a:cubicBezTo>
                  <a:cubicBezTo>
                    <a:pt x="579" y="328"/>
                    <a:pt x="580" y="327"/>
                    <a:pt x="581" y="327"/>
                  </a:cubicBezTo>
                  <a:cubicBezTo>
                    <a:pt x="581" y="327"/>
                    <a:pt x="581" y="327"/>
                    <a:pt x="581" y="327"/>
                  </a:cubicBezTo>
                  <a:cubicBezTo>
                    <a:pt x="582" y="327"/>
                    <a:pt x="583" y="328"/>
                    <a:pt x="583" y="329"/>
                  </a:cubicBezTo>
                  <a:cubicBezTo>
                    <a:pt x="583" y="329"/>
                    <a:pt x="583" y="329"/>
                    <a:pt x="583" y="329"/>
                  </a:cubicBezTo>
                  <a:cubicBezTo>
                    <a:pt x="583" y="330"/>
                    <a:pt x="582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ubicBezTo>
                    <a:pt x="581" y="331"/>
                    <a:pt x="581" y="331"/>
                    <a:pt x="581" y="331"/>
                  </a:cubicBezTo>
                  <a:close/>
                  <a:moveTo>
                    <a:pt x="37" y="324"/>
                  </a:moveTo>
                  <a:cubicBezTo>
                    <a:pt x="36" y="324"/>
                    <a:pt x="35" y="323"/>
                    <a:pt x="35" y="322"/>
                  </a:cubicBezTo>
                  <a:cubicBezTo>
                    <a:pt x="35" y="322"/>
                    <a:pt x="35" y="322"/>
                    <a:pt x="35" y="322"/>
                  </a:cubicBezTo>
                  <a:cubicBezTo>
                    <a:pt x="35" y="321"/>
                    <a:pt x="36" y="320"/>
                    <a:pt x="37" y="320"/>
                  </a:cubicBezTo>
                  <a:cubicBezTo>
                    <a:pt x="37" y="320"/>
                    <a:pt x="37" y="320"/>
                    <a:pt x="37" y="320"/>
                  </a:cubicBezTo>
                  <a:cubicBezTo>
                    <a:pt x="38" y="320"/>
                    <a:pt x="39" y="321"/>
                    <a:pt x="39" y="322"/>
                  </a:cubicBezTo>
                  <a:cubicBezTo>
                    <a:pt x="39" y="322"/>
                    <a:pt x="39" y="322"/>
                    <a:pt x="39" y="322"/>
                  </a:cubicBezTo>
                  <a:cubicBezTo>
                    <a:pt x="39" y="323"/>
                    <a:pt x="38" y="324"/>
                    <a:pt x="37" y="324"/>
                  </a:cubicBezTo>
                  <a:cubicBezTo>
                    <a:pt x="37" y="324"/>
                    <a:pt x="37" y="324"/>
                    <a:pt x="37" y="324"/>
                  </a:cubicBezTo>
                  <a:close/>
                  <a:moveTo>
                    <a:pt x="579" y="317"/>
                  </a:moveTo>
                  <a:cubicBezTo>
                    <a:pt x="579" y="316"/>
                    <a:pt x="580" y="315"/>
                    <a:pt x="581" y="315"/>
                  </a:cubicBezTo>
                  <a:cubicBezTo>
                    <a:pt x="581" y="315"/>
                    <a:pt x="581" y="315"/>
                    <a:pt x="581" y="315"/>
                  </a:cubicBezTo>
                  <a:cubicBezTo>
                    <a:pt x="582" y="315"/>
                    <a:pt x="583" y="316"/>
                    <a:pt x="583" y="317"/>
                  </a:cubicBezTo>
                  <a:cubicBezTo>
                    <a:pt x="583" y="317"/>
                    <a:pt x="583" y="317"/>
                    <a:pt x="583" y="317"/>
                  </a:cubicBezTo>
                  <a:cubicBezTo>
                    <a:pt x="583" y="318"/>
                    <a:pt x="582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1" y="319"/>
                    <a:pt x="581" y="319"/>
                    <a:pt x="581" y="319"/>
                  </a:cubicBezTo>
                  <a:cubicBezTo>
                    <a:pt x="580" y="319"/>
                    <a:pt x="579" y="318"/>
                    <a:pt x="579" y="317"/>
                  </a:cubicBezTo>
                  <a:close/>
                  <a:moveTo>
                    <a:pt x="37" y="312"/>
                  </a:moveTo>
                  <a:cubicBezTo>
                    <a:pt x="36" y="312"/>
                    <a:pt x="35" y="311"/>
                    <a:pt x="36" y="310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6" y="309"/>
                    <a:pt x="37" y="308"/>
                    <a:pt x="38" y="308"/>
                  </a:cubicBezTo>
                  <a:cubicBezTo>
                    <a:pt x="38" y="308"/>
                    <a:pt x="38" y="308"/>
                    <a:pt x="38" y="308"/>
                  </a:cubicBezTo>
                  <a:cubicBezTo>
                    <a:pt x="39" y="308"/>
                    <a:pt x="40" y="309"/>
                    <a:pt x="40" y="310"/>
                  </a:cubicBezTo>
                  <a:cubicBezTo>
                    <a:pt x="40" y="310"/>
                    <a:pt x="40" y="310"/>
                    <a:pt x="40" y="310"/>
                  </a:cubicBezTo>
                  <a:cubicBezTo>
                    <a:pt x="39" y="311"/>
                    <a:pt x="39" y="312"/>
                    <a:pt x="38" y="312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12"/>
                    <a:pt x="37" y="312"/>
                    <a:pt x="37" y="312"/>
                  </a:cubicBezTo>
                  <a:close/>
                  <a:moveTo>
                    <a:pt x="578" y="305"/>
                  </a:moveTo>
                  <a:cubicBezTo>
                    <a:pt x="578" y="304"/>
                    <a:pt x="579" y="303"/>
                    <a:pt x="580" y="303"/>
                  </a:cubicBezTo>
                  <a:cubicBezTo>
                    <a:pt x="580" y="303"/>
                    <a:pt x="580" y="303"/>
                    <a:pt x="580" y="303"/>
                  </a:cubicBezTo>
                  <a:cubicBezTo>
                    <a:pt x="581" y="303"/>
                    <a:pt x="582" y="304"/>
                    <a:pt x="582" y="305"/>
                  </a:cubicBezTo>
                  <a:cubicBezTo>
                    <a:pt x="582" y="305"/>
                    <a:pt x="582" y="305"/>
                    <a:pt x="582" y="305"/>
                  </a:cubicBezTo>
                  <a:cubicBezTo>
                    <a:pt x="582" y="306"/>
                    <a:pt x="582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80" y="307"/>
                    <a:pt x="580" y="307"/>
                    <a:pt x="580" y="307"/>
                  </a:cubicBezTo>
                  <a:cubicBezTo>
                    <a:pt x="579" y="307"/>
                    <a:pt x="578" y="307"/>
                    <a:pt x="578" y="305"/>
                  </a:cubicBezTo>
                  <a:close/>
                  <a:moveTo>
                    <a:pt x="38" y="300"/>
                  </a:moveTo>
                  <a:cubicBezTo>
                    <a:pt x="37" y="300"/>
                    <a:pt x="36" y="299"/>
                    <a:pt x="37" y="298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7" y="297"/>
                    <a:pt x="38" y="296"/>
                    <a:pt x="39" y="296"/>
                  </a:cubicBezTo>
                  <a:cubicBezTo>
                    <a:pt x="39" y="296"/>
                    <a:pt x="39" y="296"/>
                    <a:pt x="39" y="296"/>
                  </a:cubicBezTo>
                  <a:cubicBezTo>
                    <a:pt x="40" y="296"/>
                    <a:pt x="41" y="297"/>
                    <a:pt x="41" y="298"/>
                  </a:cubicBezTo>
                  <a:cubicBezTo>
                    <a:pt x="41" y="298"/>
                    <a:pt x="41" y="298"/>
                    <a:pt x="41" y="298"/>
                  </a:cubicBezTo>
                  <a:cubicBezTo>
                    <a:pt x="40" y="299"/>
                    <a:pt x="40" y="300"/>
                    <a:pt x="39" y="300"/>
                  </a:cubicBezTo>
                  <a:cubicBezTo>
                    <a:pt x="39" y="300"/>
                    <a:pt x="39" y="300"/>
                    <a:pt x="39" y="300"/>
                  </a:cubicBezTo>
                  <a:cubicBezTo>
                    <a:pt x="38" y="300"/>
                    <a:pt x="38" y="300"/>
                    <a:pt x="38" y="300"/>
                  </a:cubicBezTo>
                  <a:close/>
                  <a:moveTo>
                    <a:pt x="577" y="294"/>
                  </a:moveTo>
                  <a:cubicBezTo>
                    <a:pt x="577" y="292"/>
                    <a:pt x="578" y="291"/>
                    <a:pt x="579" y="291"/>
                  </a:cubicBezTo>
                  <a:cubicBezTo>
                    <a:pt x="579" y="291"/>
                    <a:pt x="579" y="291"/>
                    <a:pt x="579" y="291"/>
                  </a:cubicBezTo>
                  <a:cubicBezTo>
                    <a:pt x="580" y="291"/>
                    <a:pt x="581" y="292"/>
                    <a:pt x="581" y="293"/>
                  </a:cubicBezTo>
                  <a:cubicBezTo>
                    <a:pt x="581" y="293"/>
                    <a:pt x="581" y="293"/>
                    <a:pt x="581" y="293"/>
                  </a:cubicBezTo>
                  <a:cubicBezTo>
                    <a:pt x="581" y="294"/>
                    <a:pt x="580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cubicBezTo>
                    <a:pt x="578" y="295"/>
                    <a:pt x="577" y="295"/>
                    <a:pt x="577" y="294"/>
                  </a:cubicBezTo>
                  <a:close/>
                  <a:moveTo>
                    <a:pt x="40" y="288"/>
                  </a:moveTo>
                  <a:cubicBezTo>
                    <a:pt x="39" y="288"/>
                    <a:pt x="38" y="287"/>
                    <a:pt x="38" y="286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8" y="285"/>
                    <a:pt x="39" y="284"/>
                    <a:pt x="40" y="284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41" y="284"/>
                    <a:pt x="42" y="285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2" y="288"/>
                    <a:pt x="41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40" y="288"/>
                    <a:pt x="40" y="288"/>
                    <a:pt x="40" y="288"/>
                  </a:cubicBezTo>
                  <a:close/>
                  <a:moveTo>
                    <a:pt x="575" y="282"/>
                  </a:moveTo>
                  <a:cubicBezTo>
                    <a:pt x="575" y="281"/>
                    <a:pt x="576" y="280"/>
                    <a:pt x="577" y="279"/>
                  </a:cubicBezTo>
                  <a:cubicBezTo>
                    <a:pt x="577" y="279"/>
                    <a:pt x="577" y="279"/>
                    <a:pt x="577" y="279"/>
                  </a:cubicBezTo>
                  <a:cubicBezTo>
                    <a:pt x="578" y="279"/>
                    <a:pt x="579" y="280"/>
                    <a:pt x="579" y="281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79" y="282"/>
                    <a:pt x="579" y="283"/>
                    <a:pt x="578" y="283"/>
                  </a:cubicBezTo>
                  <a:cubicBezTo>
                    <a:pt x="578" y="283"/>
                    <a:pt x="578" y="283"/>
                    <a:pt x="578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7" y="283"/>
                    <a:pt x="577" y="283"/>
                    <a:pt x="577" y="283"/>
                  </a:cubicBezTo>
                  <a:cubicBezTo>
                    <a:pt x="576" y="283"/>
                    <a:pt x="575" y="283"/>
                    <a:pt x="575" y="282"/>
                  </a:cubicBezTo>
                  <a:close/>
                  <a:moveTo>
                    <a:pt x="42" y="276"/>
                  </a:moveTo>
                  <a:cubicBezTo>
                    <a:pt x="41" y="276"/>
                    <a:pt x="40" y="275"/>
                    <a:pt x="40" y="274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40" y="273"/>
                    <a:pt x="41" y="272"/>
                    <a:pt x="43" y="273"/>
                  </a:cubicBezTo>
                  <a:cubicBezTo>
                    <a:pt x="43" y="273"/>
                    <a:pt x="43" y="273"/>
                    <a:pt x="43" y="273"/>
                  </a:cubicBezTo>
                  <a:cubicBezTo>
                    <a:pt x="44" y="273"/>
                    <a:pt x="44" y="274"/>
                    <a:pt x="44" y="275"/>
                  </a:cubicBezTo>
                  <a:cubicBezTo>
                    <a:pt x="44" y="275"/>
                    <a:pt x="44" y="275"/>
                    <a:pt x="44" y="275"/>
                  </a:cubicBezTo>
                  <a:cubicBezTo>
                    <a:pt x="44" y="276"/>
                    <a:pt x="43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2" y="276"/>
                    <a:pt x="42" y="276"/>
                    <a:pt x="42" y="276"/>
                  </a:cubicBezTo>
                  <a:close/>
                  <a:moveTo>
                    <a:pt x="573" y="270"/>
                  </a:moveTo>
                  <a:cubicBezTo>
                    <a:pt x="573" y="269"/>
                    <a:pt x="573" y="268"/>
                    <a:pt x="575" y="268"/>
                  </a:cubicBezTo>
                  <a:cubicBezTo>
                    <a:pt x="575" y="268"/>
                    <a:pt x="575" y="268"/>
                    <a:pt x="575" y="268"/>
                  </a:cubicBezTo>
                  <a:cubicBezTo>
                    <a:pt x="576" y="267"/>
                    <a:pt x="577" y="268"/>
                    <a:pt x="577" y="269"/>
                  </a:cubicBezTo>
                  <a:cubicBezTo>
                    <a:pt x="577" y="269"/>
                    <a:pt x="577" y="269"/>
                    <a:pt x="577" y="269"/>
                  </a:cubicBezTo>
                  <a:cubicBezTo>
                    <a:pt x="577" y="270"/>
                    <a:pt x="576" y="271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5" y="272"/>
                    <a:pt x="575" y="272"/>
                    <a:pt x="575" y="272"/>
                  </a:cubicBezTo>
                  <a:cubicBezTo>
                    <a:pt x="574" y="272"/>
                    <a:pt x="573" y="271"/>
                    <a:pt x="573" y="270"/>
                  </a:cubicBezTo>
                  <a:close/>
                  <a:moveTo>
                    <a:pt x="44" y="265"/>
                  </a:moveTo>
                  <a:cubicBezTo>
                    <a:pt x="43" y="264"/>
                    <a:pt x="43" y="263"/>
                    <a:pt x="43" y="262"/>
                  </a:cubicBezTo>
                  <a:cubicBezTo>
                    <a:pt x="43" y="262"/>
                    <a:pt x="43" y="262"/>
                    <a:pt x="43" y="262"/>
                  </a:cubicBezTo>
                  <a:cubicBezTo>
                    <a:pt x="43" y="261"/>
                    <a:pt x="44" y="261"/>
                    <a:pt x="45" y="261"/>
                  </a:cubicBezTo>
                  <a:cubicBezTo>
                    <a:pt x="45" y="261"/>
                    <a:pt x="45" y="261"/>
                    <a:pt x="45" y="261"/>
                  </a:cubicBezTo>
                  <a:cubicBezTo>
                    <a:pt x="46" y="261"/>
                    <a:pt x="47" y="262"/>
                    <a:pt x="47" y="263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46" y="264"/>
                    <a:pt x="46" y="265"/>
                    <a:pt x="45" y="265"/>
                  </a:cubicBezTo>
                  <a:cubicBezTo>
                    <a:pt x="45" y="265"/>
                    <a:pt x="45" y="265"/>
                    <a:pt x="45" y="265"/>
                  </a:cubicBezTo>
                  <a:cubicBezTo>
                    <a:pt x="45" y="265"/>
                    <a:pt x="44" y="265"/>
                    <a:pt x="44" y="265"/>
                  </a:cubicBezTo>
                  <a:close/>
                  <a:moveTo>
                    <a:pt x="570" y="258"/>
                  </a:moveTo>
                  <a:cubicBezTo>
                    <a:pt x="570" y="257"/>
                    <a:pt x="571" y="256"/>
                    <a:pt x="572" y="256"/>
                  </a:cubicBezTo>
                  <a:cubicBezTo>
                    <a:pt x="572" y="256"/>
                    <a:pt x="572" y="256"/>
                    <a:pt x="572" y="256"/>
                  </a:cubicBezTo>
                  <a:cubicBezTo>
                    <a:pt x="573" y="256"/>
                    <a:pt x="574" y="256"/>
                    <a:pt x="574" y="257"/>
                  </a:cubicBezTo>
                  <a:cubicBezTo>
                    <a:pt x="574" y="257"/>
                    <a:pt x="574" y="257"/>
                    <a:pt x="574" y="257"/>
                  </a:cubicBezTo>
                  <a:cubicBezTo>
                    <a:pt x="574" y="259"/>
                    <a:pt x="574" y="260"/>
                    <a:pt x="573" y="260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2" y="260"/>
                    <a:pt x="572" y="260"/>
                    <a:pt x="572" y="260"/>
                  </a:cubicBezTo>
                  <a:cubicBezTo>
                    <a:pt x="571" y="260"/>
                    <a:pt x="570" y="259"/>
                    <a:pt x="570" y="258"/>
                  </a:cubicBezTo>
                  <a:close/>
                  <a:moveTo>
                    <a:pt x="47" y="253"/>
                  </a:moveTo>
                  <a:cubicBezTo>
                    <a:pt x="46" y="253"/>
                    <a:pt x="46" y="252"/>
                    <a:pt x="46" y="251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50"/>
                    <a:pt x="47" y="249"/>
                    <a:pt x="48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9" y="250"/>
                    <a:pt x="50" y="251"/>
                    <a:pt x="50" y="252"/>
                  </a:cubicBezTo>
                  <a:cubicBezTo>
                    <a:pt x="50" y="252"/>
                    <a:pt x="50" y="252"/>
                    <a:pt x="50" y="252"/>
                  </a:cubicBezTo>
                  <a:cubicBezTo>
                    <a:pt x="50" y="253"/>
                    <a:pt x="49" y="253"/>
                    <a:pt x="48" y="253"/>
                  </a:cubicBezTo>
                  <a:cubicBezTo>
                    <a:pt x="48" y="253"/>
                    <a:pt x="48" y="253"/>
                    <a:pt x="48" y="253"/>
                  </a:cubicBezTo>
                  <a:cubicBezTo>
                    <a:pt x="48" y="253"/>
                    <a:pt x="47" y="253"/>
                    <a:pt x="47" y="253"/>
                  </a:cubicBezTo>
                  <a:close/>
                  <a:moveTo>
                    <a:pt x="567" y="247"/>
                  </a:moveTo>
                  <a:cubicBezTo>
                    <a:pt x="567" y="246"/>
                    <a:pt x="567" y="245"/>
                    <a:pt x="568" y="245"/>
                  </a:cubicBezTo>
                  <a:cubicBezTo>
                    <a:pt x="568" y="245"/>
                    <a:pt x="568" y="245"/>
                    <a:pt x="568" y="245"/>
                  </a:cubicBezTo>
                  <a:cubicBezTo>
                    <a:pt x="569" y="244"/>
                    <a:pt x="570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1" y="247"/>
                    <a:pt x="570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9" y="248"/>
                    <a:pt x="569" y="248"/>
                    <a:pt x="569" y="248"/>
                  </a:cubicBezTo>
                  <a:cubicBezTo>
                    <a:pt x="568" y="248"/>
                    <a:pt x="567" y="248"/>
                    <a:pt x="567" y="247"/>
                  </a:cubicBezTo>
                  <a:close/>
                  <a:moveTo>
                    <a:pt x="51" y="242"/>
                  </a:moveTo>
                  <a:cubicBezTo>
                    <a:pt x="50" y="241"/>
                    <a:pt x="49" y="240"/>
                    <a:pt x="50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50" y="238"/>
                    <a:pt x="51" y="238"/>
                    <a:pt x="52" y="238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3" y="238"/>
                    <a:pt x="54" y="239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3" y="241"/>
                    <a:pt x="52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51" y="242"/>
                    <a:pt x="51" y="242"/>
                    <a:pt x="51" y="242"/>
                  </a:cubicBezTo>
                  <a:close/>
                  <a:moveTo>
                    <a:pt x="563" y="236"/>
                  </a:moveTo>
                  <a:cubicBezTo>
                    <a:pt x="563" y="236"/>
                    <a:pt x="563" y="236"/>
                    <a:pt x="563" y="236"/>
                  </a:cubicBezTo>
                  <a:cubicBezTo>
                    <a:pt x="563" y="236"/>
                    <a:pt x="563" y="236"/>
                    <a:pt x="563" y="236"/>
                  </a:cubicBezTo>
                  <a:cubicBezTo>
                    <a:pt x="563" y="235"/>
                    <a:pt x="563" y="234"/>
                    <a:pt x="564" y="233"/>
                  </a:cubicBezTo>
                  <a:cubicBezTo>
                    <a:pt x="564" y="233"/>
                    <a:pt x="564" y="233"/>
                    <a:pt x="564" y="233"/>
                  </a:cubicBezTo>
                  <a:cubicBezTo>
                    <a:pt x="565" y="233"/>
                    <a:pt x="566" y="233"/>
                    <a:pt x="567" y="23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67" y="235"/>
                    <a:pt x="567" y="237"/>
                    <a:pt x="566" y="237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5" y="237"/>
                    <a:pt x="565" y="237"/>
                    <a:pt x="565" y="237"/>
                  </a:cubicBezTo>
                  <a:cubicBezTo>
                    <a:pt x="564" y="237"/>
                    <a:pt x="563" y="237"/>
                    <a:pt x="563" y="236"/>
                  </a:cubicBezTo>
                  <a:close/>
                  <a:moveTo>
                    <a:pt x="55" y="230"/>
                  </a:moveTo>
                  <a:cubicBezTo>
                    <a:pt x="54" y="230"/>
                    <a:pt x="53" y="229"/>
                    <a:pt x="54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227"/>
                    <a:pt x="55" y="226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8" y="228"/>
                    <a:pt x="57" y="229"/>
                  </a:cubicBezTo>
                  <a:cubicBezTo>
                    <a:pt x="57" y="229"/>
                    <a:pt x="57" y="229"/>
                    <a:pt x="57" y="229"/>
                  </a:cubicBezTo>
                  <a:cubicBezTo>
                    <a:pt x="57" y="230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5" y="231"/>
                    <a:pt x="55" y="230"/>
                    <a:pt x="55" y="230"/>
                  </a:cubicBezTo>
                  <a:close/>
                  <a:moveTo>
                    <a:pt x="559" y="225"/>
                  </a:moveTo>
                  <a:cubicBezTo>
                    <a:pt x="558" y="224"/>
                    <a:pt x="559" y="222"/>
                    <a:pt x="560" y="222"/>
                  </a:cubicBezTo>
                  <a:cubicBezTo>
                    <a:pt x="560" y="222"/>
                    <a:pt x="560" y="222"/>
                    <a:pt x="560" y="222"/>
                  </a:cubicBezTo>
                  <a:cubicBezTo>
                    <a:pt x="561" y="222"/>
                    <a:pt x="562" y="222"/>
                    <a:pt x="562" y="223"/>
                  </a:cubicBezTo>
                  <a:cubicBezTo>
                    <a:pt x="562" y="223"/>
                    <a:pt x="562" y="223"/>
                    <a:pt x="562" y="223"/>
                  </a:cubicBezTo>
                  <a:cubicBezTo>
                    <a:pt x="563" y="224"/>
                    <a:pt x="562" y="225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1" y="226"/>
                    <a:pt x="561" y="226"/>
                    <a:pt x="561" y="226"/>
                  </a:cubicBezTo>
                  <a:cubicBezTo>
                    <a:pt x="560" y="226"/>
                    <a:pt x="559" y="225"/>
                    <a:pt x="559" y="225"/>
                  </a:cubicBezTo>
                  <a:close/>
                  <a:moveTo>
                    <a:pt x="59" y="219"/>
                  </a:moveTo>
                  <a:cubicBezTo>
                    <a:pt x="58" y="219"/>
                    <a:pt x="58" y="218"/>
                    <a:pt x="58" y="217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9" y="216"/>
                    <a:pt x="60" y="21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2" y="216"/>
                    <a:pt x="63" y="217"/>
                    <a:pt x="62" y="218"/>
                  </a:cubicBezTo>
                  <a:cubicBezTo>
                    <a:pt x="62" y="218"/>
                    <a:pt x="62" y="218"/>
                    <a:pt x="62" y="218"/>
                  </a:cubicBezTo>
                  <a:cubicBezTo>
                    <a:pt x="62" y="219"/>
                    <a:pt x="61" y="219"/>
                    <a:pt x="60" y="219"/>
                  </a:cubicBezTo>
                  <a:cubicBezTo>
                    <a:pt x="60" y="219"/>
                    <a:pt x="60" y="219"/>
                    <a:pt x="60" y="219"/>
                  </a:cubicBezTo>
                  <a:cubicBezTo>
                    <a:pt x="60" y="219"/>
                    <a:pt x="60" y="219"/>
                    <a:pt x="59" y="219"/>
                  </a:cubicBezTo>
                  <a:close/>
                  <a:moveTo>
                    <a:pt x="554" y="214"/>
                  </a:moveTo>
                  <a:cubicBezTo>
                    <a:pt x="554" y="214"/>
                    <a:pt x="554" y="214"/>
                    <a:pt x="554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13"/>
                    <a:pt x="554" y="212"/>
                    <a:pt x="555" y="211"/>
                  </a:cubicBezTo>
                  <a:cubicBezTo>
                    <a:pt x="555" y="211"/>
                    <a:pt x="555" y="211"/>
                    <a:pt x="555" y="211"/>
                  </a:cubicBezTo>
                  <a:cubicBezTo>
                    <a:pt x="556" y="211"/>
                    <a:pt x="557" y="211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3"/>
                    <a:pt x="558" y="214"/>
                    <a:pt x="557" y="215"/>
                  </a:cubicBezTo>
                  <a:cubicBezTo>
                    <a:pt x="557" y="215"/>
                    <a:pt x="557" y="215"/>
                    <a:pt x="557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6" y="215"/>
                    <a:pt x="556" y="215"/>
                    <a:pt x="556" y="215"/>
                  </a:cubicBezTo>
                  <a:cubicBezTo>
                    <a:pt x="555" y="215"/>
                    <a:pt x="554" y="214"/>
                    <a:pt x="554" y="214"/>
                  </a:cubicBezTo>
                  <a:close/>
                  <a:moveTo>
                    <a:pt x="64" y="208"/>
                  </a:moveTo>
                  <a:cubicBezTo>
                    <a:pt x="63" y="208"/>
                    <a:pt x="63" y="207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5"/>
                    <a:pt x="65" y="204"/>
                    <a:pt x="66" y="205"/>
                  </a:cubicBezTo>
                  <a:cubicBezTo>
                    <a:pt x="66" y="205"/>
                    <a:pt x="66" y="205"/>
                    <a:pt x="66" y="205"/>
                  </a:cubicBezTo>
                  <a:cubicBezTo>
                    <a:pt x="67" y="205"/>
                    <a:pt x="68" y="207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8"/>
                    <a:pt x="66" y="209"/>
                    <a:pt x="65" y="209"/>
                  </a:cubicBezTo>
                  <a:cubicBezTo>
                    <a:pt x="65" y="209"/>
                    <a:pt x="65" y="209"/>
                    <a:pt x="65" y="209"/>
                  </a:cubicBezTo>
                  <a:cubicBezTo>
                    <a:pt x="65" y="209"/>
                    <a:pt x="65" y="209"/>
                    <a:pt x="64" y="208"/>
                  </a:cubicBezTo>
                  <a:close/>
                  <a:moveTo>
                    <a:pt x="549" y="203"/>
                  </a:moveTo>
                  <a:cubicBezTo>
                    <a:pt x="548" y="202"/>
                    <a:pt x="549" y="201"/>
                    <a:pt x="550" y="200"/>
                  </a:cubicBezTo>
                  <a:cubicBezTo>
                    <a:pt x="550" y="200"/>
                    <a:pt x="550" y="200"/>
                    <a:pt x="550" y="200"/>
                  </a:cubicBezTo>
                  <a:cubicBezTo>
                    <a:pt x="551" y="200"/>
                    <a:pt x="552" y="200"/>
                    <a:pt x="552" y="201"/>
                  </a:cubicBezTo>
                  <a:cubicBezTo>
                    <a:pt x="552" y="201"/>
                    <a:pt x="552" y="201"/>
                    <a:pt x="552" y="201"/>
                  </a:cubicBezTo>
                  <a:cubicBezTo>
                    <a:pt x="553" y="202"/>
                    <a:pt x="552" y="203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1" y="204"/>
                    <a:pt x="551" y="204"/>
                    <a:pt x="551" y="204"/>
                  </a:cubicBezTo>
                  <a:cubicBezTo>
                    <a:pt x="550" y="204"/>
                    <a:pt x="549" y="204"/>
                    <a:pt x="549" y="203"/>
                  </a:cubicBezTo>
                  <a:close/>
                  <a:moveTo>
                    <a:pt x="70" y="198"/>
                  </a:moveTo>
                  <a:cubicBezTo>
                    <a:pt x="69" y="197"/>
                    <a:pt x="69" y="196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0" y="194"/>
                    <a:pt x="71" y="194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73" y="195"/>
                    <a:pt x="73" y="196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2" y="198"/>
                    <a:pt x="72" y="198"/>
                    <a:pt x="71" y="198"/>
                  </a:cubicBezTo>
                  <a:cubicBezTo>
                    <a:pt x="71" y="198"/>
                    <a:pt x="71" y="198"/>
                    <a:pt x="71" y="198"/>
                  </a:cubicBezTo>
                  <a:cubicBezTo>
                    <a:pt x="71" y="198"/>
                    <a:pt x="70" y="198"/>
                    <a:pt x="70" y="198"/>
                  </a:cubicBezTo>
                  <a:close/>
                  <a:moveTo>
                    <a:pt x="543" y="193"/>
                  </a:moveTo>
                  <a:cubicBezTo>
                    <a:pt x="543" y="193"/>
                    <a:pt x="543" y="193"/>
                    <a:pt x="543" y="193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2" y="192"/>
                    <a:pt x="543" y="190"/>
                    <a:pt x="544" y="190"/>
                  </a:cubicBezTo>
                  <a:cubicBezTo>
                    <a:pt x="544" y="190"/>
                    <a:pt x="544" y="190"/>
                    <a:pt x="544" y="190"/>
                  </a:cubicBezTo>
                  <a:cubicBezTo>
                    <a:pt x="545" y="189"/>
                    <a:pt x="546" y="190"/>
                    <a:pt x="546" y="191"/>
                  </a:cubicBezTo>
                  <a:cubicBezTo>
                    <a:pt x="547" y="191"/>
                    <a:pt x="547" y="191"/>
                    <a:pt x="547" y="191"/>
                  </a:cubicBezTo>
                  <a:cubicBezTo>
                    <a:pt x="547" y="192"/>
                    <a:pt x="547" y="193"/>
                    <a:pt x="546" y="193"/>
                  </a:cubicBezTo>
                  <a:cubicBezTo>
                    <a:pt x="546" y="193"/>
                    <a:pt x="546" y="193"/>
                    <a:pt x="546" y="193"/>
                  </a:cubicBezTo>
                  <a:cubicBezTo>
                    <a:pt x="545" y="193"/>
                    <a:pt x="545" y="194"/>
                    <a:pt x="545" y="194"/>
                  </a:cubicBezTo>
                  <a:cubicBezTo>
                    <a:pt x="545" y="194"/>
                    <a:pt x="545" y="194"/>
                    <a:pt x="545" y="194"/>
                  </a:cubicBezTo>
                  <a:cubicBezTo>
                    <a:pt x="544" y="194"/>
                    <a:pt x="543" y="193"/>
                    <a:pt x="543" y="193"/>
                  </a:cubicBezTo>
                  <a:close/>
                  <a:moveTo>
                    <a:pt x="76" y="187"/>
                  </a:moveTo>
                  <a:cubicBezTo>
                    <a:pt x="75" y="187"/>
                    <a:pt x="75" y="186"/>
                    <a:pt x="75" y="185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7" y="183"/>
                    <a:pt x="78" y="184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9" y="184"/>
                    <a:pt x="79" y="186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8" y="188"/>
                    <a:pt x="77" y="188"/>
                  </a:cubicBezTo>
                  <a:cubicBezTo>
                    <a:pt x="77" y="188"/>
                    <a:pt x="77" y="188"/>
                    <a:pt x="77" y="188"/>
                  </a:cubicBezTo>
                  <a:cubicBezTo>
                    <a:pt x="77" y="188"/>
                    <a:pt x="76" y="188"/>
                    <a:pt x="76" y="187"/>
                  </a:cubicBezTo>
                  <a:close/>
                  <a:moveTo>
                    <a:pt x="537" y="182"/>
                  </a:moveTo>
                  <a:cubicBezTo>
                    <a:pt x="536" y="181"/>
                    <a:pt x="537" y="180"/>
                    <a:pt x="537" y="180"/>
                  </a:cubicBezTo>
                  <a:cubicBezTo>
                    <a:pt x="537" y="180"/>
                    <a:pt x="537" y="180"/>
                    <a:pt x="537" y="180"/>
                  </a:cubicBezTo>
                  <a:cubicBezTo>
                    <a:pt x="538" y="179"/>
                    <a:pt x="540" y="179"/>
                    <a:pt x="540" y="180"/>
                  </a:cubicBezTo>
                  <a:cubicBezTo>
                    <a:pt x="540" y="180"/>
                    <a:pt x="540" y="180"/>
                    <a:pt x="540" y="180"/>
                  </a:cubicBezTo>
                  <a:cubicBezTo>
                    <a:pt x="541" y="181"/>
                    <a:pt x="541" y="182"/>
                    <a:pt x="540" y="183"/>
                  </a:cubicBezTo>
                  <a:cubicBezTo>
                    <a:pt x="540" y="183"/>
                    <a:pt x="540" y="183"/>
                    <a:pt x="540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9" y="183"/>
                    <a:pt x="539" y="183"/>
                    <a:pt x="539" y="183"/>
                  </a:cubicBezTo>
                  <a:cubicBezTo>
                    <a:pt x="538" y="183"/>
                    <a:pt x="537" y="183"/>
                    <a:pt x="537" y="182"/>
                  </a:cubicBezTo>
                  <a:close/>
                  <a:moveTo>
                    <a:pt x="82" y="177"/>
                  </a:moveTo>
                  <a:cubicBezTo>
                    <a:pt x="81" y="177"/>
                    <a:pt x="81" y="175"/>
                    <a:pt x="82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2" y="173"/>
                    <a:pt x="84" y="173"/>
                    <a:pt x="84" y="174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5" y="174"/>
                    <a:pt x="86" y="176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4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7"/>
                    <a:pt x="82" y="177"/>
                  </a:cubicBezTo>
                  <a:close/>
                  <a:moveTo>
                    <a:pt x="530" y="172"/>
                  </a:moveTo>
                  <a:cubicBezTo>
                    <a:pt x="530" y="172"/>
                    <a:pt x="530" y="170"/>
                    <a:pt x="531" y="170"/>
                  </a:cubicBezTo>
                  <a:cubicBezTo>
                    <a:pt x="531" y="170"/>
                    <a:pt x="531" y="170"/>
                    <a:pt x="531" y="170"/>
                  </a:cubicBezTo>
                  <a:cubicBezTo>
                    <a:pt x="532" y="169"/>
                    <a:pt x="533" y="169"/>
                    <a:pt x="534" y="170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4" y="171"/>
                    <a:pt x="534" y="172"/>
                    <a:pt x="533" y="173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3" y="173"/>
                    <a:pt x="532" y="173"/>
                    <a:pt x="532" y="173"/>
                  </a:cubicBezTo>
                  <a:cubicBezTo>
                    <a:pt x="532" y="173"/>
                    <a:pt x="532" y="173"/>
                    <a:pt x="532" y="173"/>
                  </a:cubicBezTo>
                  <a:cubicBezTo>
                    <a:pt x="531" y="173"/>
                    <a:pt x="531" y="173"/>
                    <a:pt x="530" y="172"/>
                  </a:cubicBezTo>
                  <a:close/>
                  <a:moveTo>
                    <a:pt x="89" y="167"/>
                  </a:moveTo>
                  <a:cubicBezTo>
                    <a:pt x="88" y="167"/>
                    <a:pt x="88" y="165"/>
                    <a:pt x="89" y="165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89" y="164"/>
                    <a:pt x="91" y="163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5"/>
                    <a:pt x="93" y="166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7"/>
                    <a:pt x="91" y="168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8"/>
                    <a:pt x="89" y="168"/>
                    <a:pt x="89" y="167"/>
                  </a:cubicBezTo>
                  <a:close/>
                  <a:moveTo>
                    <a:pt x="523" y="163"/>
                  </a:moveTo>
                  <a:cubicBezTo>
                    <a:pt x="523" y="162"/>
                    <a:pt x="523" y="161"/>
                    <a:pt x="524" y="160"/>
                  </a:cubicBezTo>
                  <a:cubicBezTo>
                    <a:pt x="524" y="160"/>
                    <a:pt x="524" y="160"/>
                    <a:pt x="524" y="160"/>
                  </a:cubicBezTo>
                  <a:cubicBezTo>
                    <a:pt x="524" y="159"/>
                    <a:pt x="526" y="160"/>
                    <a:pt x="526" y="160"/>
                  </a:cubicBezTo>
                  <a:cubicBezTo>
                    <a:pt x="526" y="160"/>
                    <a:pt x="526" y="160"/>
                    <a:pt x="526" y="160"/>
                  </a:cubicBezTo>
                  <a:cubicBezTo>
                    <a:pt x="527" y="161"/>
                    <a:pt x="527" y="163"/>
                    <a:pt x="526" y="163"/>
                  </a:cubicBezTo>
                  <a:cubicBezTo>
                    <a:pt x="526" y="163"/>
                    <a:pt x="526" y="163"/>
                    <a:pt x="526" y="163"/>
                  </a:cubicBezTo>
                  <a:cubicBezTo>
                    <a:pt x="526" y="164"/>
                    <a:pt x="525" y="164"/>
                    <a:pt x="525" y="164"/>
                  </a:cubicBezTo>
                  <a:cubicBezTo>
                    <a:pt x="525" y="164"/>
                    <a:pt x="525" y="164"/>
                    <a:pt x="525" y="164"/>
                  </a:cubicBezTo>
                  <a:cubicBezTo>
                    <a:pt x="524" y="164"/>
                    <a:pt x="524" y="163"/>
                    <a:pt x="523" y="163"/>
                  </a:cubicBezTo>
                  <a:close/>
                  <a:moveTo>
                    <a:pt x="96" y="158"/>
                  </a:moveTo>
                  <a:cubicBezTo>
                    <a:pt x="95" y="157"/>
                    <a:pt x="95" y="156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7" y="154"/>
                    <a:pt x="98" y="154"/>
                    <a:pt x="99" y="155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00" y="155"/>
                    <a:pt x="100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8"/>
                    <a:pt x="98" y="158"/>
                    <a:pt x="98" y="158"/>
                  </a:cubicBezTo>
                  <a:cubicBezTo>
                    <a:pt x="98" y="158"/>
                    <a:pt x="98" y="158"/>
                    <a:pt x="98" y="158"/>
                  </a:cubicBezTo>
                  <a:cubicBezTo>
                    <a:pt x="97" y="158"/>
                    <a:pt x="97" y="158"/>
                    <a:pt x="96" y="158"/>
                  </a:cubicBezTo>
                  <a:close/>
                  <a:moveTo>
                    <a:pt x="516" y="154"/>
                  </a:moveTo>
                  <a:cubicBezTo>
                    <a:pt x="515" y="153"/>
                    <a:pt x="515" y="151"/>
                    <a:pt x="516" y="151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0"/>
                    <a:pt x="518" y="150"/>
                    <a:pt x="519" y="151"/>
                  </a:cubicBezTo>
                  <a:cubicBezTo>
                    <a:pt x="519" y="151"/>
                    <a:pt x="519" y="151"/>
                    <a:pt x="519" y="151"/>
                  </a:cubicBezTo>
                  <a:cubicBezTo>
                    <a:pt x="520" y="152"/>
                    <a:pt x="519" y="153"/>
                    <a:pt x="519" y="154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4"/>
                    <a:pt x="518" y="154"/>
                    <a:pt x="517" y="154"/>
                  </a:cubicBezTo>
                  <a:cubicBezTo>
                    <a:pt x="517" y="154"/>
                    <a:pt x="517" y="154"/>
                    <a:pt x="517" y="154"/>
                  </a:cubicBezTo>
                  <a:cubicBezTo>
                    <a:pt x="517" y="154"/>
                    <a:pt x="516" y="154"/>
                    <a:pt x="516" y="154"/>
                  </a:cubicBezTo>
                  <a:close/>
                  <a:moveTo>
                    <a:pt x="104" y="149"/>
                  </a:moveTo>
                  <a:cubicBezTo>
                    <a:pt x="103" y="148"/>
                    <a:pt x="103" y="147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5" y="145"/>
                    <a:pt x="106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6"/>
                    <a:pt x="108" y="147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6" y="149"/>
                    <a:pt x="106" y="149"/>
                    <a:pt x="105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5" y="149"/>
                    <a:pt x="104" y="149"/>
                    <a:pt x="104" y="149"/>
                  </a:cubicBezTo>
                  <a:close/>
                  <a:moveTo>
                    <a:pt x="508" y="145"/>
                  </a:move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7" y="143"/>
                    <a:pt x="508" y="142"/>
                  </a:cubicBezTo>
                  <a:cubicBezTo>
                    <a:pt x="508" y="142"/>
                    <a:pt x="508" y="142"/>
                    <a:pt x="508" y="142"/>
                  </a:cubicBezTo>
                  <a:cubicBezTo>
                    <a:pt x="509" y="141"/>
                    <a:pt x="510" y="141"/>
                    <a:pt x="511" y="142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3"/>
                    <a:pt x="512" y="144"/>
                    <a:pt x="511" y="145"/>
                  </a:cubicBezTo>
                  <a:cubicBezTo>
                    <a:pt x="511" y="145"/>
                    <a:pt x="511" y="145"/>
                    <a:pt x="511" y="145"/>
                  </a:cubicBezTo>
                  <a:cubicBezTo>
                    <a:pt x="510" y="145"/>
                    <a:pt x="510" y="145"/>
                    <a:pt x="509" y="145"/>
                  </a:cubicBezTo>
                  <a:cubicBezTo>
                    <a:pt x="509" y="145"/>
                    <a:pt x="509" y="145"/>
                    <a:pt x="509" y="145"/>
                  </a:cubicBezTo>
                  <a:cubicBezTo>
                    <a:pt x="509" y="145"/>
                    <a:pt x="508" y="145"/>
                    <a:pt x="508" y="145"/>
                  </a:cubicBezTo>
                  <a:close/>
                  <a:moveTo>
                    <a:pt x="112" y="140"/>
                  </a:moveTo>
                  <a:cubicBezTo>
                    <a:pt x="111" y="139"/>
                    <a:pt x="111" y="138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3" y="136"/>
                    <a:pt x="114" y="136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6" y="137"/>
                    <a:pt x="116" y="139"/>
                    <a:pt x="115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4" y="140"/>
                    <a:pt x="114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3" y="140"/>
                    <a:pt x="112" y="140"/>
                    <a:pt x="112" y="140"/>
                  </a:cubicBezTo>
                  <a:close/>
                  <a:moveTo>
                    <a:pt x="500" y="136"/>
                  </a:moveTo>
                  <a:cubicBezTo>
                    <a:pt x="499" y="135"/>
                    <a:pt x="499" y="134"/>
                    <a:pt x="500" y="133"/>
                  </a:cubicBezTo>
                  <a:cubicBezTo>
                    <a:pt x="500" y="133"/>
                    <a:pt x="500" y="133"/>
                    <a:pt x="500" y="133"/>
                  </a:cubicBezTo>
                  <a:cubicBezTo>
                    <a:pt x="501" y="132"/>
                    <a:pt x="502" y="132"/>
                    <a:pt x="503" y="133"/>
                  </a:cubicBezTo>
                  <a:cubicBezTo>
                    <a:pt x="503" y="133"/>
                    <a:pt x="503" y="133"/>
                    <a:pt x="503" y="133"/>
                  </a:cubicBezTo>
                  <a:cubicBezTo>
                    <a:pt x="503" y="134"/>
                    <a:pt x="503" y="135"/>
                    <a:pt x="503" y="136"/>
                  </a:cubicBezTo>
                  <a:cubicBezTo>
                    <a:pt x="503" y="136"/>
                    <a:pt x="503" y="136"/>
                    <a:pt x="503" y="136"/>
                  </a:cubicBezTo>
                  <a:cubicBezTo>
                    <a:pt x="502" y="136"/>
                    <a:pt x="502" y="137"/>
                    <a:pt x="501" y="137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501" y="137"/>
                    <a:pt x="500" y="136"/>
                    <a:pt x="500" y="136"/>
                  </a:cubicBezTo>
                  <a:close/>
                  <a:moveTo>
                    <a:pt x="120" y="131"/>
                  </a:moveTo>
                  <a:cubicBezTo>
                    <a:pt x="120" y="130"/>
                    <a:pt x="120" y="129"/>
                    <a:pt x="121" y="128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1" y="127"/>
                    <a:pt x="123" y="128"/>
                    <a:pt x="123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4" y="129"/>
                    <a:pt x="124" y="130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1"/>
                    <a:pt x="120" y="131"/>
                  </a:cubicBezTo>
                  <a:close/>
                  <a:moveTo>
                    <a:pt x="491" y="128"/>
                  </a:moveTo>
                  <a:cubicBezTo>
                    <a:pt x="491" y="128"/>
                    <a:pt x="491" y="128"/>
                    <a:pt x="491" y="128"/>
                  </a:cubicBezTo>
                  <a:cubicBezTo>
                    <a:pt x="491" y="128"/>
                    <a:pt x="491" y="128"/>
                    <a:pt x="491" y="128"/>
                  </a:cubicBezTo>
                  <a:cubicBezTo>
                    <a:pt x="490" y="127"/>
                    <a:pt x="490" y="126"/>
                    <a:pt x="491" y="125"/>
                  </a:cubicBezTo>
                  <a:cubicBezTo>
                    <a:pt x="491" y="125"/>
                    <a:pt x="491" y="125"/>
                    <a:pt x="491" y="125"/>
                  </a:cubicBezTo>
                  <a:cubicBezTo>
                    <a:pt x="492" y="124"/>
                    <a:pt x="493" y="124"/>
                    <a:pt x="494" y="125"/>
                  </a:cubicBezTo>
                  <a:cubicBezTo>
                    <a:pt x="494" y="125"/>
                    <a:pt x="494" y="125"/>
                    <a:pt x="494" y="125"/>
                  </a:cubicBezTo>
                  <a:cubicBezTo>
                    <a:pt x="495" y="126"/>
                    <a:pt x="495" y="127"/>
                    <a:pt x="494" y="128"/>
                  </a:cubicBezTo>
                  <a:cubicBezTo>
                    <a:pt x="494" y="128"/>
                    <a:pt x="494" y="128"/>
                    <a:pt x="494" y="128"/>
                  </a:cubicBezTo>
                  <a:cubicBezTo>
                    <a:pt x="494" y="128"/>
                    <a:pt x="493" y="128"/>
                    <a:pt x="493" y="128"/>
                  </a:cubicBezTo>
                  <a:cubicBezTo>
                    <a:pt x="493" y="128"/>
                    <a:pt x="493" y="128"/>
                    <a:pt x="493" y="128"/>
                  </a:cubicBezTo>
                  <a:cubicBezTo>
                    <a:pt x="492" y="128"/>
                    <a:pt x="492" y="128"/>
                    <a:pt x="491" y="128"/>
                  </a:cubicBezTo>
                  <a:close/>
                  <a:moveTo>
                    <a:pt x="129" y="123"/>
                  </a:moveTo>
                  <a:cubicBezTo>
                    <a:pt x="129" y="122"/>
                    <a:pt x="129" y="121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19"/>
                    <a:pt x="132" y="119"/>
                    <a:pt x="132" y="120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3" y="121"/>
                    <a:pt x="133" y="122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1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30" y="123"/>
                    <a:pt x="129" y="123"/>
                  </a:cubicBezTo>
                  <a:close/>
                  <a:moveTo>
                    <a:pt x="482" y="120"/>
                  </a:moveTo>
                  <a:cubicBezTo>
                    <a:pt x="481" y="119"/>
                    <a:pt x="481" y="118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3" y="116"/>
                    <a:pt x="484" y="116"/>
                    <a:pt x="485" y="117"/>
                  </a:cubicBezTo>
                  <a:cubicBezTo>
                    <a:pt x="485" y="117"/>
                    <a:pt x="485" y="117"/>
                    <a:pt x="485" y="117"/>
                  </a:cubicBezTo>
                  <a:cubicBezTo>
                    <a:pt x="486" y="118"/>
                    <a:pt x="486" y="119"/>
                    <a:pt x="485" y="120"/>
                  </a:cubicBezTo>
                  <a:cubicBezTo>
                    <a:pt x="485" y="120"/>
                    <a:pt x="485" y="120"/>
                    <a:pt x="485" y="120"/>
                  </a:cubicBezTo>
                  <a:cubicBezTo>
                    <a:pt x="485" y="120"/>
                    <a:pt x="484" y="120"/>
                    <a:pt x="484" y="120"/>
                  </a:cubicBezTo>
                  <a:cubicBezTo>
                    <a:pt x="484" y="120"/>
                    <a:pt x="484" y="120"/>
                    <a:pt x="484" y="120"/>
                  </a:cubicBezTo>
                  <a:cubicBezTo>
                    <a:pt x="483" y="120"/>
                    <a:pt x="483" y="120"/>
                    <a:pt x="482" y="120"/>
                  </a:cubicBezTo>
                  <a:close/>
                  <a:moveTo>
                    <a:pt x="138" y="115"/>
                  </a:moveTo>
                  <a:cubicBezTo>
                    <a:pt x="138" y="114"/>
                    <a:pt x="138" y="113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1" y="112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4"/>
                    <a:pt x="142" y="115"/>
                    <a:pt x="141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1" y="116"/>
                    <a:pt x="140" y="116"/>
                    <a:pt x="140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39" y="116"/>
                    <a:pt x="139" y="116"/>
                    <a:pt x="138" y="115"/>
                  </a:cubicBezTo>
                  <a:close/>
                  <a:moveTo>
                    <a:pt x="473" y="112"/>
                  </a:moveTo>
                  <a:cubicBezTo>
                    <a:pt x="472" y="112"/>
                    <a:pt x="472" y="110"/>
                    <a:pt x="473" y="110"/>
                  </a:cubicBezTo>
                  <a:cubicBezTo>
                    <a:pt x="473" y="110"/>
                    <a:pt x="473" y="110"/>
                    <a:pt x="473" y="110"/>
                  </a:cubicBezTo>
                  <a:cubicBezTo>
                    <a:pt x="473" y="109"/>
                    <a:pt x="475" y="109"/>
                    <a:pt x="475" y="109"/>
                  </a:cubicBezTo>
                  <a:cubicBezTo>
                    <a:pt x="475" y="109"/>
                    <a:pt x="475" y="109"/>
                    <a:pt x="475" y="109"/>
                  </a:cubicBezTo>
                  <a:cubicBezTo>
                    <a:pt x="476" y="110"/>
                    <a:pt x="476" y="111"/>
                    <a:pt x="476" y="112"/>
                  </a:cubicBezTo>
                  <a:cubicBezTo>
                    <a:pt x="476" y="112"/>
                    <a:pt x="476" y="112"/>
                    <a:pt x="476" y="112"/>
                  </a:cubicBezTo>
                  <a:cubicBezTo>
                    <a:pt x="475" y="113"/>
                    <a:pt x="475" y="113"/>
                    <a:pt x="474" y="113"/>
                  </a:cubicBezTo>
                  <a:cubicBezTo>
                    <a:pt x="474" y="113"/>
                    <a:pt x="474" y="113"/>
                    <a:pt x="474" y="113"/>
                  </a:cubicBezTo>
                  <a:cubicBezTo>
                    <a:pt x="474" y="113"/>
                    <a:pt x="473" y="113"/>
                    <a:pt x="473" y="112"/>
                  </a:cubicBezTo>
                  <a:close/>
                  <a:moveTo>
                    <a:pt x="148" y="108"/>
                  </a:moveTo>
                  <a:cubicBezTo>
                    <a:pt x="147" y="107"/>
                    <a:pt x="147" y="106"/>
                    <a:pt x="148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4"/>
                    <a:pt x="151" y="105"/>
                    <a:pt x="151" y="105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6"/>
                    <a:pt x="152" y="108"/>
                    <a:pt x="151" y="108"/>
                  </a:cubicBezTo>
                  <a:cubicBezTo>
                    <a:pt x="151" y="108"/>
                    <a:pt x="151" y="108"/>
                    <a:pt x="151" y="108"/>
                  </a:cubicBezTo>
                  <a:cubicBezTo>
                    <a:pt x="150" y="108"/>
                    <a:pt x="150" y="109"/>
                    <a:pt x="150" y="109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49" y="109"/>
                    <a:pt x="148" y="108"/>
                    <a:pt x="148" y="108"/>
                  </a:cubicBezTo>
                  <a:close/>
                  <a:moveTo>
                    <a:pt x="463" y="105"/>
                  </a:moveTo>
                  <a:cubicBezTo>
                    <a:pt x="463" y="105"/>
                    <a:pt x="462" y="103"/>
                    <a:pt x="463" y="103"/>
                  </a:cubicBezTo>
                  <a:cubicBezTo>
                    <a:pt x="463" y="103"/>
                    <a:pt x="463" y="103"/>
                    <a:pt x="463" y="103"/>
                  </a:cubicBezTo>
                  <a:cubicBezTo>
                    <a:pt x="464" y="102"/>
                    <a:pt x="465" y="101"/>
                    <a:pt x="466" y="102"/>
                  </a:cubicBezTo>
                  <a:cubicBezTo>
                    <a:pt x="466" y="102"/>
                    <a:pt x="466" y="102"/>
                    <a:pt x="466" y="102"/>
                  </a:cubicBezTo>
                  <a:cubicBezTo>
                    <a:pt x="467" y="103"/>
                    <a:pt x="467" y="104"/>
                    <a:pt x="466" y="105"/>
                  </a:cubicBezTo>
                  <a:cubicBezTo>
                    <a:pt x="466" y="105"/>
                    <a:pt x="466" y="105"/>
                    <a:pt x="466" y="105"/>
                  </a:cubicBezTo>
                  <a:cubicBezTo>
                    <a:pt x="466" y="105"/>
                    <a:pt x="465" y="106"/>
                    <a:pt x="465" y="106"/>
                  </a:cubicBezTo>
                  <a:cubicBezTo>
                    <a:pt x="465" y="106"/>
                    <a:pt x="465" y="106"/>
                    <a:pt x="465" y="106"/>
                  </a:cubicBezTo>
                  <a:cubicBezTo>
                    <a:pt x="464" y="106"/>
                    <a:pt x="464" y="106"/>
                    <a:pt x="463" y="105"/>
                  </a:cubicBezTo>
                  <a:close/>
                  <a:moveTo>
                    <a:pt x="158" y="101"/>
                  </a:moveTo>
                  <a:cubicBezTo>
                    <a:pt x="157" y="100"/>
                    <a:pt x="157" y="99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9" y="97"/>
                    <a:pt x="160" y="98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2" y="100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60" y="102"/>
                    <a:pt x="160" y="102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8" y="101"/>
                    <a:pt x="158" y="101"/>
                  </a:cubicBezTo>
                  <a:close/>
                  <a:moveTo>
                    <a:pt x="454" y="99"/>
                  </a:moveTo>
                  <a:cubicBezTo>
                    <a:pt x="453" y="98"/>
                    <a:pt x="452" y="97"/>
                    <a:pt x="453" y="96"/>
                  </a:cubicBezTo>
                  <a:cubicBezTo>
                    <a:pt x="453" y="96"/>
                    <a:pt x="453" y="96"/>
                    <a:pt x="453" y="96"/>
                  </a:cubicBezTo>
                  <a:cubicBezTo>
                    <a:pt x="454" y="95"/>
                    <a:pt x="455" y="95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7" y="96"/>
                    <a:pt x="457" y="97"/>
                    <a:pt x="456" y="98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9"/>
                    <a:pt x="455" y="99"/>
                    <a:pt x="455" y="9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4" y="99"/>
                    <a:pt x="454" y="99"/>
                    <a:pt x="454" y="99"/>
                  </a:cubicBezTo>
                  <a:close/>
                  <a:moveTo>
                    <a:pt x="168" y="94"/>
                  </a:moveTo>
                  <a:cubicBezTo>
                    <a:pt x="167" y="93"/>
                    <a:pt x="168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91"/>
                    <a:pt x="171" y="91"/>
                    <a:pt x="171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2" y="93"/>
                    <a:pt x="172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8" y="95"/>
                    <a:pt x="168" y="94"/>
                  </a:cubicBezTo>
                  <a:close/>
                  <a:moveTo>
                    <a:pt x="443" y="93"/>
                  </a:moveTo>
                  <a:cubicBezTo>
                    <a:pt x="442" y="92"/>
                    <a:pt x="442" y="91"/>
                    <a:pt x="443" y="90"/>
                  </a:cubicBezTo>
                  <a:cubicBezTo>
                    <a:pt x="443" y="90"/>
                    <a:pt x="443" y="90"/>
                    <a:pt x="443" y="90"/>
                  </a:cubicBezTo>
                  <a:cubicBezTo>
                    <a:pt x="443" y="89"/>
                    <a:pt x="444" y="89"/>
                    <a:pt x="445" y="89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6" y="90"/>
                    <a:pt x="447" y="91"/>
                    <a:pt x="446" y="92"/>
                  </a:cubicBezTo>
                  <a:cubicBezTo>
                    <a:pt x="446" y="92"/>
                    <a:pt x="446" y="92"/>
                    <a:pt x="446" y="92"/>
                  </a:cubicBezTo>
                  <a:cubicBezTo>
                    <a:pt x="446" y="93"/>
                    <a:pt x="445" y="93"/>
                    <a:pt x="444" y="93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4" y="93"/>
                    <a:pt x="444" y="93"/>
                    <a:pt x="443" y="93"/>
                  </a:cubicBezTo>
                  <a:close/>
                  <a:moveTo>
                    <a:pt x="178" y="88"/>
                  </a:moveTo>
                  <a:cubicBezTo>
                    <a:pt x="178" y="87"/>
                    <a:pt x="178" y="86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80" y="85"/>
                    <a:pt x="181" y="85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7"/>
                    <a:pt x="182" y="89"/>
                    <a:pt x="181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89"/>
                    <a:pt x="180" y="89"/>
                    <a:pt x="18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8" y="88"/>
                  </a:cubicBezTo>
                  <a:close/>
                  <a:moveTo>
                    <a:pt x="433" y="87"/>
                  </a:moveTo>
                  <a:cubicBezTo>
                    <a:pt x="433" y="87"/>
                    <a:pt x="433" y="87"/>
                    <a:pt x="433" y="87"/>
                  </a:cubicBezTo>
                  <a:cubicBezTo>
                    <a:pt x="433" y="87"/>
                    <a:pt x="433" y="87"/>
                    <a:pt x="433" y="87"/>
                  </a:cubicBezTo>
                  <a:cubicBezTo>
                    <a:pt x="432" y="86"/>
                    <a:pt x="432" y="85"/>
                    <a:pt x="432" y="84"/>
                  </a:cubicBezTo>
                  <a:cubicBezTo>
                    <a:pt x="432" y="84"/>
                    <a:pt x="432" y="84"/>
                    <a:pt x="432" y="84"/>
                  </a:cubicBezTo>
                  <a:cubicBezTo>
                    <a:pt x="433" y="83"/>
                    <a:pt x="434" y="83"/>
                    <a:pt x="435" y="83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6" y="84"/>
                    <a:pt x="436" y="85"/>
                    <a:pt x="436" y="86"/>
                  </a:cubicBezTo>
                  <a:cubicBezTo>
                    <a:pt x="436" y="86"/>
                    <a:pt x="436" y="86"/>
                    <a:pt x="436" y="86"/>
                  </a:cubicBezTo>
                  <a:cubicBezTo>
                    <a:pt x="435" y="87"/>
                    <a:pt x="435" y="87"/>
                    <a:pt x="434" y="87"/>
                  </a:cubicBezTo>
                  <a:cubicBezTo>
                    <a:pt x="434" y="87"/>
                    <a:pt x="434" y="87"/>
                    <a:pt x="434" y="87"/>
                  </a:cubicBezTo>
                  <a:cubicBezTo>
                    <a:pt x="434" y="87"/>
                    <a:pt x="433" y="87"/>
                    <a:pt x="433" y="87"/>
                  </a:cubicBezTo>
                  <a:close/>
                  <a:moveTo>
                    <a:pt x="189" y="83"/>
                  </a:moveTo>
                  <a:cubicBezTo>
                    <a:pt x="188" y="82"/>
                    <a:pt x="189" y="81"/>
                    <a:pt x="190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1" y="80"/>
                    <a:pt x="192" y="80"/>
                    <a:pt x="193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93" y="82"/>
                    <a:pt x="193" y="83"/>
                    <a:pt x="192" y="8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190" y="84"/>
                    <a:pt x="189" y="83"/>
                    <a:pt x="189" y="83"/>
                  </a:cubicBezTo>
                  <a:close/>
                  <a:moveTo>
                    <a:pt x="422" y="82"/>
                  </a:moveTo>
                  <a:cubicBezTo>
                    <a:pt x="422" y="82"/>
                    <a:pt x="422" y="82"/>
                    <a:pt x="422" y="82"/>
                  </a:cubicBezTo>
                  <a:cubicBezTo>
                    <a:pt x="422" y="82"/>
                    <a:pt x="422" y="82"/>
                    <a:pt x="422" y="82"/>
                  </a:cubicBezTo>
                  <a:cubicBezTo>
                    <a:pt x="421" y="81"/>
                    <a:pt x="421" y="80"/>
                    <a:pt x="421" y="79"/>
                  </a:cubicBezTo>
                  <a:cubicBezTo>
                    <a:pt x="421" y="79"/>
                    <a:pt x="421" y="79"/>
                    <a:pt x="421" y="79"/>
                  </a:cubicBezTo>
                  <a:cubicBezTo>
                    <a:pt x="422" y="78"/>
                    <a:pt x="423" y="78"/>
                    <a:pt x="424" y="78"/>
                  </a:cubicBezTo>
                  <a:cubicBezTo>
                    <a:pt x="424" y="78"/>
                    <a:pt x="424" y="78"/>
                    <a:pt x="424" y="78"/>
                  </a:cubicBezTo>
                  <a:cubicBezTo>
                    <a:pt x="425" y="79"/>
                    <a:pt x="425" y="80"/>
                    <a:pt x="425" y="81"/>
                  </a:cubicBezTo>
                  <a:cubicBezTo>
                    <a:pt x="425" y="81"/>
                    <a:pt x="425" y="81"/>
                    <a:pt x="425" y="81"/>
                  </a:cubicBezTo>
                  <a:cubicBezTo>
                    <a:pt x="425" y="81"/>
                    <a:pt x="424" y="82"/>
                    <a:pt x="423" y="82"/>
                  </a:cubicBezTo>
                  <a:cubicBezTo>
                    <a:pt x="423" y="82"/>
                    <a:pt x="423" y="82"/>
                    <a:pt x="423" y="82"/>
                  </a:cubicBezTo>
                  <a:cubicBezTo>
                    <a:pt x="423" y="82"/>
                    <a:pt x="422" y="82"/>
                    <a:pt x="422" y="82"/>
                  </a:cubicBezTo>
                  <a:close/>
                  <a:moveTo>
                    <a:pt x="200" y="78"/>
                  </a:moveTo>
                  <a:cubicBezTo>
                    <a:pt x="199" y="77"/>
                    <a:pt x="200" y="76"/>
                    <a:pt x="201" y="75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2" y="75"/>
                    <a:pt x="203" y="75"/>
                    <a:pt x="204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4" y="77"/>
                    <a:pt x="203" y="78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1" y="79"/>
                    <a:pt x="200" y="78"/>
                    <a:pt x="200" y="78"/>
                  </a:cubicBezTo>
                  <a:close/>
                  <a:moveTo>
                    <a:pt x="411" y="77"/>
                  </a:moveTo>
                  <a:cubicBezTo>
                    <a:pt x="410" y="77"/>
                    <a:pt x="410" y="75"/>
                    <a:pt x="410" y="74"/>
                  </a:cubicBezTo>
                  <a:cubicBezTo>
                    <a:pt x="410" y="74"/>
                    <a:pt x="410" y="74"/>
                    <a:pt x="410" y="74"/>
                  </a:cubicBezTo>
                  <a:cubicBezTo>
                    <a:pt x="411" y="73"/>
                    <a:pt x="412" y="73"/>
                    <a:pt x="413" y="73"/>
                  </a:cubicBezTo>
                  <a:cubicBezTo>
                    <a:pt x="413" y="73"/>
                    <a:pt x="413" y="73"/>
                    <a:pt x="413" y="73"/>
                  </a:cubicBezTo>
                  <a:cubicBezTo>
                    <a:pt x="414" y="74"/>
                    <a:pt x="414" y="75"/>
                    <a:pt x="414" y="76"/>
                  </a:cubicBezTo>
                  <a:cubicBezTo>
                    <a:pt x="414" y="76"/>
                    <a:pt x="414" y="76"/>
                    <a:pt x="414" y="76"/>
                  </a:cubicBezTo>
                  <a:cubicBezTo>
                    <a:pt x="414" y="77"/>
                    <a:pt x="413" y="77"/>
                    <a:pt x="412" y="77"/>
                  </a:cubicBezTo>
                  <a:cubicBezTo>
                    <a:pt x="412" y="77"/>
                    <a:pt x="412" y="77"/>
                    <a:pt x="412" y="77"/>
                  </a:cubicBezTo>
                  <a:cubicBezTo>
                    <a:pt x="412" y="77"/>
                    <a:pt x="412" y="77"/>
                    <a:pt x="411" y="77"/>
                  </a:cubicBezTo>
                  <a:close/>
                  <a:moveTo>
                    <a:pt x="211" y="73"/>
                  </a:moveTo>
                  <a:cubicBezTo>
                    <a:pt x="211" y="72"/>
                    <a:pt x="211" y="71"/>
                    <a:pt x="212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3" y="70"/>
                    <a:pt x="214" y="71"/>
                    <a:pt x="215" y="72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5" y="73"/>
                    <a:pt x="215" y="74"/>
                    <a:pt x="214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2" y="74"/>
                    <a:pt x="211" y="74"/>
                    <a:pt x="211" y="73"/>
                  </a:cubicBezTo>
                  <a:close/>
                  <a:moveTo>
                    <a:pt x="400" y="73"/>
                  </a:moveTo>
                  <a:cubicBezTo>
                    <a:pt x="400" y="73"/>
                    <a:pt x="400" y="73"/>
                    <a:pt x="400" y="73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399" y="72"/>
                    <a:pt x="399" y="71"/>
                    <a:pt x="399" y="70"/>
                  </a:cubicBezTo>
                  <a:cubicBezTo>
                    <a:pt x="399" y="70"/>
                    <a:pt x="399" y="70"/>
                    <a:pt x="399" y="70"/>
                  </a:cubicBezTo>
                  <a:cubicBezTo>
                    <a:pt x="399" y="69"/>
                    <a:pt x="400" y="69"/>
                    <a:pt x="402" y="69"/>
                  </a:cubicBezTo>
                  <a:cubicBezTo>
                    <a:pt x="402" y="69"/>
                    <a:pt x="402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3" y="71"/>
                    <a:pt x="403" y="71"/>
                    <a:pt x="403" y="71"/>
                  </a:cubicBezTo>
                  <a:cubicBezTo>
                    <a:pt x="402" y="72"/>
                    <a:pt x="402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0" y="73"/>
                    <a:pt x="400" y="73"/>
                  </a:cubicBezTo>
                  <a:close/>
                  <a:moveTo>
                    <a:pt x="222" y="69"/>
                  </a:moveTo>
                  <a:cubicBezTo>
                    <a:pt x="222" y="68"/>
                    <a:pt x="222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6" y="67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9"/>
                    <a:pt x="226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5" y="70"/>
                    <a:pt x="224" y="70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2" y="70"/>
                    <a:pt x="222" y="69"/>
                  </a:cubicBezTo>
                  <a:close/>
                  <a:moveTo>
                    <a:pt x="389" y="69"/>
                  </a:moveTo>
                  <a:cubicBezTo>
                    <a:pt x="388" y="69"/>
                    <a:pt x="387" y="68"/>
                    <a:pt x="388" y="66"/>
                  </a:cubicBezTo>
                  <a:cubicBezTo>
                    <a:pt x="388" y="66"/>
                    <a:pt x="388" y="66"/>
                    <a:pt x="388" y="66"/>
                  </a:cubicBezTo>
                  <a:cubicBezTo>
                    <a:pt x="388" y="65"/>
                    <a:pt x="389" y="65"/>
                    <a:pt x="390" y="65"/>
                  </a:cubicBezTo>
                  <a:cubicBezTo>
                    <a:pt x="390" y="65"/>
                    <a:pt x="390" y="65"/>
                    <a:pt x="390" y="65"/>
                  </a:cubicBezTo>
                  <a:cubicBezTo>
                    <a:pt x="391" y="65"/>
                    <a:pt x="392" y="67"/>
                    <a:pt x="391" y="68"/>
                  </a:cubicBezTo>
                  <a:cubicBezTo>
                    <a:pt x="391" y="68"/>
                    <a:pt x="391" y="68"/>
                    <a:pt x="391" y="68"/>
                  </a:cubicBezTo>
                  <a:cubicBezTo>
                    <a:pt x="391" y="68"/>
                    <a:pt x="390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ubicBezTo>
                    <a:pt x="389" y="69"/>
                    <a:pt x="389" y="69"/>
                    <a:pt x="389" y="69"/>
                  </a:cubicBezTo>
                  <a:close/>
                  <a:moveTo>
                    <a:pt x="234" y="66"/>
                  </a:moveTo>
                  <a:cubicBezTo>
                    <a:pt x="233" y="64"/>
                    <a:pt x="234" y="63"/>
                    <a:pt x="235" y="63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7" y="63"/>
                    <a:pt x="238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38" y="66"/>
                    <a:pt x="237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5" y="67"/>
                    <a:pt x="234" y="66"/>
                    <a:pt x="234" y="66"/>
                  </a:cubicBezTo>
                  <a:close/>
                  <a:moveTo>
                    <a:pt x="377" y="66"/>
                  </a:moveTo>
                  <a:cubicBezTo>
                    <a:pt x="376" y="65"/>
                    <a:pt x="376" y="64"/>
                    <a:pt x="376" y="63"/>
                  </a:cubicBezTo>
                  <a:cubicBezTo>
                    <a:pt x="376" y="63"/>
                    <a:pt x="376" y="63"/>
                    <a:pt x="376" y="63"/>
                  </a:cubicBezTo>
                  <a:cubicBezTo>
                    <a:pt x="376" y="62"/>
                    <a:pt x="377" y="62"/>
                    <a:pt x="378" y="62"/>
                  </a:cubicBezTo>
                  <a:cubicBezTo>
                    <a:pt x="378" y="62"/>
                    <a:pt x="378" y="62"/>
                    <a:pt x="378" y="62"/>
                  </a:cubicBezTo>
                  <a:cubicBezTo>
                    <a:pt x="380" y="62"/>
                    <a:pt x="380" y="63"/>
                    <a:pt x="380" y="64"/>
                  </a:cubicBezTo>
                  <a:cubicBezTo>
                    <a:pt x="380" y="64"/>
                    <a:pt x="380" y="64"/>
                    <a:pt x="380" y="64"/>
                  </a:cubicBezTo>
                  <a:cubicBezTo>
                    <a:pt x="380" y="65"/>
                    <a:pt x="379" y="66"/>
                    <a:pt x="378" y="66"/>
                  </a:cubicBezTo>
                  <a:cubicBezTo>
                    <a:pt x="378" y="66"/>
                    <a:pt x="378" y="66"/>
                    <a:pt x="378" y="66"/>
                  </a:cubicBezTo>
                  <a:cubicBezTo>
                    <a:pt x="378" y="66"/>
                    <a:pt x="378" y="66"/>
                    <a:pt x="377" y="66"/>
                  </a:cubicBezTo>
                  <a:close/>
                  <a:moveTo>
                    <a:pt x="245" y="63"/>
                  </a:moveTo>
                  <a:cubicBezTo>
                    <a:pt x="245" y="61"/>
                    <a:pt x="246" y="60"/>
                    <a:pt x="247" y="60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8" y="60"/>
                    <a:pt x="249" y="61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3"/>
                    <a:pt x="249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7" y="64"/>
                    <a:pt x="247" y="64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6" y="64"/>
                    <a:pt x="245" y="63"/>
                    <a:pt x="245" y="63"/>
                  </a:cubicBezTo>
                  <a:close/>
                  <a:moveTo>
                    <a:pt x="366" y="63"/>
                  </a:moveTo>
                  <a:cubicBezTo>
                    <a:pt x="365" y="63"/>
                    <a:pt x="364" y="62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5" y="60"/>
                    <a:pt x="366" y="59"/>
                    <a:pt x="367" y="59"/>
                  </a:cubicBezTo>
                  <a:cubicBezTo>
                    <a:pt x="367" y="59"/>
                    <a:pt x="367" y="59"/>
                    <a:pt x="367" y="59"/>
                  </a:cubicBezTo>
                  <a:cubicBezTo>
                    <a:pt x="368" y="59"/>
                    <a:pt x="368" y="60"/>
                    <a:pt x="368" y="61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8" y="62"/>
                    <a:pt x="367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ubicBezTo>
                    <a:pt x="366" y="63"/>
                    <a:pt x="366" y="63"/>
                    <a:pt x="366" y="63"/>
                  </a:cubicBezTo>
                  <a:close/>
                  <a:moveTo>
                    <a:pt x="257" y="60"/>
                  </a:moveTo>
                  <a:cubicBezTo>
                    <a:pt x="257" y="59"/>
                    <a:pt x="258" y="58"/>
                    <a:pt x="259" y="58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0" y="57"/>
                    <a:pt x="261" y="58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0"/>
                    <a:pt x="260" y="61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8" y="62"/>
                    <a:pt x="257" y="61"/>
                    <a:pt x="257" y="60"/>
                  </a:cubicBezTo>
                  <a:close/>
                  <a:moveTo>
                    <a:pt x="354" y="61"/>
                  </a:move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3" y="61"/>
                    <a:pt x="352" y="60"/>
                    <a:pt x="352" y="59"/>
                  </a:cubicBezTo>
                  <a:cubicBezTo>
                    <a:pt x="352" y="59"/>
                    <a:pt x="352" y="59"/>
                    <a:pt x="352" y="59"/>
                  </a:cubicBezTo>
                  <a:cubicBezTo>
                    <a:pt x="353" y="57"/>
                    <a:pt x="354" y="57"/>
                    <a:pt x="355" y="57"/>
                  </a:cubicBezTo>
                  <a:cubicBezTo>
                    <a:pt x="355" y="57"/>
                    <a:pt x="355" y="57"/>
                    <a:pt x="355" y="57"/>
                  </a:cubicBezTo>
                  <a:cubicBezTo>
                    <a:pt x="356" y="57"/>
                    <a:pt x="357" y="58"/>
                    <a:pt x="356" y="59"/>
                  </a:cubicBezTo>
                  <a:cubicBezTo>
                    <a:pt x="356" y="59"/>
                    <a:pt x="356" y="59"/>
                    <a:pt x="356" y="59"/>
                  </a:cubicBezTo>
                  <a:cubicBezTo>
                    <a:pt x="356" y="60"/>
                    <a:pt x="355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54" y="61"/>
                    <a:pt x="354" y="61"/>
                  </a:cubicBezTo>
                  <a:close/>
                  <a:moveTo>
                    <a:pt x="269" y="58"/>
                  </a:moveTo>
                  <a:cubicBezTo>
                    <a:pt x="269" y="57"/>
                    <a:pt x="269" y="56"/>
                    <a:pt x="271" y="56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72" y="56"/>
                    <a:pt x="273" y="56"/>
                    <a:pt x="273" y="57"/>
                  </a:cubicBezTo>
                  <a:cubicBezTo>
                    <a:pt x="273" y="57"/>
                    <a:pt x="273" y="57"/>
                    <a:pt x="273" y="57"/>
                  </a:cubicBezTo>
                  <a:cubicBezTo>
                    <a:pt x="273" y="59"/>
                    <a:pt x="272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0" y="60"/>
                    <a:pt x="269" y="59"/>
                    <a:pt x="269" y="58"/>
                  </a:cubicBezTo>
                  <a:close/>
                  <a:moveTo>
                    <a:pt x="342" y="59"/>
                  </a:moveTo>
                  <a:cubicBezTo>
                    <a:pt x="342" y="59"/>
                    <a:pt x="342" y="59"/>
                    <a:pt x="342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41" y="59"/>
                    <a:pt x="340" y="58"/>
                    <a:pt x="341" y="5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1" y="56"/>
                    <a:pt x="342" y="55"/>
                    <a:pt x="343" y="5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4" y="55"/>
                    <a:pt x="345" y="56"/>
                    <a:pt x="345" y="57"/>
                  </a:cubicBezTo>
                  <a:cubicBezTo>
                    <a:pt x="345" y="57"/>
                    <a:pt x="345" y="57"/>
                    <a:pt x="345" y="57"/>
                  </a:cubicBezTo>
                  <a:cubicBezTo>
                    <a:pt x="344" y="58"/>
                    <a:pt x="344" y="59"/>
                    <a:pt x="343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43" y="59"/>
                    <a:pt x="342" y="59"/>
                    <a:pt x="342" y="59"/>
                  </a:cubicBezTo>
                  <a:close/>
                  <a:moveTo>
                    <a:pt x="281" y="57"/>
                  </a:moveTo>
                  <a:cubicBezTo>
                    <a:pt x="281" y="55"/>
                    <a:pt x="281" y="54"/>
                    <a:pt x="283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4" y="54"/>
                    <a:pt x="285" y="55"/>
                    <a:pt x="285" y="56"/>
                  </a:cubicBezTo>
                  <a:cubicBezTo>
                    <a:pt x="285" y="56"/>
                    <a:pt x="285" y="56"/>
                    <a:pt x="285" y="56"/>
                  </a:cubicBezTo>
                  <a:cubicBezTo>
                    <a:pt x="285" y="57"/>
                    <a:pt x="284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8"/>
                    <a:pt x="281" y="58"/>
                    <a:pt x="281" y="57"/>
                  </a:cubicBezTo>
                  <a:close/>
                  <a:moveTo>
                    <a:pt x="331" y="58"/>
                  </a:move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29" y="58"/>
                    <a:pt x="329" y="57"/>
                    <a:pt x="329" y="56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5"/>
                    <a:pt x="330" y="54"/>
                    <a:pt x="331" y="54"/>
                  </a:cubicBezTo>
                  <a:cubicBezTo>
                    <a:pt x="331" y="54"/>
                    <a:pt x="331" y="54"/>
                    <a:pt x="331" y="54"/>
                  </a:cubicBezTo>
                  <a:cubicBezTo>
                    <a:pt x="332" y="54"/>
                    <a:pt x="333" y="55"/>
                    <a:pt x="333" y="56"/>
                  </a:cubicBezTo>
                  <a:cubicBezTo>
                    <a:pt x="333" y="56"/>
                    <a:pt x="333" y="56"/>
                    <a:pt x="333" y="56"/>
                  </a:cubicBezTo>
                  <a:cubicBezTo>
                    <a:pt x="333" y="57"/>
                    <a:pt x="332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ubicBezTo>
                    <a:pt x="331" y="58"/>
                    <a:pt x="331" y="58"/>
                    <a:pt x="331" y="58"/>
                  </a:cubicBezTo>
                  <a:close/>
                  <a:moveTo>
                    <a:pt x="293" y="56"/>
                  </a:moveTo>
                  <a:cubicBezTo>
                    <a:pt x="293" y="54"/>
                    <a:pt x="293" y="54"/>
                    <a:pt x="295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6" y="53"/>
                    <a:pt x="297" y="54"/>
                    <a:pt x="297" y="55"/>
                  </a:cubicBezTo>
                  <a:cubicBezTo>
                    <a:pt x="297" y="55"/>
                    <a:pt x="297" y="55"/>
                    <a:pt x="297" y="55"/>
                  </a:cubicBezTo>
                  <a:cubicBezTo>
                    <a:pt x="297" y="57"/>
                    <a:pt x="296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7"/>
                    <a:pt x="293" y="57"/>
                    <a:pt x="293" y="56"/>
                  </a:cubicBezTo>
                  <a:close/>
                  <a:moveTo>
                    <a:pt x="319" y="57"/>
                  </a:moveTo>
                  <a:cubicBezTo>
                    <a:pt x="318" y="57"/>
                    <a:pt x="317" y="56"/>
                    <a:pt x="317" y="55"/>
                  </a:cubicBezTo>
                  <a:cubicBezTo>
                    <a:pt x="317" y="55"/>
                    <a:pt x="317" y="55"/>
                    <a:pt x="317" y="55"/>
                  </a:cubicBezTo>
                  <a:cubicBezTo>
                    <a:pt x="317" y="54"/>
                    <a:pt x="318" y="53"/>
                    <a:pt x="319" y="53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20" y="53"/>
                    <a:pt x="321" y="54"/>
                    <a:pt x="321" y="55"/>
                  </a:cubicBezTo>
                  <a:cubicBezTo>
                    <a:pt x="321" y="55"/>
                    <a:pt x="321" y="55"/>
                    <a:pt x="321" y="55"/>
                  </a:cubicBezTo>
                  <a:cubicBezTo>
                    <a:pt x="321" y="56"/>
                    <a:pt x="320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lose/>
                  <a:moveTo>
                    <a:pt x="305" y="55"/>
                  </a:moveTo>
                  <a:cubicBezTo>
                    <a:pt x="305" y="54"/>
                    <a:pt x="306" y="53"/>
                    <a:pt x="307" y="53"/>
                  </a:cubicBezTo>
                  <a:cubicBezTo>
                    <a:pt x="307" y="53"/>
                    <a:pt x="307" y="53"/>
                    <a:pt x="307" y="53"/>
                  </a:cubicBezTo>
                  <a:cubicBezTo>
                    <a:pt x="308" y="53"/>
                    <a:pt x="309" y="54"/>
                    <a:pt x="309" y="55"/>
                  </a:cubicBezTo>
                  <a:cubicBezTo>
                    <a:pt x="309" y="55"/>
                    <a:pt x="309" y="55"/>
                    <a:pt x="309" y="55"/>
                  </a:cubicBezTo>
                  <a:cubicBezTo>
                    <a:pt x="309" y="56"/>
                    <a:pt x="308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6" y="57"/>
                    <a:pt x="305" y="56"/>
                    <a:pt x="305" y="55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4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7" y="993"/>
                  </a:moveTo>
                  <a:cubicBezTo>
                    <a:pt x="286" y="992"/>
                    <a:pt x="287" y="991"/>
                    <a:pt x="288" y="990"/>
                  </a:cubicBezTo>
                  <a:cubicBezTo>
                    <a:pt x="288" y="990"/>
                    <a:pt x="288" y="990"/>
                    <a:pt x="288" y="990"/>
                  </a:cubicBezTo>
                  <a:cubicBezTo>
                    <a:pt x="289" y="990"/>
                    <a:pt x="290" y="990"/>
                    <a:pt x="290" y="991"/>
                  </a:cubicBezTo>
                  <a:cubicBezTo>
                    <a:pt x="290" y="991"/>
                    <a:pt x="290" y="991"/>
                    <a:pt x="290" y="991"/>
                  </a:cubicBezTo>
                  <a:cubicBezTo>
                    <a:pt x="291" y="992"/>
                    <a:pt x="290" y="993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288" y="994"/>
                    <a:pt x="287" y="993"/>
                    <a:pt x="287" y="993"/>
                  </a:cubicBezTo>
                  <a:close/>
                  <a:moveTo>
                    <a:pt x="330" y="991"/>
                  </a:moveTo>
                  <a:cubicBezTo>
                    <a:pt x="329" y="991"/>
                    <a:pt x="328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29" y="987"/>
                    <a:pt x="330" y="987"/>
                    <a:pt x="331" y="987"/>
                  </a:cubicBezTo>
                  <a:cubicBezTo>
                    <a:pt x="331" y="987"/>
                    <a:pt x="331" y="987"/>
                    <a:pt x="331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2" y="991"/>
                    <a:pt x="331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0" y="991"/>
                    <a:pt x="330" y="991"/>
                    <a:pt x="330" y="991"/>
                  </a:cubicBezTo>
                  <a:close/>
                  <a:moveTo>
                    <a:pt x="282" y="982"/>
                  </a:moveTo>
                  <a:cubicBezTo>
                    <a:pt x="282" y="981"/>
                    <a:pt x="282" y="980"/>
                    <a:pt x="283" y="979"/>
                  </a:cubicBezTo>
                  <a:cubicBezTo>
                    <a:pt x="283" y="979"/>
                    <a:pt x="283" y="979"/>
                    <a:pt x="283" y="979"/>
                  </a:cubicBezTo>
                  <a:cubicBezTo>
                    <a:pt x="284" y="979"/>
                    <a:pt x="285" y="979"/>
                    <a:pt x="286" y="980"/>
                  </a:cubicBezTo>
                  <a:cubicBezTo>
                    <a:pt x="286" y="980"/>
                    <a:pt x="286" y="980"/>
                    <a:pt x="286" y="980"/>
                  </a:cubicBezTo>
                  <a:cubicBezTo>
                    <a:pt x="286" y="981"/>
                    <a:pt x="286" y="982"/>
                    <a:pt x="285" y="983"/>
                  </a:cubicBezTo>
                  <a:cubicBezTo>
                    <a:pt x="285" y="983"/>
                    <a:pt x="285" y="983"/>
                    <a:pt x="285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4" y="983"/>
                    <a:pt x="284" y="983"/>
                    <a:pt x="284" y="983"/>
                  </a:cubicBezTo>
                  <a:cubicBezTo>
                    <a:pt x="283" y="983"/>
                    <a:pt x="282" y="983"/>
                    <a:pt x="282" y="982"/>
                  </a:cubicBezTo>
                  <a:close/>
                  <a:moveTo>
                    <a:pt x="335" y="980"/>
                  </a:moveTo>
                  <a:cubicBezTo>
                    <a:pt x="334" y="980"/>
                    <a:pt x="333" y="978"/>
                    <a:pt x="334" y="977"/>
                  </a:cubicBezTo>
                  <a:cubicBezTo>
                    <a:pt x="334" y="977"/>
                    <a:pt x="334" y="977"/>
                    <a:pt x="334" y="977"/>
                  </a:cubicBezTo>
                  <a:cubicBezTo>
                    <a:pt x="334" y="976"/>
                    <a:pt x="335" y="976"/>
                    <a:pt x="336" y="976"/>
                  </a:cubicBezTo>
                  <a:cubicBezTo>
                    <a:pt x="336" y="976"/>
                    <a:pt x="336" y="976"/>
                    <a:pt x="336" y="976"/>
                  </a:cubicBezTo>
                  <a:cubicBezTo>
                    <a:pt x="337" y="977"/>
                    <a:pt x="338" y="978"/>
                    <a:pt x="337" y="979"/>
                  </a:cubicBezTo>
                  <a:cubicBezTo>
                    <a:pt x="337" y="979"/>
                    <a:pt x="337" y="979"/>
                    <a:pt x="337" y="979"/>
                  </a:cubicBezTo>
                  <a:cubicBezTo>
                    <a:pt x="337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5" y="980"/>
                    <a:pt x="335" y="980"/>
                    <a:pt x="335" y="980"/>
                  </a:cubicBezTo>
                  <a:close/>
                  <a:moveTo>
                    <a:pt x="277" y="971"/>
                  </a:moveTo>
                  <a:cubicBezTo>
                    <a:pt x="277" y="970"/>
                    <a:pt x="277" y="969"/>
                    <a:pt x="278" y="968"/>
                  </a:cubicBezTo>
                  <a:cubicBezTo>
                    <a:pt x="278" y="968"/>
                    <a:pt x="278" y="968"/>
                    <a:pt x="278" y="968"/>
                  </a:cubicBezTo>
                  <a:cubicBezTo>
                    <a:pt x="279" y="968"/>
                    <a:pt x="280" y="968"/>
                    <a:pt x="281" y="969"/>
                  </a:cubicBezTo>
                  <a:cubicBezTo>
                    <a:pt x="281" y="969"/>
                    <a:pt x="281" y="969"/>
                    <a:pt x="281" y="969"/>
                  </a:cubicBezTo>
                  <a:cubicBezTo>
                    <a:pt x="281" y="970"/>
                    <a:pt x="281" y="971"/>
                    <a:pt x="280" y="972"/>
                  </a:cubicBezTo>
                  <a:cubicBezTo>
                    <a:pt x="280" y="972"/>
                    <a:pt x="280" y="972"/>
                    <a:pt x="280" y="972"/>
                  </a:cubicBezTo>
                  <a:cubicBezTo>
                    <a:pt x="280" y="972"/>
                    <a:pt x="279" y="972"/>
                    <a:pt x="279" y="972"/>
                  </a:cubicBezTo>
                  <a:cubicBezTo>
                    <a:pt x="279" y="972"/>
                    <a:pt x="279" y="972"/>
                    <a:pt x="279" y="972"/>
                  </a:cubicBezTo>
                  <a:cubicBezTo>
                    <a:pt x="278" y="972"/>
                    <a:pt x="278" y="972"/>
                    <a:pt x="277" y="971"/>
                  </a:cubicBezTo>
                  <a:close/>
                  <a:moveTo>
                    <a:pt x="340" y="969"/>
                  </a:moveTo>
                  <a:cubicBezTo>
                    <a:pt x="339" y="969"/>
                    <a:pt x="338" y="967"/>
                    <a:pt x="339" y="966"/>
                  </a:cubicBezTo>
                  <a:cubicBezTo>
                    <a:pt x="339" y="966"/>
                    <a:pt x="339" y="966"/>
                    <a:pt x="339" y="966"/>
                  </a:cubicBezTo>
                  <a:cubicBezTo>
                    <a:pt x="339" y="965"/>
                    <a:pt x="340" y="965"/>
                    <a:pt x="341" y="965"/>
                  </a:cubicBezTo>
                  <a:cubicBezTo>
                    <a:pt x="341" y="965"/>
                    <a:pt x="341" y="965"/>
                    <a:pt x="341" y="965"/>
                  </a:cubicBezTo>
                  <a:cubicBezTo>
                    <a:pt x="342" y="966"/>
                    <a:pt x="343" y="967"/>
                    <a:pt x="342" y="968"/>
                  </a:cubicBezTo>
                  <a:cubicBezTo>
                    <a:pt x="342" y="968"/>
                    <a:pt x="342" y="968"/>
                    <a:pt x="342" y="968"/>
                  </a:cubicBezTo>
                  <a:cubicBezTo>
                    <a:pt x="342" y="969"/>
                    <a:pt x="341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ubicBezTo>
                    <a:pt x="340" y="969"/>
                    <a:pt x="340" y="969"/>
                    <a:pt x="340" y="969"/>
                  </a:cubicBezTo>
                  <a:close/>
                  <a:moveTo>
                    <a:pt x="272" y="960"/>
                  </a:moveTo>
                  <a:cubicBezTo>
                    <a:pt x="272" y="959"/>
                    <a:pt x="272" y="958"/>
                    <a:pt x="273" y="957"/>
                  </a:cubicBezTo>
                  <a:cubicBezTo>
                    <a:pt x="273" y="957"/>
                    <a:pt x="273" y="957"/>
                    <a:pt x="273" y="957"/>
                  </a:cubicBezTo>
                  <a:cubicBezTo>
                    <a:pt x="274" y="957"/>
                    <a:pt x="276" y="957"/>
                    <a:pt x="276" y="958"/>
                  </a:cubicBezTo>
                  <a:cubicBezTo>
                    <a:pt x="276" y="958"/>
                    <a:pt x="276" y="958"/>
                    <a:pt x="276" y="958"/>
                  </a:cubicBezTo>
                  <a:cubicBezTo>
                    <a:pt x="276" y="959"/>
                    <a:pt x="276" y="960"/>
                    <a:pt x="275" y="961"/>
                  </a:cubicBezTo>
                  <a:cubicBezTo>
                    <a:pt x="275" y="961"/>
                    <a:pt x="275" y="961"/>
                    <a:pt x="275" y="961"/>
                  </a:cubicBezTo>
                  <a:cubicBezTo>
                    <a:pt x="275" y="961"/>
                    <a:pt x="274" y="961"/>
                    <a:pt x="274" y="961"/>
                  </a:cubicBezTo>
                  <a:cubicBezTo>
                    <a:pt x="274" y="961"/>
                    <a:pt x="274" y="961"/>
                    <a:pt x="274" y="961"/>
                  </a:cubicBezTo>
                  <a:cubicBezTo>
                    <a:pt x="273" y="961"/>
                    <a:pt x="273" y="961"/>
                    <a:pt x="272" y="960"/>
                  </a:cubicBezTo>
                  <a:close/>
                  <a:moveTo>
                    <a:pt x="344" y="958"/>
                  </a:moveTo>
                  <a:cubicBezTo>
                    <a:pt x="343" y="958"/>
                    <a:pt x="343" y="956"/>
                    <a:pt x="343" y="955"/>
                  </a:cubicBezTo>
                  <a:cubicBezTo>
                    <a:pt x="343" y="955"/>
                    <a:pt x="343" y="955"/>
                    <a:pt x="343" y="955"/>
                  </a:cubicBezTo>
                  <a:cubicBezTo>
                    <a:pt x="344" y="954"/>
                    <a:pt x="345" y="954"/>
                    <a:pt x="346" y="954"/>
                  </a:cubicBezTo>
                  <a:cubicBezTo>
                    <a:pt x="346" y="954"/>
                    <a:pt x="346" y="954"/>
                    <a:pt x="346" y="954"/>
                  </a:cubicBezTo>
                  <a:cubicBezTo>
                    <a:pt x="347" y="955"/>
                    <a:pt x="347" y="956"/>
                    <a:pt x="347" y="957"/>
                  </a:cubicBezTo>
                  <a:cubicBezTo>
                    <a:pt x="347" y="957"/>
                    <a:pt x="347" y="957"/>
                    <a:pt x="347" y="957"/>
                  </a:cubicBezTo>
                  <a:cubicBezTo>
                    <a:pt x="347" y="958"/>
                    <a:pt x="346" y="958"/>
                    <a:pt x="345" y="958"/>
                  </a:cubicBezTo>
                  <a:cubicBezTo>
                    <a:pt x="345" y="958"/>
                    <a:pt x="345" y="958"/>
                    <a:pt x="345" y="958"/>
                  </a:cubicBezTo>
                  <a:cubicBezTo>
                    <a:pt x="345" y="958"/>
                    <a:pt x="345" y="958"/>
                    <a:pt x="344" y="958"/>
                  </a:cubicBezTo>
                  <a:close/>
                  <a:moveTo>
                    <a:pt x="268" y="949"/>
                  </a:moveTo>
                  <a:cubicBezTo>
                    <a:pt x="267" y="948"/>
                    <a:pt x="268" y="947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70" y="946"/>
                    <a:pt x="271" y="946"/>
                    <a:pt x="271" y="947"/>
                  </a:cubicBezTo>
                  <a:cubicBezTo>
                    <a:pt x="271" y="947"/>
                    <a:pt x="271" y="947"/>
                    <a:pt x="271" y="947"/>
                  </a:cubicBezTo>
                  <a:cubicBezTo>
                    <a:pt x="272" y="948"/>
                    <a:pt x="271" y="949"/>
                    <a:pt x="270" y="950"/>
                  </a:cubicBezTo>
                  <a:cubicBezTo>
                    <a:pt x="270" y="950"/>
                    <a:pt x="270" y="950"/>
                    <a:pt x="270" y="950"/>
                  </a:cubicBezTo>
                  <a:cubicBezTo>
                    <a:pt x="270" y="950"/>
                    <a:pt x="270" y="950"/>
                    <a:pt x="269" y="950"/>
                  </a:cubicBezTo>
                  <a:cubicBezTo>
                    <a:pt x="269" y="950"/>
                    <a:pt x="269" y="950"/>
                    <a:pt x="269" y="950"/>
                  </a:cubicBezTo>
                  <a:cubicBezTo>
                    <a:pt x="269" y="950"/>
                    <a:pt x="268" y="950"/>
                    <a:pt x="268" y="949"/>
                  </a:cubicBezTo>
                  <a:close/>
                  <a:moveTo>
                    <a:pt x="349" y="947"/>
                  </a:moveTo>
                  <a:cubicBezTo>
                    <a:pt x="348" y="947"/>
                    <a:pt x="348" y="945"/>
                    <a:pt x="348" y="944"/>
                  </a:cubicBezTo>
                  <a:cubicBezTo>
                    <a:pt x="348" y="944"/>
                    <a:pt x="348" y="944"/>
                    <a:pt x="348" y="944"/>
                  </a:cubicBezTo>
                  <a:cubicBezTo>
                    <a:pt x="349" y="943"/>
                    <a:pt x="350" y="943"/>
                    <a:pt x="351" y="943"/>
                  </a:cubicBezTo>
                  <a:cubicBezTo>
                    <a:pt x="351" y="943"/>
                    <a:pt x="351" y="943"/>
                    <a:pt x="351" y="943"/>
                  </a:cubicBezTo>
                  <a:cubicBezTo>
                    <a:pt x="352" y="944"/>
                    <a:pt x="352" y="945"/>
                    <a:pt x="352" y="946"/>
                  </a:cubicBezTo>
                  <a:cubicBezTo>
                    <a:pt x="352" y="946"/>
                    <a:pt x="352" y="946"/>
                    <a:pt x="352" y="946"/>
                  </a:cubicBezTo>
                  <a:cubicBezTo>
                    <a:pt x="351" y="947"/>
                    <a:pt x="351" y="947"/>
                    <a:pt x="350" y="947"/>
                  </a:cubicBezTo>
                  <a:cubicBezTo>
                    <a:pt x="350" y="947"/>
                    <a:pt x="350" y="947"/>
                    <a:pt x="350" y="947"/>
                  </a:cubicBezTo>
                  <a:cubicBezTo>
                    <a:pt x="350" y="947"/>
                    <a:pt x="349" y="947"/>
                    <a:pt x="349" y="947"/>
                  </a:cubicBezTo>
                  <a:close/>
                  <a:moveTo>
                    <a:pt x="263" y="938"/>
                  </a:moveTo>
                  <a:cubicBezTo>
                    <a:pt x="262" y="937"/>
                    <a:pt x="263" y="936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5" y="935"/>
                    <a:pt x="266" y="935"/>
                    <a:pt x="266" y="936"/>
                  </a:cubicBezTo>
                  <a:cubicBezTo>
                    <a:pt x="266" y="936"/>
                    <a:pt x="266" y="936"/>
                    <a:pt x="266" y="936"/>
                  </a:cubicBezTo>
                  <a:cubicBezTo>
                    <a:pt x="267" y="937"/>
                    <a:pt x="266" y="938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5" y="939"/>
                    <a:pt x="265" y="939"/>
                    <a:pt x="265" y="939"/>
                  </a:cubicBezTo>
                  <a:cubicBezTo>
                    <a:pt x="264" y="939"/>
                    <a:pt x="263" y="939"/>
                    <a:pt x="263" y="938"/>
                  </a:cubicBezTo>
                  <a:close/>
                  <a:moveTo>
                    <a:pt x="354" y="936"/>
                  </a:moveTo>
                  <a:cubicBezTo>
                    <a:pt x="353" y="936"/>
                    <a:pt x="353" y="934"/>
                    <a:pt x="353" y="933"/>
                  </a:cubicBezTo>
                  <a:cubicBezTo>
                    <a:pt x="353" y="933"/>
                    <a:pt x="353" y="933"/>
                    <a:pt x="353" y="933"/>
                  </a:cubicBezTo>
                  <a:cubicBezTo>
                    <a:pt x="353" y="932"/>
                    <a:pt x="355" y="932"/>
                    <a:pt x="356" y="932"/>
                  </a:cubicBezTo>
                  <a:cubicBezTo>
                    <a:pt x="356" y="932"/>
                    <a:pt x="356" y="932"/>
                    <a:pt x="356" y="932"/>
                  </a:cubicBezTo>
                  <a:cubicBezTo>
                    <a:pt x="357" y="933"/>
                    <a:pt x="357" y="934"/>
                    <a:pt x="357" y="935"/>
                  </a:cubicBezTo>
                  <a:cubicBezTo>
                    <a:pt x="357" y="935"/>
                    <a:pt x="357" y="935"/>
                    <a:pt x="357" y="935"/>
                  </a:cubicBezTo>
                  <a:cubicBezTo>
                    <a:pt x="356" y="936"/>
                    <a:pt x="356" y="936"/>
                    <a:pt x="355" y="936"/>
                  </a:cubicBezTo>
                  <a:cubicBezTo>
                    <a:pt x="355" y="936"/>
                    <a:pt x="355" y="936"/>
                    <a:pt x="355" y="936"/>
                  </a:cubicBezTo>
                  <a:cubicBezTo>
                    <a:pt x="355" y="936"/>
                    <a:pt x="354" y="936"/>
                    <a:pt x="354" y="936"/>
                  </a:cubicBezTo>
                  <a:close/>
                  <a:moveTo>
                    <a:pt x="258" y="927"/>
                  </a:moveTo>
                  <a:cubicBezTo>
                    <a:pt x="257" y="926"/>
                    <a:pt x="258" y="925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60" y="924"/>
                    <a:pt x="261" y="924"/>
                    <a:pt x="262" y="925"/>
                  </a:cubicBezTo>
                  <a:cubicBezTo>
                    <a:pt x="262" y="925"/>
                    <a:pt x="262" y="925"/>
                    <a:pt x="262" y="925"/>
                  </a:cubicBezTo>
                  <a:cubicBezTo>
                    <a:pt x="262" y="926"/>
                    <a:pt x="262" y="927"/>
                    <a:pt x="261" y="928"/>
                  </a:cubicBezTo>
                  <a:cubicBezTo>
                    <a:pt x="261" y="928"/>
                    <a:pt x="261" y="928"/>
                    <a:pt x="261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60" y="928"/>
                    <a:pt x="260" y="928"/>
                    <a:pt x="260" y="928"/>
                  </a:cubicBezTo>
                  <a:cubicBezTo>
                    <a:pt x="259" y="928"/>
                    <a:pt x="258" y="928"/>
                    <a:pt x="258" y="927"/>
                  </a:cubicBezTo>
                  <a:close/>
                  <a:moveTo>
                    <a:pt x="359" y="925"/>
                  </a:moveTo>
                  <a:cubicBezTo>
                    <a:pt x="358" y="925"/>
                    <a:pt x="357" y="923"/>
                    <a:pt x="358" y="922"/>
                  </a:cubicBezTo>
                  <a:cubicBezTo>
                    <a:pt x="358" y="922"/>
                    <a:pt x="358" y="922"/>
                    <a:pt x="358" y="922"/>
                  </a:cubicBezTo>
                  <a:cubicBezTo>
                    <a:pt x="358" y="921"/>
                    <a:pt x="359" y="921"/>
                    <a:pt x="360" y="921"/>
                  </a:cubicBezTo>
                  <a:cubicBezTo>
                    <a:pt x="360" y="921"/>
                    <a:pt x="360" y="921"/>
                    <a:pt x="360" y="921"/>
                  </a:cubicBezTo>
                  <a:cubicBezTo>
                    <a:pt x="361" y="922"/>
                    <a:pt x="362" y="923"/>
                    <a:pt x="361" y="924"/>
                  </a:cubicBezTo>
                  <a:cubicBezTo>
                    <a:pt x="361" y="924"/>
                    <a:pt x="361" y="924"/>
                    <a:pt x="361" y="924"/>
                  </a:cubicBezTo>
                  <a:cubicBezTo>
                    <a:pt x="361" y="925"/>
                    <a:pt x="360" y="925"/>
                    <a:pt x="360" y="925"/>
                  </a:cubicBezTo>
                  <a:cubicBezTo>
                    <a:pt x="360" y="925"/>
                    <a:pt x="360" y="925"/>
                    <a:pt x="360" y="925"/>
                  </a:cubicBezTo>
                  <a:cubicBezTo>
                    <a:pt x="359" y="925"/>
                    <a:pt x="359" y="925"/>
                    <a:pt x="359" y="925"/>
                  </a:cubicBezTo>
                  <a:close/>
                  <a:moveTo>
                    <a:pt x="253" y="916"/>
                  </a:moveTo>
                  <a:cubicBezTo>
                    <a:pt x="253" y="915"/>
                    <a:pt x="253" y="914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5" y="913"/>
                    <a:pt x="256" y="913"/>
                    <a:pt x="257" y="914"/>
                  </a:cubicBezTo>
                  <a:cubicBezTo>
                    <a:pt x="257" y="914"/>
                    <a:pt x="257" y="914"/>
                    <a:pt x="257" y="914"/>
                  </a:cubicBezTo>
                  <a:cubicBezTo>
                    <a:pt x="257" y="915"/>
                    <a:pt x="257" y="916"/>
                    <a:pt x="256" y="917"/>
                  </a:cubicBezTo>
                  <a:cubicBezTo>
                    <a:pt x="256" y="917"/>
                    <a:pt x="256" y="917"/>
                    <a:pt x="256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5" y="917"/>
                    <a:pt x="255" y="917"/>
                    <a:pt x="255" y="917"/>
                  </a:cubicBezTo>
                  <a:cubicBezTo>
                    <a:pt x="254" y="917"/>
                    <a:pt x="253" y="917"/>
                    <a:pt x="253" y="916"/>
                  </a:cubicBezTo>
                  <a:close/>
                  <a:moveTo>
                    <a:pt x="364" y="914"/>
                  </a:moveTo>
                  <a:cubicBezTo>
                    <a:pt x="363" y="914"/>
                    <a:pt x="362" y="912"/>
                    <a:pt x="363" y="911"/>
                  </a:cubicBezTo>
                  <a:cubicBezTo>
                    <a:pt x="363" y="911"/>
                    <a:pt x="363" y="911"/>
                    <a:pt x="363" y="911"/>
                  </a:cubicBezTo>
                  <a:cubicBezTo>
                    <a:pt x="363" y="910"/>
                    <a:pt x="364" y="910"/>
                    <a:pt x="365" y="910"/>
                  </a:cubicBezTo>
                  <a:cubicBezTo>
                    <a:pt x="365" y="910"/>
                    <a:pt x="365" y="910"/>
                    <a:pt x="365" y="910"/>
                  </a:cubicBezTo>
                  <a:cubicBezTo>
                    <a:pt x="366" y="911"/>
                    <a:pt x="367" y="912"/>
                    <a:pt x="366" y="913"/>
                  </a:cubicBezTo>
                  <a:cubicBezTo>
                    <a:pt x="366" y="913"/>
                    <a:pt x="366" y="913"/>
                    <a:pt x="366" y="913"/>
                  </a:cubicBezTo>
                  <a:cubicBezTo>
                    <a:pt x="366" y="914"/>
                    <a:pt x="365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ubicBezTo>
                    <a:pt x="364" y="914"/>
                    <a:pt x="364" y="914"/>
                    <a:pt x="364" y="914"/>
                  </a:cubicBezTo>
                  <a:close/>
                  <a:moveTo>
                    <a:pt x="248" y="905"/>
                  </a:moveTo>
                  <a:cubicBezTo>
                    <a:pt x="248" y="904"/>
                    <a:pt x="248" y="903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50" y="902"/>
                    <a:pt x="251" y="902"/>
                    <a:pt x="252" y="903"/>
                  </a:cubicBezTo>
                  <a:cubicBezTo>
                    <a:pt x="252" y="903"/>
                    <a:pt x="252" y="903"/>
                    <a:pt x="252" y="903"/>
                  </a:cubicBezTo>
                  <a:cubicBezTo>
                    <a:pt x="252" y="904"/>
                    <a:pt x="252" y="905"/>
                    <a:pt x="251" y="906"/>
                  </a:cubicBezTo>
                  <a:cubicBezTo>
                    <a:pt x="251" y="906"/>
                    <a:pt x="251" y="906"/>
                    <a:pt x="251" y="906"/>
                  </a:cubicBezTo>
                  <a:cubicBezTo>
                    <a:pt x="251" y="906"/>
                    <a:pt x="250" y="906"/>
                    <a:pt x="250" y="906"/>
                  </a:cubicBezTo>
                  <a:cubicBezTo>
                    <a:pt x="250" y="906"/>
                    <a:pt x="250" y="906"/>
                    <a:pt x="250" y="906"/>
                  </a:cubicBezTo>
                  <a:cubicBezTo>
                    <a:pt x="249" y="906"/>
                    <a:pt x="249" y="906"/>
                    <a:pt x="248" y="905"/>
                  </a:cubicBezTo>
                  <a:close/>
                  <a:moveTo>
                    <a:pt x="368" y="903"/>
                  </a:moveTo>
                  <a:cubicBezTo>
                    <a:pt x="367" y="903"/>
                    <a:pt x="367" y="901"/>
                    <a:pt x="367" y="900"/>
                  </a:cubicBezTo>
                  <a:cubicBezTo>
                    <a:pt x="367" y="900"/>
                    <a:pt x="367" y="900"/>
                    <a:pt x="367" y="900"/>
                  </a:cubicBezTo>
                  <a:cubicBezTo>
                    <a:pt x="368" y="899"/>
                    <a:pt x="369" y="899"/>
                    <a:pt x="370" y="899"/>
                  </a:cubicBezTo>
                  <a:cubicBezTo>
                    <a:pt x="370" y="899"/>
                    <a:pt x="370" y="899"/>
                    <a:pt x="370" y="899"/>
                  </a:cubicBezTo>
                  <a:cubicBezTo>
                    <a:pt x="371" y="900"/>
                    <a:pt x="372" y="901"/>
                    <a:pt x="371" y="902"/>
                  </a:cubicBezTo>
                  <a:cubicBezTo>
                    <a:pt x="371" y="902"/>
                    <a:pt x="371" y="902"/>
                    <a:pt x="371" y="902"/>
                  </a:cubicBezTo>
                  <a:cubicBezTo>
                    <a:pt x="371" y="903"/>
                    <a:pt x="370" y="903"/>
                    <a:pt x="369" y="903"/>
                  </a:cubicBezTo>
                  <a:cubicBezTo>
                    <a:pt x="369" y="903"/>
                    <a:pt x="369" y="903"/>
                    <a:pt x="369" y="903"/>
                  </a:cubicBezTo>
                  <a:cubicBezTo>
                    <a:pt x="369" y="903"/>
                    <a:pt x="369" y="903"/>
                    <a:pt x="368" y="903"/>
                  </a:cubicBezTo>
                  <a:close/>
                  <a:moveTo>
                    <a:pt x="243" y="894"/>
                  </a:moveTo>
                  <a:cubicBezTo>
                    <a:pt x="243" y="893"/>
                    <a:pt x="243" y="892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5" y="891"/>
                    <a:pt x="247" y="891"/>
                    <a:pt x="247" y="892"/>
                  </a:cubicBezTo>
                  <a:cubicBezTo>
                    <a:pt x="247" y="892"/>
                    <a:pt x="247" y="892"/>
                    <a:pt x="247" y="892"/>
                  </a:cubicBezTo>
                  <a:cubicBezTo>
                    <a:pt x="248" y="893"/>
                    <a:pt x="247" y="894"/>
                    <a:pt x="246" y="895"/>
                  </a:cubicBezTo>
                  <a:cubicBezTo>
                    <a:pt x="246" y="895"/>
                    <a:pt x="246" y="895"/>
                    <a:pt x="246" y="895"/>
                  </a:cubicBezTo>
                  <a:cubicBezTo>
                    <a:pt x="246" y="895"/>
                    <a:pt x="246" y="895"/>
                    <a:pt x="245" y="895"/>
                  </a:cubicBezTo>
                  <a:cubicBezTo>
                    <a:pt x="245" y="895"/>
                    <a:pt x="245" y="895"/>
                    <a:pt x="245" y="895"/>
                  </a:cubicBezTo>
                  <a:cubicBezTo>
                    <a:pt x="245" y="895"/>
                    <a:pt x="244" y="895"/>
                    <a:pt x="243" y="894"/>
                  </a:cubicBezTo>
                  <a:close/>
                  <a:moveTo>
                    <a:pt x="373" y="892"/>
                  </a:moveTo>
                  <a:cubicBezTo>
                    <a:pt x="372" y="892"/>
                    <a:pt x="372" y="890"/>
                    <a:pt x="372" y="889"/>
                  </a:cubicBezTo>
                  <a:cubicBezTo>
                    <a:pt x="372" y="889"/>
                    <a:pt x="372" y="889"/>
                    <a:pt x="372" y="889"/>
                  </a:cubicBezTo>
                  <a:cubicBezTo>
                    <a:pt x="373" y="888"/>
                    <a:pt x="374" y="888"/>
                    <a:pt x="375" y="888"/>
                  </a:cubicBezTo>
                  <a:cubicBezTo>
                    <a:pt x="375" y="888"/>
                    <a:pt x="375" y="888"/>
                    <a:pt x="375" y="888"/>
                  </a:cubicBezTo>
                  <a:cubicBezTo>
                    <a:pt x="376" y="889"/>
                    <a:pt x="376" y="890"/>
                    <a:pt x="376" y="891"/>
                  </a:cubicBezTo>
                  <a:cubicBezTo>
                    <a:pt x="376" y="891"/>
                    <a:pt x="376" y="891"/>
                    <a:pt x="376" y="891"/>
                  </a:cubicBezTo>
                  <a:cubicBezTo>
                    <a:pt x="376" y="892"/>
                    <a:pt x="375" y="892"/>
                    <a:pt x="374" y="892"/>
                  </a:cubicBezTo>
                  <a:cubicBezTo>
                    <a:pt x="374" y="892"/>
                    <a:pt x="374" y="892"/>
                    <a:pt x="374" y="892"/>
                  </a:cubicBezTo>
                  <a:cubicBezTo>
                    <a:pt x="374" y="892"/>
                    <a:pt x="374" y="892"/>
                    <a:pt x="373" y="892"/>
                  </a:cubicBezTo>
                  <a:close/>
                  <a:moveTo>
                    <a:pt x="239" y="883"/>
                  </a:moveTo>
                  <a:cubicBezTo>
                    <a:pt x="238" y="882"/>
                    <a:pt x="239" y="881"/>
                    <a:pt x="240" y="880"/>
                  </a:cubicBezTo>
                  <a:cubicBezTo>
                    <a:pt x="240" y="880"/>
                    <a:pt x="240" y="880"/>
                    <a:pt x="240" y="880"/>
                  </a:cubicBezTo>
                  <a:cubicBezTo>
                    <a:pt x="241" y="880"/>
                    <a:pt x="242" y="880"/>
                    <a:pt x="242" y="881"/>
                  </a:cubicBezTo>
                  <a:cubicBezTo>
                    <a:pt x="242" y="881"/>
                    <a:pt x="242" y="881"/>
                    <a:pt x="242" y="881"/>
                  </a:cubicBezTo>
                  <a:cubicBezTo>
                    <a:pt x="243" y="882"/>
                    <a:pt x="242" y="883"/>
                    <a:pt x="241" y="884"/>
                  </a:cubicBezTo>
                  <a:cubicBezTo>
                    <a:pt x="241" y="884"/>
                    <a:pt x="241" y="884"/>
                    <a:pt x="241" y="884"/>
                  </a:cubicBezTo>
                  <a:cubicBezTo>
                    <a:pt x="241" y="884"/>
                    <a:pt x="241" y="884"/>
                    <a:pt x="240" y="884"/>
                  </a:cubicBezTo>
                  <a:cubicBezTo>
                    <a:pt x="240" y="884"/>
                    <a:pt x="240" y="884"/>
                    <a:pt x="240" y="884"/>
                  </a:cubicBezTo>
                  <a:cubicBezTo>
                    <a:pt x="240" y="884"/>
                    <a:pt x="239" y="884"/>
                    <a:pt x="239" y="883"/>
                  </a:cubicBezTo>
                  <a:close/>
                  <a:moveTo>
                    <a:pt x="378" y="881"/>
                  </a:moveTo>
                  <a:cubicBezTo>
                    <a:pt x="377" y="881"/>
                    <a:pt x="377" y="879"/>
                    <a:pt x="377" y="878"/>
                  </a:cubicBezTo>
                  <a:cubicBezTo>
                    <a:pt x="377" y="878"/>
                    <a:pt x="377" y="878"/>
                    <a:pt x="377" y="878"/>
                  </a:cubicBezTo>
                  <a:cubicBezTo>
                    <a:pt x="377" y="877"/>
                    <a:pt x="379" y="877"/>
                    <a:pt x="380" y="877"/>
                  </a:cubicBezTo>
                  <a:cubicBezTo>
                    <a:pt x="380" y="877"/>
                    <a:pt x="380" y="877"/>
                    <a:pt x="380" y="877"/>
                  </a:cubicBezTo>
                  <a:cubicBezTo>
                    <a:pt x="381" y="878"/>
                    <a:pt x="381" y="879"/>
                    <a:pt x="381" y="880"/>
                  </a:cubicBezTo>
                  <a:cubicBezTo>
                    <a:pt x="381" y="880"/>
                    <a:pt x="381" y="880"/>
                    <a:pt x="381" y="880"/>
                  </a:cubicBezTo>
                  <a:cubicBezTo>
                    <a:pt x="380" y="881"/>
                    <a:pt x="380" y="881"/>
                    <a:pt x="379" y="881"/>
                  </a:cubicBezTo>
                  <a:cubicBezTo>
                    <a:pt x="379" y="881"/>
                    <a:pt x="379" y="881"/>
                    <a:pt x="379" y="881"/>
                  </a:cubicBezTo>
                  <a:cubicBezTo>
                    <a:pt x="379" y="881"/>
                    <a:pt x="378" y="881"/>
                    <a:pt x="378" y="881"/>
                  </a:cubicBezTo>
                  <a:close/>
                  <a:moveTo>
                    <a:pt x="234" y="872"/>
                  </a:moveTo>
                  <a:cubicBezTo>
                    <a:pt x="233" y="871"/>
                    <a:pt x="234" y="870"/>
                    <a:pt x="235" y="869"/>
                  </a:cubicBezTo>
                  <a:cubicBezTo>
                    <a:pt x="235" y="869"/>
                    <a:pt x="235" y="869"/>
                    <a:pt x="235" y="869"/>
                  </a:cubicBezTo>
                  <a:cubicBezTo>
                    <a:pt x="236" y="869"/>
                    <a:pt x="237" y="869"/>
                    <a:pt x="237" y="870"/>
                  </a:cubicBezTo>
                  <a:cubicBezTo>
                    <a:pt x="237" y="870"/>
                    <a:pt x="237" y="870"/>
                    <a:pt x="237" y="870"/>
                  </a:cubicBezTo>
                  <a:cubicBezTo>
                    <a:pt x="238" y="871"/>
                    <a:pt x="237" y="872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6" y="873"/>
                    <a:pt x="236" y="873"/>
                    <a:pt x="236" y="873"/>
                  </a:cubicBezTo>
                  <a:cubicBezTo>
                    <a:pt x="235" y="873"/>
                    <a:pt x="234" y="873"/>
                    <a:pt x="234" y="872"/>
                  </a:cubicBezTo>
                  <a:close/>
                  <a:moveTo>
                    <a:pt x="383" y="870"/>
                  </a:moveTo>
                  <a:cubicBezTo>
                    <a:pt x="382" y="870"/>
                    <a:pt x="381" y="868"/>
                    <a:pt x="382" y="867"/>
                  </a:cubicBezTo>
                  <a:cubicBezTo>
                    <a:pt x="382" y="867"/>
                    <a:pt x="382" y="867"/>
                    <a:pt x="382" y="867"/>
                  </a:cubicBezTo>
                  <a:cubicBezTo>
                    <a:pt x="382" y="866"/>
                    <a:pt x="384" y="866"/>
                    <a:pt x="385" y="866"/>
                  </a:cubicBezTo>
                  <a:cubicBezTo>
                    <a:pt x="385" y="866"/>
                    <a:pt x="385" y="866"/>
                    <a:pt x="385" y="866"/>
                  </a:cubicBezTo>
                  <a:cubicBezTo>
                    <a:pt x="386" y="867"/>
                    <a:pt x="386" y="868"/>
                    <a:pt x="386" y="869"/>
                  </a:cubicBezTo>
                  <a:cubicBezTo>
                    <a:pt x="386" y="869"/>
                    <a:pt x="386" y="869"/>
                    <a:pt x="386" y="869"/>
                  </a:cubicBezTo>
                  <a:cubicBezTo>
                    <a:pt x="385" y="870"/>
                    <a:pt x="384" y="870"/>
                    <a:pt x="384" y="870"/>
                  </a:cubicBezTo>
                  <a:cubicBezTo>
                    <a:pt x="384" y="870"/>
                    <a:pt x="384" y="870"/>
                    <a:pt x="384" y="870"/>
                  </a:cubicBezTo>
                  <a:cubicBezTo>
                    <a:pt x="383" y="870"/>
                    <a:pt x="383" y="870"/>
                    <a:pt x="383" y="870"/>
                  </a:cubicBezTo>
                  <a:close/>
                  <a:moveTo>
                    <a:pt x="229" y="861"/>
                  </a:moveTo>
                  <a:cubicBezTo>
                    <a:pt x="229" y="860"/>
                    <a:pt x="229" y="859"/>
                    <a:pt x="230" y="858"/>
                  </a:cubicBezTo>
                  <a:cubicBezTo>
                    <a:pt x="230" y="858"/>
                    <a:pt x="230" y="858"/>
                    <a:pt x="230" y="858"/>
                  </a:cubicBezTo>
                  <a:cubicBezTo>
                    <a:pt x="231" y="858"/>
                    <a:pt x="232" y="858"/>
                    <a:pt x="233" y="859"/>
                  </a:cubicBezTo>
                  <a:cubicBezTo>
                    <a:pt x="233" y="859"/>
                    <a:pt x="233" y="859"/>
                    <a:pt x="233" y="859"/>
                  </a:cubicBezTo>
                  <a:cubicBezTo>
                    <a:pt x="233" y="860"/>
                    <a:pt x="233" y="861"/>
                    <a:pt x="232" y="862"/>
                  </a:cubicBezTo>
                  <a:cubicBezTo>
                    <a:pt x="232" y="862"/>
                    <a:pt x="232" y="862"/>
                    <a:pt x="232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1" y="862"/>
                    <a:pt x="231" y="862"/>
                    <a:pt x="231" y="862"/>
                  </a:cubicBezTo>
                  <a:cubicBezTo>
                    <a:pt x="230" y="862"/>
                    <a:pt x="229" y="862"/>
                    <a:pt x="229" y="861"/>
                  </a:cubicBezTo>
                  <a:close/>
                  <a:moveTo>
                    <a:pt x="388" y="859"/>
                  </a:moveTo>
                  <a:cubicBezTo>
                    <a:pt x="387" y="859"/>
                    <a:pt x="386" y="858"/>
                    <a:pt x="387" y="857"/>
                  </a:cubicBezTo>
                  <a:cubicBezTo>
                    <a:pt x="387" y="857"/>
                    <a:pt x="387" y="857"/>
                    <a:pt x="387" y="857"/>
                  </a:cubicBezTo>
                  <a:cubicBezTo>
                    <a:pt x="387" y="855"/>
                    <a:pt x="388" y="855"/>
                    <a:pt x="389" y="855"/>
                  </a:cubicBezTo>
                  <a:cubicBezTo>
                    <a:pt x="389" y="855"/>
                    <a:pt x="389" y="855"/>
                    <a:pt x="389" y="855"/>
                  </a:cubicBezTo>
                  <a:cubicBezTo>
                    <a:pt x="390" y="856"/>
                    <a:pt x="391" y="857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0" y="859"/>
                    <a:pt x="389" y="859"/>
                    <a:pt x="389" y="859"/>
                  </a:cubicBezTo>
                  <a:cubicBezTo>
                    <a:pt x="389" y="859"/>
                    <a:pt x="389" y="859"/>
                    <a:pt x="389" y="859"/>
                  </a:cubicBezTo>
                  <a:cubicBezTo>
                    <a:pt x="388" y="859"/>
                    <a:pt x="388" y="859"/>
                    <a:pt x="388" y="859"/>
                  </a:cubicBezTo>
                  <a:close/>
                  <a:moveTo>
                    <a:pt x="224" y="850"/>
                  </a:moveTo>
                  <a:cubicBezTo>
                    <a:pt x="224" y="849"/>
                    <a:pt x="224" y="848"/>
                    <a:pt x="225" y="847"/>
                  </a:cubicBezTo>
                  <a:cubicBezTo>
                    <a:pt x="225" y="847"/>
                    <a:pt x="225" y="847"/>
                    <a:pt x="225" y="847"/>
                  </a:cubicBezTo>
                  <a:cubicBezTo>
                    <a:pt x="226" y="847"/>
                    <a:pt x="227" y="847"/>
                    <a:pt x="228" y="848"/>
                  </a:cubicBezTo>
                  <a:cubicBezTo>
                    <a:pt x="228" y="848"/>
                    <a:pt x="228" y="848"/>
                    <a:pt x="228" y="848"/>
                  </a:cubicBezTo>
                  <a:cubicBezTo>
                    <a:pt x="228" y="849"/>
                    <a:pt x="228" y="850"/>
                    <a:pt x="227" y="851"/>
                  </a:cubicBezTo>
                  <a:cubicBezTo>
                    <a:pt x="227" y="851"/>
                    <a:pt x="227" y="851"/>
                    <a:pt x="227" y="851"/>
                  </a:cubicBezTo>
                  <a:cubicBezTo>
                    <a:pt x="227" y="851"/>
                    <a:pt x="226" y="851"/>
                    <a:pt x="226" y="851"/>
                  </a:cubicBezTo>
                  <a:cubicBezTo>
                    <a:pt x="226" y="851"/>
                    <a:pt x="226" y="851"/>
                    <a:pt x="226" y="851"/>
                  </a:cubicBezTo>
                  <a:cubicBezTo>
                    <a:pt x="225" y="851"/>
                    <a:pt x="225" y="851"/>
                    <a:pt x="224" y="850"/>
                  </a:cubicBezTo>
                  <a:close/>
                  <a:moveTo>
                    <a:pt x="393" y="848"/>
                  </a:moveTo>
                  <a:cubicBezTo>
                    <a:pt x="392" y="848"/>
                    <a:pt x="391" y="847"/>
                    <a:pt x="392" y="846"/>
                  </a:cubicBezTo>
                  <a:cubicBezTo>
                    <a:pt x="392" y="846"/>
                    <a:pt x="392" y="846"/>
                    <a:pt x="392" y="846"/>
                  </a:cubicBezTo>
                  <a:cubicBezTo>
                    <a:pt x="392" y="844"/>
                    <a:pt x="393" y="844"/>
                    <a:pt x="394" y="844"/>
                  </a:cubicBezTo>
                  <a:cubicBezTo>
                    <a:pt x="394" y="844"/>
                    <a:pt x="394" y="844"/>
                    <a:pt x="394" y="844"/>
                  </a:cubicBezTo>
                  <a:cubicBezTo>
                    <a:pt x="395" y="845"/>
                    <a:pt x="396" y="846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5" y="848"/>
                    <a:pt x="394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ubicBezTo>
                    <a:pt x="393" y="848"/>
                    <a:pt x="393" y="848"/>
                    <a:pt x="393" y="848"/>
                  </a:cubicBezTo>
                  <a:close/>
                  <a:moveTo>
                    <a:pt x="219" y="839"/>
                  </a:moveTo>
                  <a:cubicBezTo>
                    <a:pt x="219" y="838"/>
                    <a:pt x="219" y="837"/>
                    <a:pt x="220" y="836"/>
                  </a:cubicBezTo>
                  <a:cubicBezTo>
                    <a:pt x="220" y="836"/>
                    <a:pt x="220" y="836"/>
                    <a:pt x="220" y="836"/>
                  </a:cubicBezTo>
                  <a:cubicBezTo>
                    <a:pt x="221" y="836"/>
                    <a:pt x="223" y="836"/>
                    <a:pt x="223" y="837"/>
                  </a:cubicBezTo>
                  <a:cubicBezTo>
                    <a:pt x="223" y="837"/>
                    <a:pt x="223" y="837"/>
                    <a:pt x="223" y="837"/>
                  </a:cubicBezTo>
                  <a:cubicBezTo>
                    <a:pt x="223" y="838"/>
                    <a:pt x="223" y="839"/>
                    <a:pt x="222" y="840"/>
                  </a:cubicBezTo>
                  <a:cubicBezTo>
                    <a:pt x="222" y="840"/>
                    <a:pt x="222" y="840"/>
                    <a:pt x="222" y="840"/>
                  </a:cubicBezTo>
                  <a:cubicBezTo>
                    <a:pt x="222" y="840"/>
                    <a:pt x="221" y="840"/>
                    <a:pt x="221" y="840"/>
                  </a:cubicBezTo>
                  <a:cubicBezTo>
                    <a:pt x="221" y="840"/>
                    <a:pt x="221" y="840"/>
                    <a:pt x="221" y="840"/>
                  </a:cubicBezTo>
                  <a:cubicBezTo>
                    <a:pt x="220" y="840"/>
                    <a:pt x="220" y="840"/>
                    <a:pt x="219" y="839"/>
                  </a:cubicBezTo>
                  <a:close/>
                  <a:moveTo>
                    <a:pt x="397" y="837"/>
                  </a:moveTo>
                  <a:cubicBezTo>
                    <a:pt x="396" y="837"/>
                    <a:pt x="396" y="836"/>
                    <a:pt x="396" y="835"/>
                  </a:cubicBezTo>
                  <a:cubicBezTo>
                    <a:pt x="396" y="835"/>
                    <a:pt x="396" y="835"/>
                    <a:pt x="396" y="835"/>
                  </a:cubicBezTo>
                  <a:cubicBezTo>
                    <a:pt x="397" y="834"/>
                    <a:pt x="398" y="833"/>
                    <a:pt x="399" y="833"/>
                  </a:cubicBezTo>
                  <a:cubicBezTo>
                    <a:pt x="399" y="833"/>
                    <a:pt x="399" y="833"/>
                    <a:pt x="399" y="833"/>
                  </a:cubicBezTo>
                  <a:cubicBezTo>
                    <a:pt x="400" y="834"/>
                    <a:pt x="400" y="835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0" y="837"/>
                    <a:pt x="399" y="837"/>
                    <a:pt x="398" y="837"/>
                  </a:cubicBezTo>
                  <a:cubicBezTo>
                    <a:pt x="398" y="837"/>
                    <a:pt x="398" y="837"/>
                    <a:pt x="398" y="837"/>
                  </a:cubicBezTo>
                  <a:cubicBezTo>
                    <a:pt x="398" y="837"/>
                    <a:pt x="398" y="837"/>
                    <a:pt x="397" y="837"/>
                  </a:cubicBezTo>
                  <a:close/>
                  <a:moveTo>
                    <a:pt x="215" y="828"/>
                  </a:moveTo>
                  <a:cubicBezTo>
                    <a:pt x="214" y="827"/>
                    <a:pt x="215" y="826"/>
                    <a:pt x="216" y="825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17" y="825"/>
                    <a:pt x="218" y="825"/>
                    <a:pt x="218" y="826"/>
                  </a:cubicBezTo>
                  <a:cubicBezTo>
                    <a:pt x="218" y="826"/>
                    <a:pt x="218" y="826"/>
                    <a:pt x="218" y="826"/>
                  </a:cubicBezTo>
                  <a:cubicBezTo>
                    <a:pt x="219" y="827"/>
                    <a:pt x="218" y="828"/>
                    <a:pt x="217" y="829"/>
                  </a:cubicBezTo>
                  <a:cubicBezTo>
                    <a:pt x="217" y="829"/>
                    <a:pt x="217" y="829"/>
                    <a:pt x="217" y="829"/>
                  </a:cubicBezTo>
                  <a:cubicBezTo>
                    <a:pt x="217" y="829"/>
                    <a:pt x="217" y="829"/>
                    <a:pt x="216" y="829"/>
                  </a:cubicBezTo>
                  <a:cubicBezTo>
                    <a:pt x="216" y="829"/>
                    <a:pt x="216" y="829"/>
                    <a:pt x="216" y="829"/>
                  </a:cubicBezTo>
                  <a:cubicBezTo>
                    <a:pt x="216" y="829"/>
                    <a:pt x="215" y="829"/>
                    <a:pt x="215" y="828"/>
                  </a:cubicBezTo>
                  <a:close/>
                  <a:moveTo>
                    <a:pt x="402" y="826"/>
                  </a:moveTo>
                  <a:cubicBezTo>
                    <a:pt x="401" y="826"/>
                    <a:pt x="401" y="825"/>
                    <a:pt x="401" y="824"/>
                  </a:cubicBezTo>
                  <a:cubicBezTo>
                    <a:pt x="401" y="824"/>
                    <a:pt x="401" y="824"/>
                    <a:pt x="401" y="824"/>
                  </a:cubicBezTo>
                  <a:cubicBezTo>
                    <a:pt x="402" y="823"/>
                    <a:pt x="403" y="822"/>
                    <a:pt x="404" y="822"/>
                  </a:cubicBezTo>
                  <a:cubicBezTo>
                    <a:pt x="404" y="822"/>
                    <a:pt x="404" y="822"/>
                    <a:pt x="404" y="822"/>
                  </a:cubicBezTo>
                  <a:cubicBezTo>
                    <a:pt x="405" y="823"/>
                    <a:pt x="405" y="824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4" y="826"/>
                    <a:pt x="404" y="826"/>
                    <a:pt x="403" y="826"/>
                  </a:cubicBezTo>
                  <a:cubicBezTo>
                    <a:pt x="403" y="826"/>
                    <a:pt x="403" y="826"/>
                    <a:pt x="403" y="826"/>
                  </a:cubicBezTo>
                  <a:cubicBezTo>
                    <a:pt x="403" y="826"/>
                    <a:pt x="402" y="826"/>
                    <a:pt x="402" y="826"/>
                  </a:cubicBezTo>
                  <a:close/>
                  <a:moveTo>
                    <a:pt x="210" y="817"/>
                  </a:moveTo>
                  <a:cubicBezTo>
                    <a:pt x="209" y="816"/>
                    <a:pt x="210" y="815"/>
                    <a:pt x="211" y="814"/>
                  </a:cubicBezTo>
                  <a:cubicBezTo>
                    <a:pt x="211" y="814"/>
                    <a:pt x="211" y="814"/>
                    <a:pt x="211" y="814"/>
                  </a:cubicBezTo>
                  <a:cubicBezTo>
                    <a:pt x="212" y="814"/>
                    <a:pt x="213" y="814"/>
                    <a:pt x="213" y="815"/>
                  </a:cubicBezTo>
                  <a:cubicBezTo>
                    <a:pt x="213" y="815"/>
                    <a:pt x="213" y="815"/>
                    <a:pt x="213" y="815"/>
                  </a:cubicBezTo>
                  <a:cubicBezTo>
                    <a:pt x="214" y="816"/>
                    <a:pt x="213" y="817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2" y="818"/>
                    <a:pt x="212" y="818"/>
                    <a:pt x="212" y="818"/>
                  </a:cubicBezTo>
                  <a:cubicBezTo>
                    <a:pt x="211" y="818"/>
                    <a:pt x="210" y="818"/>
                    <a:pt x="210" y="817"/>
                  </a:cubicBezTo>
                  <a:close/>
                  <a:moveTo>
                    <a:pt x="407" y="815"/>
                  </a:moveTo>
                  <a:cubicBezTo>
                    <a:pt x="406" y="815"/>
                    <a:pt x="406" y="814"/>
                    <a:pt x="406" y="813"/>
                  </a:cubicBezTo>
                  <a:cubicBezTo>
                    <a:pt x="406" y="813"/>
                    <a:pt x="406" y="813"/>
                    <a:pt x="406" y="813"/>
                  </a:cubicBezTo>
                  <a:cubicBezTo>
                    <a:pt x="406" y="812"/>
                    <a:pt x="408" y="811"/>
                    <a:pt x="409" y="812"/>
                  </a:cubicBezTo>
                  <a:cubicBezTo>
                    <a:pt x="409" y="812"/>
                    <a:pt x="409" y="812"/>
                    <a:pt x="409" y="812"/>
                  </a:cubicBezTo>
                  <a:cubicBezTo>
                    <a:pt x="410" y="812"/>
                    <a:pt x="410" y="813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09" y="815"/>
                    <a:pt x="409" y="815"/>
                    <a:pt x="408" y="815"/>
                  </a:cubicBezTo>
                  <a:cubicBezTo>
                    <a:pt x="408" y="815"/>
                    <a:pt x="408" y="815"/>
                    <a:pt x="408" y="815"/>
                  </a:cubicBezTo>
                  <a:cubicBezTo>
                    <a:pt x="408" y="815"/>
                    <a:pt x="407" y="815"/>
                    <a:pt x="407" y="815"/>
                  </a:cubicBezTo>
                  <a:close/>
                  <a:moveTo>
                    <a:pt x="205" y="806"/>
                  </a:moveTo>
                  <a:cubicBezTo>
                    <a:pt x="204" y="805"/>
                    <a:pt x="205" y="804"/>
                    <a:pt x="206" y="803"/>
                  </a:cubicBezTo>
                  <a:cubicBezTo>
                    <a:pt x="206" y="803"/>
                    <a:pt x="206" y="803"/>
                    <a:pt x="206" y="803"/>
                  </a:cubicBezTo>
                  <a:cubicBezTo>
                    <a:pt x="207" y="803"/>
                    <a:pt x="208" y="803"/>
                    <a:pt x="209" y="804"/>
                  </a:cubicBezTo>
                  <a:cubicBezTo>
                    <a:pt x="209" y="804"/>
                    <a:pt x="209" y="804"/>
                    <a:pt x="209" y="804"/>
                  </a:cubicBezTo>
                  <a:cubicBezTo>
                    <a:pt x="209" y="805"/>
                    <a:pt x="209" y="807"/>
                    <a:pt x="208" y="807"/>
                  </a:cubicBezTo>
                  <a:cubicBezTo>
                    <a:pt x="208" y="807"/>
                    <a:pt x="208" y="807"/>
                    <a:pt x="208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7" y="807"/>
                    <a:pt x="207" y="807"/>
                    <a:pt x="207" y="807"/>
                  </a:cubicBezTo>
                  <a:cubicBezTo>
                    <a:pt x="206" y="807"/>
                    <a:pt x="205" y="807"/>
                    <a:pt x="205" y="806"/>
                  </a:cubicBezTo>
                  <a:close/>
                  <a:moveTo>
                    <a:pt x="412" y="804"/>
                  </a:moveTo>
                  <a:cubicBezTo>
                    <a:pt x="411" y="804"/>
                    <a:pt x="410" y="803"/>
                    <a:pt x="411" y="802"/>
                  </a:cubicBezTo>
                  <a:cubicBezTo>
                    <a:pt x="411" y="802"/>
                    <a:pt x="411" y="802"/>
                    <a:pt x="411" y="802"/>
                  </a:cubicBezTo>
                  <a:cubicBezTo>
                    <a:pt x="411" y="801"/>
                    <a:pt x="412" y="800"/>
                    <a:pt x="413" y="801"/>
                  </a:cubicBezTo>
                  <a:cubicBezTo>
                    <a:pt x="413" y="801"/>
                    <a:pt x="413" y="801"/>
                    <a:pt x="413" y="801"/>
                  </a:cubicBezTo>
                  <a:cubicBezTo>
                    <a:pt x="414" y="801"/>
                    <a:pt x="415" y="802"/>
                    <a:pt x="414" y="803"/>
                  </a:cubicBezTo>
                  <a:cubicBezTo>
                    <a:pt x="414" y="803"/>
                    <a:pt x="414" y="803"/>
                    <a:pt x="414" y="803"/>
                  </a:cubicBezTo>
                  <a:cubicBezTo>
                    <a:pt x="414" y="804"/>
                    <a:pt x="413" y="804"/>
                    <a:pt x="413" y="804"/>
                  </a:cubicBezTo>
                  <a:cubicBezTo>
                    <a:pt x="413" y="804"/>
                    <a:pt x="413" y="804"/>
                    <a:pt x="413" y="804"/>
                  </a:cubicBezTo>
                  <a:cubicBezTo>
                    <a:pt x="412" y="804"/>
                    <a:pt x="412" y="804"/>
                    <a:pt x="412" y="804"/>
                  </a:cubicBezTo>
                  <a:close/>
                  <a:moveTo>
                    <a:pt x="200" y="795"/>
                  </a:moveTo>
                  <a:cubicBezTo>
                    <a:pt x="200" y="794"/>
                    <a:pt x="200" y="793"/>
                    <a:pt x="201" y="792"/>
                  </a:cubicBezTo>
                  <a:cubicBezTo>
                    <a:pt x="201" y="792"/>
                    <a:pt x="201" y="792"/>
                    <a:pt x="201" y="792"/>
                  </a:cubicBezTo>
                  <a:cubicBezTo>
                    <a:pt x="202" y="792"/>
                    <a:pt x="203" y="792"/>
                    <a:pt x="204" y="793"/>
                  </a:cubicBezTo>
                  <a:cubicBezTo>
                    <a:pt x="204" y="793"/>
                    <a:pt x="204" y="793"/>
                    <a:pt x="204" y="793"/>
                  </a:cubicBezTo>
                  <a:cubicBezTo>
                    <a:pt x="204" y="794"/>
                    <a:pt x="204" y="796"/>
                    <a:pt x="203" y="796"/>
                  </a:cubicBezTo>
                  <a:cubicBezTo>
                    <a:pt x="203" y="796"/>
                    <a:pt x="203" y="796"/>
                    <a:pt x="203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2" y="796"/>
                    <a:pt x="202" y="796"/>
                    <a:pt x="202" y="796"/>
                  </a:cubicBezTo>
                  <a:cubicBezTo>
                    <a:pt x="201" y="796"/>
                    <a:pt x="200" y="796"/>
                    <a:pt x="200" y="795"/>
                  </a:cubicBezTo>
                  <a:close/>
                  <a:moveTo>
                    <a:pt x="417" y="793"/>
                  </a:moveTo>
                  <a:cubicBezTo>
                    <a:pt x="416" y="793"/>
                    <a:pt x="415" y="792"/>
                    <a:pt x="416" y="791"/>
                  </a:cubicBezTo>
                  <a:cubicBezTo>
                    <a:pt x="416" y="791"/>
                    <a:pt x="416" y="791"/>
                    <a:pt x="416" y="791"/>
                  </a:cubicBezTo>
                  <a:cubicBezTo>
                    <a:pt x="416" y="790"/>
                    <a:pt x="417" y="789"/>
                    <a:pt x="418" y="790"/>
                  </a:cubicBezTo>
                  <a:cubicBezTo>
                    <a:pt x="418" y="790"/>
                    <a:pt x="418" y="790"/>
                    <a:pt x="418" y="790"/>
                  </a:cubicBezTo>
                  <a:cubicBezTo>
                    <a:pt x="419" y="790"/>
                    <a:pt x="420" y="791"/>
                    <a:pt x="419" y="792"/>
                  </a:cubicBezTo>
                  <a:cubicBezTo>
                    <a:pt x="419" y="792"/>
                    <a:pt x="419" y="792"/>
                    <a:pt x="419" y="792"/>
                  </a:cubicBezTo>
                  <a:cubicBezTo>
                    <a:pt x="419" y="793"/>
                    <a:pt x="418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ubicBezTo>
                    <a:pt x="417" y="793"/>
                    <a:pt x="417" y="793"/>
                    <a:pt x="417" y="793"/>
                  </a:cubicBezTo>
                  <a:close/>
                  <a:moveTo>
                    <a:pt x="195" y="784"/>
                  </a:moveTo>
                  <a:cubicBezTo>
                    <a:pt x="195" y="783"/>
                    <a:pt x="195" y="782"/>
                    <a:pt x="196" y="781"/>
                  </a:cubicBezTo>
                  <a:cubicBezTo>
                    <a:pt x="196" y="781"/>
                    <a:pt x="196" y="781"/>
                    <a:pt x="196" y="781"/>
                  </a:cubicBezTo>
                  <a:cubicBezTo>
                    <a:pt x="197" y="781"/>
                    <a:pt x="198" y="781"/>
                    <a:pt x="199" y="782"/>
                  </a:cubicBezTo>
                  <a:cubicBezTo>
                    <a:pt x="199" y="782"/>
                    <a:pt x="199" y="782"/>
                    <a:pt x="199" y="782"/>
                  </a:cubicBezTo>
                  <a:cubicBezTo>
                    <a:pt x="199" y="783"/>
                    <a:pt x="199" y="785"/>
                    <a:pt x="198" y="785"/>
                  </a:cubicBezTo>
                  <a:cubicBezTo>
                    <a:pt x="198" y="785"/>
                    <a:pt x="198" y="785"/>
                    <a:pt x="198" y="785"/>
                  </a:cubicBezTo>
                  <a:cubicBezTo>
                    <a:pt x="198" y="785"/>
                    <a:pt x="197" y="785"/>
                    <a:pt x="197" y="785"/>
                  </a:cubicBezTo>
                  <a:cubicBezTo>
                    <a:pt x="197" y="785"/>
                    <a:pt x="197" y="785"/>
                    <a:pt x="197" y="785"/>
                  </a:cubicBezTo>
                  <a:cubicBezTo>
                    <a:pt x="196" y="785"/>
                    <a:pt x="196" y="785"/>
                    <a:pt x="195" y="784"/>
                  </a:cubicBezTo>
                  <a:close/>
                  <a:moveTo>
                    <a:pt x="421" y="782"/>
                  </a:moveTo>
                  <a:cubicBezTo>
                    <a:pt x="420" y="782"/>
                    <a:pt x="420" y="781"/>
                    <a:pt x="420" y="780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1" y="779"/>
                    <a:pt x="422" y="778"/>
                    <a:pt x="423" y="779"/>
                  </a:cubicBezTo>
                  <a:cubicBezTo>
                    <a:pt x="423" y="779"/>
                    <a:pt x="423" y="779"/>
                    <a:pt x="423" y="779"/>
                  </a:cubicBezTo>
                  <a:cubicBezTo>
                    <a:pt x="424" y="779"/>
                    <a:pt x="425" y="780"/>
                    <a:pt x="424" y="781"/>
                  </a:cubicBezTo>
                  <a:cubicBezTo>
                    <a:pt x="424" y="781"/>
                    <a:pt x="424" y="781"/>
                    <a:pt x="424" y="781"/>
                  </a:cubicBezTo>
                  <a:cubicBezTo>
                    <a:pt x="424" y="782"/>
                    <a:pt x="423" y="782"/>
                    <a:pt x="422" y="782"/>
                  </a:cubicBezTo>
                  <a:cubicBezTo>
                    <a:pt x="422" y="782"/>
                    <a:pt x="422" y="782"/>
                    <a:pt x="422" y="782"/>
                  </a:cubicBezTo>
                  <a:cubicBezTo>
                    <a:pt x="422" y="782"/>
                    <a:pt x="422" y="782"/>
                    <a:pt x="421" y="782"/>
                  </a:cubicBezTo>
                  <a:close/>
                  <a:moveTo>
                    <a:pt x="190" y="773"/>
                  </a:moveTo>
                  <a:cubicBezTo>
                    <a:pt x="190" y="772"/>
                    <a:pt x="190" y="771"/>
                    <a:pt x="191" y="770"/>
                  </a:cubicBezTo>
                  <a:cubicBezTo>
                    <a:pt x="191" y="770"/>
                    <a:pt x="191" y="770"/>
                    <a:pt x="191" y="770"/>
                  </a:cubicBezTo>
                  <a:cubicBezTo>
                    <a:pt x="192" y="770"/>
                    <a:pt x="194" y="770"/>
                    <a:pt x="194" y="771"/>
                  </a:cubicBezTo>
                  <a:cubicBezTo>
                    <a:pt x="194" y="771"/>
                    <a:pt x="194" y="771"/>
                    <a:pt x="194" y="771"/>
                  </a:cubicBezTo>
                  <a:cubicBezTo>
                    <a:pt x="195" y="772"/>
                    <a:pt x="194" y="774"/>
                    <a:pt x="193" y="774"/>
                  </a:cubicBezTo>
                  <a:cubicBezTo>
                    <a:pt x="193" y="774"/>
                    <a:pt x="193" y="774"/>
                    <a:pt x="193" y="774"/>
                  </a:cubicBezTo>
                  <a:cubicBezTo>
                    <a:pt x="193" y="774"/>
                    <a:pt x="193" y="774"/>
                    <a:pt x="192" y="774"/>
                  </a:cubicBezTo>
                  <a:cubicBezTo>
                    <a:pt x="192" y="774"/>
                    <a:pt x="192" y="774"/>
                    <a:pt x="192" y="774"/>
                  </a:cubicBezTo>
                  <a:cubicBezTo>
                    <a:pt x="191" y="774"/>
                    <a:pt x="191" y="774"/>
                    <a:pt x="190" y="773"/>
                  </a:cubicBezTo>
                  <a:close/>
                  <a:moveTo>
                    <a:pt x="426" y="771"/>
                  </a:moveTo>
                  <a:cubicBezTo>
                    <a:pt x="425" y="771"/>
                    <a:pt x="425" y="770"/>
                    <a:pt x="425" y="769"/>
                  </a:cubicBezTo>
                  <a:cubicBezTo>
                    <a:pt x="425" y="769"/>
                    <a:pt x="425" y="769"/>
                    <a:pt x="425" y="769"/>
                  </a:cubicBezTo>
                  <a:cubicBezTo>
                    <a:pt x="426" y="768"/>
                    <a:pt x="427" y="767"/>
                    <a:pt x="428" y="768"/>
                  </a:cubicBezTo>
                  <a:cubicBezTo>
                    <a:pt x="428" y="768"/>
                    <a:pt x="428" y="768"/>
                    <a:pt x="428" y="768"/>
                  </a:cubicBezTo>
                  <a:cubicBezTo>
                    <a:pt x="429" y="768"/>
                    <a:pt x="429" y="769"/>
                    <a:pt x="429" y="770"/>
                  </a:cubicBezTo>
                  <a:cubicBezTo>
                    <a:pt x="429" y="770"/>
                    <a:pt x="429" y="770"/>
                    <a:pt x="429" y="770"/>
                  </a:cubicBezTo>
                  <a:cubicBezTo>
                    <a:pt x="429" y="771"/>
                    <a:pt x="428" y="771"/>
                    <a:pt x="427" y="771"/>
                  </a:cubicBezTo>
                  <a:cubicBezTo>
                    <a:pt x="427" y="771"/>
                    <a:pt x="427" y="771"/>
                    <a:pt x="427" y="771"/>
                  </a:cubicBezTo>
                  <a:cubicBezTo>
                    <a:pt x="427" y="771"/>
                    <a:pt x="427" y="771"/>
                    <a:pt x="426" y="771"/>
                  </a:cubicBezTo>
                  <a:close/>
                  <a:moveTo>
                    <a:pt x="186" y="762"/>
                  </a:moveTo>
                  <a:cubicBezTo>
                    <a:pt x="185" y="761"/>
                    <a:pt x="186" y="760"/>
                    <a:pt x="187" y="759"/>
                  </a:cubicBezTo>
                  <a:cubicBezTo>
                    <a:pt x="187" y="759"/>
                    <a:pt x="187" y="759"/>
                    <a:pt x="187" y="759"/>
                  </a:cubicBezTo>
                  <a:cubicBezTo>
                    <a:pt x="188" y="759"/>
                    <a:pt x="189" y="759"/>
                    <a:pt x="189" y="760"/>
                  </a:cubicBezTo>
                  <a:cubicBezTo>
                    <a:pt x="189" y="760"/>
                    <a:pt x="189" y="760"/>
                    <a:pt x="189" y="760"/>
                  </a:cubicBezTo>
                  <a:cubicBezTo>
                    <a:pt x="190" y="761"/>
                    <a:pt x="189" y="763"/>
                    <a:pt x="188" y="763"/>
                  </a:cubicBezTo>
                  <a:cubicBezTo>
                    <a:pt x="188" y="763"/>
                    <a:pt x="188" y="763"/>
                    <a:pt x="188" y="763"/>
                  </a:cubicBezTo>
                  <a:cubicBezTo>
                    <a:pt x="188" y="763"/>
                    <a:pt x="188" y="763"/>
                    <a:pt x="187" y="763"/>
                  </a:cubicBezTo>
                  <a:cubicBezTo>
                    <a:pt x="187" y="763"/>
                    <a:pt x="187" y="763"/>
                    <a:pt x="187" y="763"/>
                  </a:cubicBezTo>
                  <a:cubicBezTo>
                    <a:pt x="187" y="763"/>
                    <a:pt x="186" y="763"/>
                    <a:pt x="186" y="762"/>
                  </a:cubicBezTo>
                  <a:close/>
                  <a:moveTo>
                    <a:pt x="431" y="760"/>
                  </a:moveTo>
                  <a:cubicBezTo>
                    <a:pt x="430" y="760"/>
                    <a:pt x="430" y="759"/>
                    <a:pt x="430" y="758"/>
                  </a:cubicBezTo>
                  <a:cubicBezTo>
                    <a:pt x="430" y="758"/>
                    <a:pt x="430" y="758"/>
                    <a:pt x="430" y="758"/>
                  </a:cubicBezTo>
                  <a:cubicBezTo>
                    <a:pt x="431" y="757"/>
                    <a:pt x="432" y="756"/>
                    <a:pt x="433" y="757"/>
                  </a:cubicBezTo>
                  <a:cubicBezTo>
                    <a:pt x="433" y="757"/>
                    <a:pt x="433" y="757"/>
                    <a:pt x="433" y="757"/>
                  </a:cubicBezTo>
                  <a:cubicBezTo>
                    <a:pt x="434" y="757"/>
                    <a:pt x="434" y="758"/>
                    <a:pt x="434" y="759"/>
                  </a:cubicBezTo>
                  <a:cubicBezTo>
                    <a:pt x="434" y="759"/>
                    <a:pt x="434" y="759"/>
                    <a:pt x="434" y="759"/>
                  </a:cubicBezTo>
                  <a:cubicBezTo>
                    <a:pt x="433" y="760"/>
                    <a:pt x="433" y="760"/>
                    <a:pt x="432" y="760"/>
                  </a:cubicBezTo>
                  <a:cubicBezTo>
                    <a:pt x="432" y="760"/>
                    <a:pt x="432" y="760"/>
                    <a:pt x="432" y="760"/>
                  </a:cubicBezTo>
                  <a:cubicBezTo>
                    <a:pt x="432" y="760"/>
                    <a:pt x="431" y="760"/>
                    <a:pt x="431" y="760"/>
                  </a:cubicBezTo>
                  <a:close/>
                  <a:moveTo>
                    <a:pt x="181" y="751"/>
                  </a:moveTo>
                  <a:cubicBezTo>
                    <a:pt x="180" y="750"/>
                    <a:pt x="181" y="749"/>
                    <a:pt x="182" y="748"/>
                  </a:cubicBezTo>
                  <a:cubicBezTo>
                    <a:pt x="182" y="748"/>
                    <a:pt x="182" y="748"/>
                    <a:pt x="182" y="748"/>
                  </a:cubicBezTo>
                  <a:cubicBezTo>
                    <a:pt x="183" y="748"/>
                    <a:pt x="184" y="748"/>
                    <a:pt x="184" y="749"/>
                  </a:cubicBezTo>
                  <a:cubicBezTo>
                    <a:pt x="184" y="749"/>
                    <a:pt x="184" y="749"/>
                    <a:pt x="184" y="749"/>
                  </a:cubicBezTo>
                  <a:cubicBezTo>
                    <a:pt x="185" y="750"/>
                    <a:pt x="184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3" y="752"/>
                    <a:pt x="183" y="752"/>
                    <a:pt x="183" y="752"/>
                  </a:cubicBezTo>
                  <a:cubicBezTo>
                    <a:pt x="182" y="752"/>
                    <a:pt x="181" y="752"/>
                    <a:pt x="181" y="751"/>
                  </a:cubicBezTo>
                  <a:close/>
                  <a:moveTo>
                    <a:pt x="436" y="749"/>
                  </a:moveTo>
                  <a:cubicBezTo>
                    <a:pt x="435" y="749"/>
                    <a:pt x="434" y="748"/>
                    <a:pt x="435" y="747"/>
                  </a:cubicBezTo>
                  <a:cubicBezTo>
                    <a:pt x="435" y="747"/>
                    <a:pt x="435" y="747"/>
                    <a:pt x="435" y="747"/>
                  </a:cubicBezTo>
                  <a:cubicBezTo>
                    <a:pt x="435" y="746"/>
                    <a:pt x="437" y="745"/>
                    <a:pt x="438" y="746"/>
                  </a:cubicBezTo>
                  <a:cubicBezTo>
                    <a:pt x="438" y="746"/>
                    <a:pt x="438" y="746"/>
                    <a:pt x="438" y="746"/>
                  </a:cubicBezTo>
                  <a:cubicBezTo>
                    <a:pt x="439" y="746"/>
                    <a:pt x="439" y="747"/>
                    <a:pt x="439" y="748"/>
                  </a:cubicBezTo>
                  <a:cubicBezTo>
                    <a:pt x="439" y="748"/>
                    <a:pt x="439" y="748"/>
                    <a:pt x="439" y="748"/>
                  </a:cubicBezTo>
                  <a:cubicBezTo>
                    <a:pt x="438" y="749"/>
                    <a:pt x="437" y="749"/>
                    <a:pt x="437" y="749"/>
                  </a:cubicBezTo>
                  <a:cubicBezTo>
                    <a:pt x="437" y="749"/>
                    <a:pt x="437" y="749"/>
                    <a:pt x="437" y="749"/>
                  </a:cubicBezTo>
                  <a:cubicBezTo>
                    <a:pt x="436" y="749"/>
                    <a:pt x="436" y="749"/>
                    <a:pt x="436" y="749"/>
                  </a:cubicBezTo>
                  <a:close/>
                  <a:moveTo>
                    <a:pt x="176" y="740"/>
                  </a:moveTo>
                  <a:cubicBezTo>
                    <a:pt x="176" y="739"/>
                    <a:pt x="176" y="738"/>
                    <a:pt x="177" y="737"/>
                  </a:cubicBezTo>
                  <a:cubicBezTo>
                    <a:pt x="177" y="737"/>
                    <a:pt x="177" y="737"/>
                    <a:pt x="177" y="737"/>
                  </a:cubicBezTo>
                  <a:cubicBezTo>
                    <a:pt x="178" y="737"/>
                    <a:pt x="179" y="737"/>
                    <a:pt x="180" y="738"/>
                  </a:cubicBezTo>
                  <a:cubicBezTo>
                    <a:pt x="180" y="738"/>
                    <a:pt x="180" y="738"/>
                    <a:pt x="180" y="738"/>
                  </a:cubicBezTo>
                  <a:cubicBezTo>
                    <a:pt x="180" y="739"/>
                    <a:pt x="180" y="741"/>
                    <a:pt x="179" y="741"/>
                  </a:cubicBezTo>
                  <a:cubicBezTo>
                    <a:pt x="179" y="741"/>
                    <a:pt x="179" y="741"/>
                    <a:pt x="179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8" y="741"/>
                    <a:pt x="178" y="741"/>
                    <a:pt x="178" y="741"/>
                  </a:cubicBezTo>
                  <a:cubicBezTo>
                    <a:pt x="177" y="741"/>
                    <a:pt x="176" y="741"/>
                    <a:pt x="176" y="740"/>
                  </a:cubicBezTo>
                  <a:close/>
                  <a:moveTo>
                    <a:pt x="441" y="738"/>
                  </a:moveTo>
                  <a:cubicBezTo>
                    <a:pt x="440" y="738"/>
                    <a:pt x="439" y="737"/>
                    <a:pt x="440" y="736"/>
                  </a:cubicBezTo>
                  <a:cubicBezTo>
                    <a:pt x="440" y="736"/>
                    <a:pt x="440" y="736"/>
                    <a:pt x="440" y="736"/>
                  </a:cubicBezTo>
                  <a:cubicBezTo>
                    <a:pt x="440" y="735"/>
                    <a:pt x="441" y="734"/>
                    <a:pt x="442" y="735"/>
                  </a:cubicBezTo>
                  <a:cubicBezTo>
                    <a:pt x="442" y="735"/>
                    <a:pt x="442" y="735"/>
                    <a:pt x="442" y="735"/>
                  </a:cubicBezTo>
                  <a:cubicBezTo>
                    <a:pt x="443" y="735"/>
                    <a:pt x="444" y="736"/>
                    <a:pt x="443" y="737"/>
                  </a:cubicBezTo>
                  <a:cubicBezTo>
                    <a:pt x="443" y="737"/>
                    <a:pt x="443" y="737"/>
                    <a:pt x="443" y="737"/>
                  </a:cubicBezTo>
                  <a:cubicBezTo>
                    <a:pt x="443" y="738"/>
                    <a:pt x="442" y="738"/>
                    <a:pt x="442" y="738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41" y="738"/>
                    <a:pt x="441" y="738"/>
                    <a:pt x="441" y="738"/>
                  </a:cubicBezTo>
                  <a:close/>
                  <a:moveTo>
                    <a:pt x="171" y="729"/>
                  </a:moveTo>
                  <a:cubicBezTo>
                    <a:pt x="171" y="728"/>
                    <a:pt x="171" y="727"/>
                    <a:pt x="172" y="726"/>
                  </a:cubicBezTo>
                  <a:cubicBezTo>
                    <a:pt x="172" y="726"/>
                    <a:pt x="172" y="726"/>
                    <a:pt x="172" y="726"/>
                  </a:cubicBezTo>
                  <a:cubicBezTo>
                    <a:pt x="173" y="726"/>
                    <a:pt x="174" y="726"/>
                    <a:pt x="175" y="727"/>
                  </a:cubicBezTo>
                  <a:cubicBezTo>
                    <a:pt x="175" y="727"/>
                    <a:pt x="175" y="727"/>
                    <a:pt x="175" y="727"/>
                  </a:cubicBezTo>
                  <a:cubicBezTo>
                    <a:pt x="175" y="728"/>
                    <a:pt x="175" y="730"/>
                    <a:pt x="174" y="730"/>
                  </a:cubicBezTo>
                  <a:cubicBezTo>
                    <a:pt x="174" y="730"/>
                    <a:pt x="174" y="730"/>
                    <a:pt x="174" y="730"/>
                  </a:cubicBezTo>
                  <a:cubicBezTo>
                    <a:pt x="174" y="730"/>
                    <a:pt x="173" y="730"/>
                    <a:pt x="173" y="730"/>
                  </a:cubicBezTo>
                  <a:cubicBezTo>
                    <a:pt x="173" y="730"/>
                    <a:pt x="173" y="730"/>
                    <a:pt x="173" y="730"/>
                  </a:cubicBezTo>
                  <a:cubicBezTo>
                    <a:pt x="172" y="730"/>
                    <a:pt x="171" y="730"/>
                    <a:pt x="171" y="729"/>
                  </a:cubicBezTo>
                  <a:close/>
                  <a:moveTo>
                    <a:pt x="446" y="727"/>
                  </a:moveTo>
                  <a:cubicBezTo>
                    <a:pt x="445" y="727"/>
                    <a:pt x="444" y="726"/>
                    <a:pt x="445" y="725"/>
                  </a:cubicBezTo>
                  <a:cubicBezTo>
                    <a:pt x="445" y="725"/>
                    <a:pt x="445" y="725"/>
                    <a:pt x="445" y="725"/>
                  </a:cubicBezTo>
                  <a:cubicBezTo>
                    <a:pt x="445" y="724"/>
                    <a:pt x="446" y="723"/>
                    <a:pt x="447" y="724"/>
                  </a:cubicBezTo>
                  <a:cubicBezTo>
                    <a:pt x="447" y="724"/>
                    <a:pt x="447" y="724"/>
                    <a:pt x="447" y="724"/>
                  </a:cubicBezTo>
                  <a:cubicBezTo>
                    <a:pt x="448" y="724"/>
                    <a:pt x="449" y="725"/>
                    <a:pt x="448" y="726"/>
                  </a:cubicBezTo>
                  <a:cubicBezTo>
                    <a:pt x="448" y="726"/>
                    <a:pt x="448" y="726"/>
                    <a:pt x="448" y="726"/>
                  </a:cubicBezTo>
                  <a:cubicBezTo>
                    <a:pt x="448" y="727"/>
                    <a:pt x="447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ubicBezTo>
                    <a:pt x="446" y="727"/>
                    <a:pt x="446" y="727"/>
                    <a:pt x="446" y="727"/>
                  </a:cubicBezTo>
                  <a:close/>
                  <a:moveTo>
                    <a:pt x="166" y="718"/>
                  </a:moveTo>
                  <a:cubicBezTo>
                    <a:pt x="166" y="717"/>
                    <a:pt x="166" y="716"/>
                    <a:pt x="167" y="715"/>
                  </a:cubicBezTo>
                  <a:cubicBezTo>
                    <a:pt x="167" y="715"/>
                    <a:pt x="167" y="715"/>
                    <a:pt x="167" y="715"/>
                  </a:cubicBezTo>
                  <a:cubicBezTo>
                    <a:pt x="168" y="715"/>
                    <a:pt x="170" y="715"/>
                    <a:pt x="170" y="716"/>
                  </a:cubicBezTo>
                  <a:cubicBezTo>
                    <a:pt x="170" y="716"/>
                    <a:pt x="170" y="716"/>
                    <a:pt x="170" y="716"/>
                  </a:cubicBezTo>
                  <a:cubicBezTo>
                    <a:pt x="170" y="717"/>
                    <a:pt x="170" y="719"/>
                    <a:pt x="169" y="719"/>
                  </a:cubicBezTo>
                  <a:cubicBezTo>
                    <a:pt x="169" y="719"/>
                    <a:pt x="169" y="719"/>
                    <a:pt x="169" y="719"/>
                  </a:cubicBezTo>
                  <a:cubicBezTo>
                    <a:pt x="169" y="719"/>
                    <a:pt x="168" y="719"/>
                    <a:pt x="168" y="719"/>
                  </a:cubicBezTo>
                  <a:cubicBezTo>
                    <a:pt x="168" y="719"/>
                    <a:pt x="168" y="719"/>
                    <a:pt x="168" y="719"/>
                  </a:cubicBezTo>
                  <a:cubicBezTo>
                    <a:pt x="167" y="719"/>
                    <a:pt x="167" y="719"/>
                    <a:pt x="166" y="718"/>
                  </a:cubicBezTo>
                  <a:close/>
                  <a:moveTo>
                    <a:pt x="450" y="716"/>
                  </a:moveTo>
                  <a:cubicBezTo>
                    <a:pt x="449" y="716"/>
                    <a:pt x="449" y="715"/>
                    <a:pt x="449" y="714"/>
                  </a:cubicBezTo>
                  <a:cubicBezTo>
                    <a:pt x="449" y="714"/>
                    <a:pt x="449" y="714"/>
                    <a:pt x="449" y="714"/>
                  </a:cubicBezTo>
                  <a:cubicBezTo>
                    <a:pt x="450" y="713"/>
                    <a:pt x="451" y="712"/>
                    <a:pt x="452" y="713"/>
                  </a:cubicBezTo>
                  <a:cubicBezTo>
                    <a:pt x="452" y="713"/>
                    <a:pt x="452" y="713"/>
                    <a:pt x="452" y="713"/>
                  </a:cubicBezTo>
                  <a:cubicBezTo>
                    <a:pt x="453" y="713"/>
                    <a:pt x="453" y="714"/>
                    <a:pt x="453" y="715"/>
                  </a:cubicBezTo>
                  <a:cubicBezTo>
                    <a:pt x="453" y="715"/>
                    <a:pt x="453" y="715"/>
                    <a:pt x="453" y="715"/>
                  </a:cubicBezTo>
                  <a:cubicBezTo>
                    <a:pt x="453" y="716"/>
                    <a:pt x="452" y="716"/>
                    <a:pt x="451" y="716"/>
                  </a:cubicBezTo>
                  <a:cubicBezTo>
                    <a:pt x="451" y="716"/>
                    <a:pt x="451" y="716"/>
                    <a:pt x="451" y="716"/>
                  </a:cubicBezTo>
                  <a:cubicBezTo>
                    <a:pt x="451" y="716"/>
                    <a:pt x="451" y="716"/>
                    <a:pt x="450" y="716"/>
                  </a:cubicBezTo>
                  <a:close/>
                  <a:moveTo>
                    <a:pt x="162" y="707"/>
                  </a:moveTo>
                  <a:cubicBezTo>
                    <a:pt x="161" y="706"/>
                    <a:pt x="162" y="705"/>
                    <a:pt x="163" y="704"/>
                  </a:cubicBezTo>
                  <a:cubicBezTo>
                    <a:pt x="163" y="704"/>
                    <a:pt x="163" y="704"/>
                    <a:pt x="163" y="704"/>
                  </a:cubicBezTo>
                  <a:cubicBezTo>
                    <a:pt x="164" y="704"/>
                    <a:pt x="165" y="704"/>
                    <a:pt x="165" y="705"/>
                  </a:cubicBezTo>
                  <a:cubicBezTo>
                    <a:pt x="165" y="705"/>
                    <a:pt x="165" y="705"/>
                    <a:pt x="165" y="705"/>
                  </a:cubicBezTo>
                  <a:cubicBezTo>
                    <a:pt x="166" y="706"/>
                    <a:pt x="165" y="708"/>
                    <a:pt x="164" y="708"/>
                  </a:cubicBezTo>
                  <a:cubicBezTo>
                    <a:pt x="164" y="708"/>
                    <a:pt x="164" y="708"/>
                    <a:pt x="164" y="708"/>
                  </a:cubicBezTo>
                  <a:cubicBezTo>
                    <a:pt x="164" y="708"/>
                    <a:pt x="164" y="708"/>
                    <a:pt x="163" y="708"/>
                  </a:cubicBezTo>
                  <a:cubicBezTo>
                    <a:pt x="163" y="708"/>
                    <a:pt x="163" y="708"/>
                    <a:pt x="163" y="708"/>
                  </a:cubicBezTo>
                  <a:cubicBezTo>
                    <a:pt x="163" y="708"/>
                    <a:pt x="162" y="708"/>
                    <a:pt x="162" y="707"/>
                  </a:cubicBezTo>
                  <a:close/>
                  <a:moveTo>
                    <a:pt x="455" y="705"/>
                  </a:moveTo>
                  <a:cubicBezTo>
                    <a:pt x="454" y="705"/>
                    <a:pt x="454" y="704"/>
                    <a:pt x="454" y="703"/>
                  </a:cubicBezTo>
                  <a:cubicBezTo>
                    <a:pt x="454" y="703"/>
                    <a:pt x="454" y="703"/>
                    <a:pt x="454" y="703"/>
                  </a:cubicBezTo>
                  <a:cubicBezTo>
                    <a:pt x="455" y="702"/>
                    <a:pt x="456" y="701"/>
                    <a:pt x="457" y="702"/>
                  </a:cubicBezTo>
                  <a:cubicBezTo>
                    <a:pt x="457" y="702"/>
                    <a:pt x="457" y="702"/>
                    <a:pt x="457" y="702"/>
                  </a:cubicBezTo>
                  <a:cubicBezTo>
                    <a:pt x="458" y="702"/>
                    <a:pt x="458" y="703"/>
                    <a:pt x="458" y="704"/>
                  </a:cubicBezTo>
                  <a:cubicBezTo>
                    <a:pt x="458" y="704"/>
                    <a:pt x="458" y="704"/>
                    <a:pt x="458" y="704"/>
                  </a:cubicBezTo>
                  <a:cubicBezTo>
                    <a:pt x="458" y="705"/>
                    <a:pt x="457" y="705"/>
                    <a:pt x="456" y="705"/>
                  </a:cubicBezTo>
                  <a:cubicBezTo>
                    <a:pt x="456" y="705"/>
                    <a:pt x="456" y="705"/>
                    <a:pt x="456" y="705"/>
                  </a:cubicBezTo>
                  <a:cubicBezTo>
                    <a:pt x="456" y="705"/>
                    <a:pt x="455" y="705"/>
                    <a:pt x="455" y="705"/>
                  </a:cubicBezTo>
                  <a:close/>
                  <a:moveTo>
                    <a:pt x="157" y="696"/>
                  </a:moveTo>
                  <a:cubicBezTo>
                    <a:pt x="156" y="695"/>
                    <a:pt x="157" y="694"/>
                    <a:pt x="158" y="693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159" y="693"/>
                    <a:pt x="160" y="693"/>
                    <a:pt x="160" y="694"/>
                  </a:cubicBezTo>
                  <a:cubicBezTo>
                    <a:pt x="160" y="694"/>
                    <a:pt x="160" y="694"/>
                    <a:pt x="160" y="694"/>
                  </a:cubicBezTo>
                  <a:cubicBezTo>
                    <a:pt x="161" y="695"/>
                    <a:pt x="160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9" y="697"/>
                    <a:pt x="159" y="697"/>
                    <a:pt x="159" y="697"/>
                  </a:cubicBezTo>
                  <a:cubicBezTo>
                    <a:pt x="158" y="697"/>
                    <a:pt x="157" y="697"/>
                    <a:pt x="157" y="696"/>
                  </a:cubicBezTo>
                  <a:close/>
                  <a:moveTo>
                    <a:pt x="460" y="694"/>
                  </a:moveTo>
                  <a:cubicBezTo>
                    <a:pt x="459" y="694"/>
                    <a:pt x="459" y="693"/>
                    <a:pt x="459" y="692"/>
                  </a:cubicBezTo>
                  <a:cubicBezTo>
                    <a:pt x="459" y="692"/>
                    <a:pt x="459" y="692"/>
                    <a:pt x="459" y="692"/>
                  </a:cubicBezTo>
                  <a:cubicBezTo>
                    <a:pt x="459" y="691"/>
                    <a:pt x="461" y="690"/>
                    <a:pt x="462" y="691"/>
                  </a:cubicBezTo>
                  <a:cubicBezTo>
                    <a:pt x="462" y="691"/>
                    <a:pt x="462" y="691"/>
                    <a:pt x="462" y="691"/>
                  </a:cubicBezTo>
                  <a:cubicBezTo>
                    <a:pt x="463" y="691"/>
                    <a:pt x="463" y="692"/>
                    <a:pt x="463" y="693"/>
                  </a:cubicBezTo>
                  <a:cubicBezTo>
                    <a:pt x="463" y="693"/>
                    <a:pt x="463" y="693"/>
                    <a:pt x="463" y="693"/>
                  </a:cubicBezTo>
                  <a:cubicBezTo>
                    <a:pt x="462" y="694"/>
                    <a:pt x="462" y="694"/>
                    <a:pt x="461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61" y="694"/>
                    <a:pt x="460" y="694"/>
                    <a:pt x="460" y="694"/>
                  </a:cubicBezTo>
                  <a:close/>
                  <a:moveTo>
                    <a:pt x="152" y="685"/>
                  </a:moveTo>
                  <a:cubicBezTo>
                    <a:pt x="151" y="684"/>
                    <a:pt x="152" y="683"/>
                    <a:pt x="153" y="682"/>
                  </a:cubicBezTo>
                  <a:cubicBezTo>
                    <a:pt x="153" y="682"/>
                    <a:pt x="153" y="682"/>
                    <a:pt x="153" y="682"/>
                  </a:cubicBezTo>
                  <a:cubicBezTo>
                    <a:pt x="154" y="682"/>
                    <a:pt x="155" y="682"/>
                    <a:pt x="156" y="683"/>
                  </a:cubicBezTo>
                  <a:cubicBezTo>
                    <a:pt x="156" y="683"/>
                    <a:pt x="156" y="683"/>
                    <a:pt x="156" y="683"/>
                  </a:cubicBezTo>
                  <a:cubicBezTo>
                    <a:pt x="156" y="684"/>
                    <a:pt x="156" y="686"/>
                    <a:pt x="155" y="686"/>
                  </a:cubicBezTo>
                  <a:cubicBezTo>
                    <a:pt x="155" y="686"/>
                    <a:pt x="155" y="686"/>
                    <a:pt x="155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4" y="686"/>
                    <a:pt x="154" y="686"/>
                    <a:pt x="154" y="686"/>
                  </a:cubicBezTo>
                  <a:cubicBezTo>
                    <a:pt x="153" y="686"/>
                    <a:pt x="152" y="686"/>
                    <a:pt x="152" y="685"/>
                  </a:cubicBezTo>
                  <a:close/>
                  <a:moveTo>
                    <a:pt x="465" y="683"/>
                  </a:moveTo>
                  <a:cubicBezTo>
                    <a:pt x="464" y="683"/>
                    <a:pt x="463" y="682"/>
                    <a:pt x="464" y="681"/>
                  </a:cubicBezTo>
                  <a:cubicBezTo>
                    <a:pt x="464" y="681"/>
                    <a:pt x="464" y="681"/>
                    <a:pt x="464" y="681"/>
                  </a:cubicBezTo>
                  <a:cubicBezTo>
                    <a:pt x="464" y="680"/>
                    <a:pt x="465" y="679"/>
                    <a:pt x="466" y="680"/>
                  </a:cubicBezTo>
                  <a:cubicBezTo>
                    <a:pt x="466" y="680"/>
                    <a:pt x="466" y="680"/>
                    <a:pt x="466" y="680"/>
                  </a:cubicBezTo>
                  <a:cubicBezTo>
                    <a:pt x="467" y="680"/>
                    <a:pt x="468" y="681"/>
                    <a:pt x="467" y="682"/>
                  </a:cubicBezTo>
                  <a:cubicBezTo>
                    <a:pt x="467" y="682"/>
                    <a:pt x="467" y="682"/>
                    <a:pt x="467" y="682"/>
                  </a:cubicBezTo>
                  <a:cubicBezTo>
                    <a:pt x="467" y="683"/>
                    <a:pt x="466" y="683"/>
                    <a:pt x="466" y="683"/>
                  </a:cubicBezTo>
                  <a:cubicBezTo>
                    <a:pt x="466" y="683"/>
                    <a:pt x="466" y="683"/>
                    <a:pt x="466" y="683"/>
                  </a:cubicBezTo>
                  <a:cubicBezTo>
                    <a:pt x="465" y="683"/>
                    <a:pt x="465" y="683"/>
                    <a:pt x="465" y="683"/>
                  </a:cubicBezTo>
                  <a:close/>
                  <a:moveTo>
                    <a:pt x="147" y="674"/>
                  </a:moveTo>
                  <a:cubicBezTo>
                    <a:pt x="147" y="673"/>
                    <a:pt x="147" y="672"/>
                    <a:pt x="148" y="671"/>
                  </a:cubicBezTo>
                  <a:cubicBezTo>
                    <a:pt x="148" y="671"/>
                    <a:pt x="148" y="671"/>
                    <a:pt x="148" y="671"/>
                  </a:cubicBezTo>
                  <a:cubicBezTo>
                    <a:pt x="149" y="671"/>
                    <a:pt x="150" y="671"/>
                    <a:pt x="151" y="672"/>
                  </a:cubicBezTo>
                  <a:cubicBezTo>
                    <a:pt x="151" y="672"/>
                    <a:pt x="151" y="672"/>
                    <a:pt x="151" y="672"/>
                  </a:cubicBezTo>
                  <a:cubicBezTo>
                    <a:pt x="151" y="673"/>
                    <a:pt x="151" y="675"/>
                    <a:pt x="150" y="675"/>
                  </a:cubicBezTo>
                  <a:cubicBezTo>
                    <a:pt x="150" y="675"/>
                    <a:pt x="150" y="675"/>
                    <a:pt x="150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9" y="675"/>
                    <a:pt x="149" y="675"/>
                    <a:pt x="149" y="675"/>
                  </a:cubicBezTo>
                  <a:cubicBezTo>
                    <a:pt x="148" y="675"/>
                    <a:pt x="147" y="675"/>
                    <a:pt x="147" y="674"/>
                  </a:cubicBezTo>
                  <a:close/>
                  <a:moveTo>
                    <a:pt x="470" y="672"/>
                  </a:moveTo>
                  <a:cubicBezTo>
                    <a:pt x="469" y="672"/>
                    <a:pt x="468" y="671"/>
                    <a:pt x="469" y="670"/>
                  </a:cubicBezTo>
                  <a:cubicBezTo>
                    <a:pt x="469" y="670"/>
                    <a:pt x="469" y="670"/>
                    <a:pt x="469" y="670"/>
                  </a:cubicBezTo>
                  <a:cubicBezTo>
                    <a:pt x="469" y="669"/>
                    <a:pt x="470" y="668"/>
                    <a:pt x="471" y="669"/>
                  </a:cubicBezTo>
                  <a:cubicBezTo>
                    <a:pt x="471" y="669"/>
                    <a:pt x="471" y="669"/>
                    <a:pt x="471" y="669"/>
                  </a:cubicBezTo>
                  <a:cubicBezTo>
                    <a:pt x="472" y="669"/>
                    <a:pt x="473" y="670"/>
                    <a:pt x="472" y="671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472" y="672"/>
                    <a:pt x="471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ubicBezTo>
                    <a:pt x="470" y="672"/>
                    <a:pt x="470" y="672"/>
                    <a:pt x="470" y="672"/>
                  </a:cubicBezTo>
                  <a:close/>
                  <a:moveTo>
                    <a:pt x="142" y="663"/>
                  </a:moveTo>
                  <a:cubicBezTo>
                    <a:pt x="142" y="662"/>
                    <a:pt x="142" y="661"/>
                    <a:pt x="143" y="660"/>
                  </a:cubicBezTo>
                  <a:cubicBezTo>
                    <a:pt x="143" y="660"/>
                    <a:pt x="143" y="660"/>
                    <a:pt x="143" y="660"/>
                  </a:cubicBezTo>
                  <a:cubicBezTo>
                    <a:pt x="144" y="660"/>
                    <a:pt x="145" y="660"/>
                    <a:pt x="146" y="661"/>
                  </a:cubicBezTo>
                  <a:cubicBezTo>
                    <a:pt x="146" y="661"/>
                    <a:pt x="146" y="661"/>
                    <a:pt x="146" y="661"/>
                  </a:cubicBezTo>
                  <a:cubicBezTo>
                    <a:pt x="146" y="662"/>
                    <a:pt x="146" y="664"/>
                    <a:pt x="145" y="664"/>
                  </a:cubicBezTo>
                  <a:cubicBezTo>
                    <a:pt x="145" y="664"/>
                    <a:pt x="145" y="664"/>
                    <a:pt x="145" y="664"/>
                  </a:cubicBezTo>
                  <a:cubicBezTo>
                    <a:pt x="145" y="664"/>
                    <a:pt x="144" y="664"/>
                    <a:pt x="144" y="664"/>
                  </a:cubicBezTo>
                  <a:cubicBezTo>
                    <a:pt x="144" y="664"/>
                    <a:pt x="144" y="664"/>
                    <a:pt x="144" y="664"/>
                  </a:cubicBezTo>
                  <a:cubicBezTo>
                    <a:pt x="143" y="664"/>
                    <a:pt x="143" y="664"/>
                    <a:pt x="142" y="663"/>
                  </a:cubicBezTo>
                  <a:close/>
                  <a:moveTo>
                    <a:pt x="474" y="661"/>
                  </a:moveTo>
                  <a:cubicBezTo>
                    <a:pt x="473" y="661"/>
                    <a:pt x="473" y="660"/>
                    <a:pt x="473" y="659"/>
                  </a:cubicBezTo>
                  <a:cubicBezTo>
                    <a:pt x="473" y="659"/>
                    <a:pt x="473" y="659"/>
                    <a:pt x="473" y="659"/>
                  </a:cubicBezTo>
                  <a:cubicBezTo>
                    <a:pt x="474" y="658"/>
                    <a:pt x="475" y="657"/>
                    <a:pt x="476" y="658"/>
                  </a:cubicBezTo>
                  <a:cubicBezTo>
                    <a:pt x="476" y="658"/>
                    <a:pt x="476" y="658"/>
                    <a:pt x="476" y="658"/>
                  </a:cubicBezTo>
                  <a:cubicBezTo>
                    <a:pt x="477" y="658"/>
                    <a:pt x="478" y="659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1"/>
                    <a:pt x="476" y="661"/>
                    <a:pt x="475" y="661"/>
                  </a:cubicBezTo>
                  <a:cubicBezTo>
                    <a:pt x="475" y="661"/>
                    <a:pt x="475" y="661"/>
                    <a:pt x="475" y="661"/>
                  </a:cubicBezTo>
                  <a:cubicBezTo>
                    <a:pt x="475" y="661"/>
                    <a:pt x="475" y="661"/>
                    <a:pt x="474" y="661"/>
                  </a:cubicBezTo>
                  <a:close/>
                  <a:moveTo>
                    <a:pt x="137" y="652"/>
                  </a:moveTo>
                  <a:cubicBezTo>
                    <a:pt x="137" y="651"/>
                    <a:pt x="137" y="650"/>
                    <a:pt x="138" y="649"/>
                  </a:cubicBezTo>
                  <a:cubicBezTo>
                    <a:pt x="138" y="649"/>
                    <a:pt x="138" y="649"/>
                    <a:pt x="138" y="649"/>
                  </a:cubicBezTo>
                  <a:cubicBezTo>
                    <a:pt x="139" y="649"/>
                    <a:pt x="141" y="649"/>
                    <a:pt x="141" y="650"/>
                  </a:cubicBezTo>
                  <a:cubicBezTo>
                    <a:pt x="141" y="650"/>
                    <a:pt x="141" y="650"/>
                    <a:pt x="141" y="650"/>
                  </a:cubicBezTo>
                  <a:cubicBezTo>
                    <a:pt x="142" y="651"/>
                    <a:pt x="141" y="653"/>
                    <a:pt x="140" y="653"/>
                  </a:cubicBezTo>
                  <a:cubicBezTo>
                    <a:pt x="140" y="653"/>
                    <a:pt x="140" y="653"/>
                    <a:pt x="140" y="653"/>
                  </a:cubicBezTo>
                  <a:cubicBezTo>
                    <a:pt x="140" y="653"/>
                    <a:pt x="140" y="653"/>
                    <a:pt x="139" y="653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8" y="653"/>
                    <a:pt x="138" y="653"/>
                    <a:pt x="137" y="652"/>
                  </a:cubicBezTo>
                  <a:close/>
                  <a:moveTo>
                    <a:pt x="479" y="650"/>
                  </a:moveTo>
                  <a:cubicBezTo>
                    <a:pt x="478" y="650"/>
                    <a:pt x="478" y="649"/>
                    <a:pt x="478" y="648"/>
                  </a:cubicBezTo>
                  <a:cubicBezTo>
                    <a:pt x="478" y="648"/>
                    <a:pt x="478" y="648"/>
                    <a:pt x="478" y="648"/>
                  </a:cubicBezTo>
                  <a:cubicBezTo>
                    <a:pt x="479" y="647"/>
                    <a:pt x="480" y="646"/>
                    <a:pt x="481" y="647"/>
                  </a:cubicBezTo>
                  <a:cubicBezTo>
                    <a:pt x="481" y="647"/>
                    <a:pt x="481" y="647"/>
                    <a:pt x="481" y="647"/>
                  </a:cubicBezTo>
                  <a:cubicBezTo>
                    <a:pt x="482" y="647"/>
                    <a:pt x="482" y="648"/>
                    <a:pt x="482" y="649"/>
                  </a:cubicBezTo>
                  <a:cubicBezTo>
                    <a:pt x="482" y="649"/>
                    <a:pt x="482" y="649"/>
                    <a:pt x="482" y="649"/>
                  </a:cubicBezTo>
                  <a:cubicBezTo>
                    <a:pt x="482" y="650"/>
                    <a:pt x="481" y="650"/>
                    <a:pt x="480" y="650"/>
                  </a:cubicBezTo>
                  <a:cubicBezTo>
                    <a:pt x="480" y="650"/>
                    <a:pt x="480" y="650"/>
                    <a:pt x="480" y="650"/>
                  </a:cubicBezTo>
                  <a:cubicBezTo>
                    <a:pt x="480" y="650"/>
                    <a:pt x="480" y="650"/>
                    <a:pt x="479" y="650"/>
                  </a:cubicBezTo>
                  <a:close/>
                  <a:moveTo>
                    <a:pt x="133" y="641"/>
                  </a:moveTo>
                  <a:cubicBezTo>
                    <a:pt x="132" y="640"/>
                    <a:pt x="133" y="639"/>
                    <a:pt x="134" y="638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35" y="638"/>
                    <a:pt x="136" y="638"/>
                    <a:pt x="136" y="639"/>
                  </a:cubicBezTo>
                  <a:cubicBezTo>
                    <a:pt x="136" y="639"/>
                    <a:pt x="136" y="639"/>
                    <a:pt x="136" y="639"/>
                  </a:cubicBezTo>
                  <a:cubicBezTo>
                    <a:pt x="137" y="640"/>
                    <a:pt x="136" y="642"/>
                    <a:pt x="135" y="642"/>
                  </a:cubicBezTo>
                  <a:cubicBezTo>
                    <a:pt x="135" y="642"/>
                    <a:pt x="135" y="642"/>
                    <a:pt x="135" y="642"/>
                  </a:cubicBezTo>
                  <a:cubicBezTo>
                    <a:pt x="135" y="642"/>
                    <a:pt x="135" y="642"/>
                    <a:pt x="134" y="642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134" y="642"/>
                    <a:pt x="133" y="642"/>
                    <a:pt x="133" y="641"/>
                  </a:cubicBezTo>
                  <a:close/>
                  <a:moveTo>
                    <a:pt x="484" y="639"/>
                  </a:moveTo>
                  <a:cubicBezTo>
                    <a:pt x="483" y="639"/>
                    <a:pt x="483" y="638"/>
                    <a:pt x="483" y="637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484" y="636"/>
                    <a:pt x="485" y="635"/>
                    <a:pt x="486" y="636"/>
                  </a:cubicBezTo>
                  <a:cubicBezTo>
                    <a:pt x="486" y="636"/>
                    <a:pt x="486" y="636"/>
                    <a:pt x="486" y="636"/>
                  </a:cubicBezTo>
                  <a:cubicBezTo>
                    <a:pt x="487" y="636"/>
                    <a:pt x="487" y="637"/>
                    <a:pt x="487" y="638"/>
                  </a:cubicBezTo>
                  <a:cubicBezTo>
                    <a:pt x="487" y="638"/>
                    <a:pt x="487" y="638"/>
                    <a:pt x="487" y="638"/>
                  </a:cubicBezTo>
                  <a:cubicBezTo>
                    <a:pt x="486" y="639"/>
                    <a:pt x="486" y="640"/>
                    <a:pt x="485" y="640"/>
                  </a:cubicBezTo>
                  <a:cubicBezTo>
                    <a:pt x="485" y="640"/>
                    <a:pt x="485" y="640"/>
                    <a:pt x="485" y="640"/>
                  </a:cubicBezTo>
                  <a:cubicBezTo>
                    <a:pt x="485" y="640"/>
                    <a:pt x="484" y="639"/>
                    <a:pt x="484" y="639"/>
                  </a:cubicBezTo>
                  <a:close/>
                  <a:moveTo>
                    <a:pt x="128" y="630"/>
                  </a:moveTo>
                  <a:cubicBezTo>
                    <a:pt x="127" y="629"/>
                    <a:pt x="128" y="628"/>
                    <a:pt x="129" y="627"/>
                  </a:cubicBezTo>
                  <a:cubicBezTo>
                    <a:pt x="129" y="627"/>
                    <a:pt x="129" y="627"/>
                    <a:pt x="129" y="627"/>
                  </a:cubicBezTo>
                  <a:cubicBezTo>
                    <a:pt x="130" y="627"/>
                    <a:pt x="131" y="627"/>
                    <a:pt x="131" y="628"/>
                  </a:cubicBezTo>
                  <a:cubicBezTo>
                    <a:pt x="131" y="628"/>
                    <a:pt x="131" y="628"/>
                    <a:pt x="131" y="628"/>
                  </a:cubicBezTo>
                  <a:cubicBezTo>
                    <a:pt x="132" y="629"/>
                    <a:pt x="131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30" y="631"/>
                    <a:pt x="130" y="631"/>
                    <a:pt x="130" y="631"/>
                  </a:cubicBezTo>
                  <a:cubicBezTo>
                    <a:pt x="129" y="631"/>
                    <a:pt x="128" y="631"/>
                    <a:pt x="128" y="630"/>
                  </a:cubicBezTo>
                  <a:close/>
                  <a:moveTo>
                    <a:pt x="489" y="628"/>
                  </a:moveTo>
                  <a:cubicBezTo>
                    <a:pt x="488" y="628"/>
                    <a:pt x="487" y="627"/>
                    <a:pt x="488" y="626"/>
                  </a:cubicBezTo>
                  <a:cubicBezTo>
                    <a:pt x="488" y="626"/>
                    <a:pt x="488" y="626"/>
                    <a:pt x="488" y="626"/>
                  </a:cubicBezTo>
                  <a:cubicBezTo>
                    <a:pt x="488" y="625"/>
                    <a:pt x="490" y="624"/>
                    <a:pt x="491" y="625"/>
                  </a:cubicBezTo>
                  <a:cubicBezTo>
                    <a:pt x="491" y="625"/>
                    <a:pt x="491" y="625"/>
                    <a:pt x="491" y="625"/>
                  </a:cubicBezTo>
                  <a:cubicBezTo>
                    <a:pt x="492" y="625"/>
                    <a:pt x="492" y="626"/>
                    <a:pt x="492" y="627"/>
                  </a:cubicBezTo>
                  <a:cubicBezTo>
                    <a:pt x="492" y="627"/>
                    <a:pt x="492" y="627"/>
                    <a:pt x="492" y="627"/>
                  </a:cubicBezTo>
                  <a:cubicBezTo>
                    <a:pt x="491" y="628"/>
                    <a:pt x="491" y="629"/>
                    <a:pt x="490" y="629"/>
                  </a:cubicBezTo>
                  <a:cubicBezTo>
                    <a:pt x="490" y="629"/>
                    <a:pt x="490" y="629"/>
                    <a:pt x="490" y="629"/>
                  </a:cubicBezTo>
                  <a:cubicBezTo>
                    <a:pt x="489" y="629"/>
                    <a:pt x="489" y="628"/>
                    <a:pt x="489" y="628"/>
                  </a:cubicBezTo>
                  <a:close/>
                  <a:moveTo>
                    <a:pt x="123" y="619"/>
                  </a:moveTo>
                  <a:cubicBezTo>
                    <a:pt x="123" y="618"/>
                    <a:pt x="123" y="617"/>
                    <a:pt x="124" y="616"/>
                  </a:cubicBezTo>
                  <a:cubicBezTo>
                    <a:pt x="124" y="616"/>
                    <a:pt x="124" y="616"/>
                    <a:pt x="124" y="616"/>
                  </a:cubicBezTo>
                  <a:cubicBezTo>
                    <a:pt x="125" y="616"/>
                    <a:pt x="126" y="616"/>
                    <a:pt x="127" y="617"/>
                  </a:cubicBezTo>
                  <a:cubicBezTo>
                    <a:pt x="127" y="617"/>
                    <a:pt x="127" y="617"/>
                    <a:pt x="127" y="617"/>
                  </a:cubicBezTo>
                  <a:cubicBezTo>
                    <a:pt x="127" y="619"/>
                    <a:pt x="127" y="620"/>
                    <a:pt x="126" y="620"/>
                  </a:cubicBezTo>
                  <a:cubicBezTo>
                    <a:pt x="126" y="620"/>
                    <a:pt x="126" y="620"/>
                    <a:pt x="126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5" y="620"/>
                    <a:pt x="125" y="620"/>
                    <a:pt x="125" y="620"/>
                  </a:cubicBezTo>
                  <a:cubicBezTo>
                    <a:pt x="124" y="620"/>
                    <a:pt x="123" y="620"/>
                    <a:pt x="123" y="619"/>
                  </a:cubicBezTo>
                  <a:close/>
                  <a:moveTo>
                    <a:pt x="494" y="617"/>
                  </a:moveTo>
                  <a:cubicBezTo>
                    <a:pt x="493" y="617"/>
                    <a:pt x="492" y="616"/>
                    <a:pt x="493" y="615"/>
                  </a:cubicBezTo>
                  <a:cubicBezTo>
                    <a:pt x="493" y="615"/>
                    <a:pt x="493" y="615"/>
                    <a:pt x="493" y="615"/>
                  </a:cubicBezTo>
                  <a:cubicBezTo>
                    <a:pt x="493" y="614"/>
                    <a:pt x="494" y="613"/>
                    <a:pt x="495" y="614"/>
                  </a:cubicBezTo>
                  <a:cubicBezTo>
                    <a:pt x="495" y="614"/>
                    <a:pt x="495" y="614"/>
                    <a:pt x="495" y="614"/>
                  </a:cubicBezTo>
                  <a:cubicBezTo>
                    <a:pt x="496" y="614"/>
                    <a:pt x="497" y="615"/>
                    <a:pt x="496" y="616"/>
                  </a:cubicBezTo>
                  <a:cubicBezTo>
                    <a:pt x="496" y="616"/>
                    <a:pt x="496" y="616"/>
                    <a:pt x="496" y="616"/>
                  </a:cubicBezTo>
                  <a:cubicBezTo>
                    <a:pt x="496" y="617"/>
                    <a:pt x="495" y="618"/>
                    <a:pt x="495" y="618"/>
                  </a:cubicBezTo>
                  <a:cubicBezTo>
                    <a:pt x="495" y="618"/>
                    <a:pt x="495" y="618"/>
                    <a:pt x="495" y="618"/>
                  </a:cubicBezTo>
                  <a:cubicBezTo>
                    <a:pt x="494" y="618"/>
                    <a:pt x="494" y="617"/>
                    <a:pt x="494" y="617"/>
                  </a:cubicBezTo>
                  <a:close/>
                  <a:moveTo>
                    <a:pt x="118" y="608"/>
                  </a:moveTo>
                  <a:cubicBezTo>
                    <a:pt x="118" y="607"/>
                    <a:pt x="118" y="606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20" y="605"/>
                    <a:pt x="121" y="605"/>
                    <a:pt x="122" y="607"/>
                  </a:cubicBezTo>
                  <a:cubicBezTo>
                    <a:pt x="122" y="607"/>
                    <a:pt x="122" y="607"/>
                    <a:pt x="122" y="607"/>
                  </a:cubicBezTo>
                  <a:cubicBezTo>
                    <a:pt x="122" y="608"/>
                    <a:pt x="122" y="609"/>
                    <a:pt x="121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21" y="609"/>
                    <a:pt x="120" y="609"/>
                    <a:pt x="120" y="609"/>
                  </a:cubicBezTo>
                  <a:cubicBezTo>
                    <a:pt x="120" y="609"/>
                    <a:pt x="120" y="609"/>
                    <a:pt x="120" y="609"/>
                  </a:cubicBezTo>
                  <a:cubicBezTo>
                    <a:pt x="119" y="609"/>
                    <a:pt x="118" y="609"/>
                    <a:pt x="118" y="608"/>
                  </a:cubicBezTo>
                  <a:close/>
                  <a:moveTo>
                    <a:pt x="499" y="606"/>
                  </a:moveTo>
                  <a:cubicBezTo>
                    <a:pt x="498" y="606"/>
                    <a:pt x="497" y="605"/>
                    <a:pt x="498" y="604"/>
                  </a:cubicBezTo>
                  <a:cubicBezTo>
                    <a:pt x="498" y="604"/>
                    <a:pt x="498" y="604"/>
                    <a:pt x="498" y="604"/>
                  </a:cubicBezTo>
                  <a:cubicBezTo>
                    <a:pt x="498" y="603"/>
                    <a:pt x="499" y="602"/>
                    <a:pt x="500" y="603"/>
                  </a:cubicBezTo>
                  <a:cubicBezTo>
                    <a:pt x="500" y="603"/>
                    <a:pt x="500" y="603"/>
                    <a:pt x="500" y="603"/>
                  </a:cubicBezTo>
                  <a:cubicBezTo>
                    <a:pt x="501" y="603"/>
                    <a:pt x="502" y="604"/>
                    <a:pt x="501" y="605"/>
                  </a:cubicBezTo>
                  <a:cubicBezTo>
                    <a:pt x="501" y="605"/>
                    <a:pt x="501" y="605"/>
                    <a:pt x="501" y="605"/>
                  </a:cubicBezTo>
                  <a:cubicBezTo>
                    <a:pt x="501" y="606"/>
                    <a:pt x="500" y="607"/>
                    <a:pt x="499" y="607"/>
                  </a:cubicBezTo>
                  <a:cubicBezTo>
                    <a:pt x="499" y="607"/>
                    <a:pt x="499" y="607"/>
                    <a:pt x="499" y="607"/>
                  </a:cubicBezTo>
                  <a:cubicBezTo>
                    <a:pt x="499" y="607"/>
                    <a:pt x="499" y="606"/>
                    <a:pt x="499" y="606"/>
                  </a:cubicBezTo>
                  <a:close/>
                  <a:moveTo>
                    <a:pt x="113" y="597"/>
                  </a:moveTo>
                  <a:cubicBezTo>
                    <a:pt x="113" y="596"/>
                    <a:pt x="113" y="595"/>
                    <a:pt x="114" y="594"/>
                  </a:cubicBezTo>
                  <a:cubicBezTo>
                    <a:pt x="114" y="594"/>
                    <a:pt x="114" y="594"/>
                    <a:pt x="114" y="594"/>
                  </a:cubicBezTo>
                  <a:cubicBezTo>
                    <a:pt x="115" y="594"/>
                    <a:pt x="117" y="595"/>
                    <a:pt x="117" y="596"/>
                  </a:cubicBezTo>
                  <a:cubicBezTo>
                    <a:pt x="117" y="596"/>
                    <a:pt x="117" y="596"/>
                    <a:pt x="117" y="596"/>
                  </a:cubicBezTo>
                  <a:cubicBezTo>
                    <a:pt x="117" y="597"/>
                    <a:pt x="117" y="598"/>
                    <a:pt x="116" y="598"/>
                  </a:cubicBezTo>
                  <a:cubicBezTo>
                    <a:pt x="116" y="598"/>
                    <a:pt x="116" y="598"/>
                    <a:pt x="116" y="598"/>
                  </a:cubicBezTo>
                  <a:cubicBezTo>
                    <a:pt x="116" y="598"/>
                    <a:pt x="115" y="598"/>
                    <a:pt x="115" y="598"/>
                  </a:cubicBezTo>
                  <a:cubicBezTo>
                    <a:pt x="115" y="598"/>
                    <a:pt x="115" y="598"/>
                    <a:pt x="115" y="598"/>
                  </a:cubicBezTo>
                  <a:cubicBezTo>
                    <a:pt x="114" y="598"/>
                    <a:pt x="114" y="598"/>
                    <a:pt x="113" y="597"/>
                  </a:cubicBezTo>
                  <a:close/>
                  <a:moveTo>
                    <a:pt x="503" y="595"/>
                  </a:moveTo>
                  <a:cubicBezTo>
                    <a:pt x="502" y="595"/>
                    <a:pt x="502" y="594"/>
                    <a:pt x="502" y="593"/>
                  </a:cubicBezTo>
                  <a:cubicBezTo>
                    <a:pt x="502" y="593"/>
                    <a:pt x="502" y="593"/>
                    <a:pt x="502" y="593"/>
                  </a:cubicBezTo>
                  <a:cubicBezTo>
                    <a:pt x="503" y="592"/>
                    <a:pt x="504" y="591"/>
                    <a:pt x="505" y="592"/>
                  </a:cubicBezTo>
                  <a:cubicBezTo>
                    <a:pt x="505" y="592"/>
                    <a:pt x="505" y="592"/>
                    <a:pt x="505" y="592"/>
                  </a:cubicBezTo>
                  <a:cubicBezTo>
                    <a:pt x="506" y="592"/>
                    <a:pt x="506" y="593"/>
                    <a:pt x="506" y="594"/>
                  </a:cubicBezTo>
                  <a:cubicBezTo>
                    <a:pt x="506" y="594"/>
                    <a:pt x="506" y="594"/>
                    <a:pt x="506" y="594"/>
                  </a:cubicBezTo>
                  <a:cubicBezTo>
                    <a:pt x="506" y="595"/>
                    <a:pt x="505" y="596"/>
                    <a:pt x="504" y="596"/>
                  </a:cubicBezTo>
                  <a:cubicBezTo>
                    <a:pt x="504" y="596"/>
                    <a:pt x="504" y="596"/>
                    <a:pt x="504" y="596"/>
                  </a:cubicBezTo>
                  <a:cubicBezTo>
                    <a:pt x="504" y="596"/>
                    <a:pt x="504" y="595"/>
                    <a:pt x="503" y="595"/>
                  </a:cubicBezTo>
                  <a:close/>
                  <a:moveTo>
                    <a:pt x="109" y="586"/>
                  </a:moveTo>
                  <a:cubicBezTo>
                    <a:pt x="108" y="585"/>
                    <a:pt x="109" y="584"/>
                    <a:pt x="110" y="583"/>
                  </a:cubicBezTo>
                  <a:cubicBezTo>
                    <a:pt x="110" y="583"/>
                    <a:pt x="110" y="583"/>
                    <a:pt x="110" y="583"/>
                  </a:cubicBezTo>
                  <a:cubicBezTo>
                    <a:pt x="111" y="583"/>
                    <a:pt x="112" y="584"/>
                    <a:pt x="112" y="585"/>
                  </a:cubicBezTo>
                  <a:cubicBezTo>
                    <a:pt x="112" y="585"/>
                    <a:pt x="112" y="585"/>
                    <a:pt x="112" y="585"/>
                  </a:cubicBezTo>
                  <a:cubicBezTo>
                    <a:pt x="113" y="586"/>
                    <a:pt x="112" y="587"/>
                    <a:pt x="111" y="587"/>
                  </a:cubicBezTo>
                  <a:cubicBezTo>
                    <a:pt x="111" y="587"/>
                    <a:pt x="111" y="587"/>
                    <a:pt x="111" y="587"/>
                  </a:cubicBezTo>
                  <a:cubicBezTo>
                    <a:pt x="111" y="587"/>
                    <a:pt x="111" y="587"/>
                    <a:pt x="110" y="587"/>
                  </a:cubicBezTo>
                  <a:cubicBezTo>
                    <a:pt x="110" y="587"/>
                    <a:pt x="110" y="587"/>
                    <a:pt x="110" y="587"/>
                  </a:cubicBezTo>
                  <a:cubicBezTo>
                    <a:pt x="110" y="587"/>
                    <a:pt x="109" y="587"/>
                    <a:pt x="109" y="586"/>
                  </a:cubicBezTo>
                  <a:close/>
                  <a:moveTo>
                    <a:pt x="508" y="584"/>
                  </a:moveTo>
                  <a:cubicBezTo>
                    <a:pt x="507" y="584"/>
                    <a:pt x="507" y="583"/>
                    <a:pt x="507" y="582"/>
                  </a:cubicBezTo>
                  <a:cubicBezTo>
                    <a:pt x="507" y="582"/>
                    <a:pt x="507" y="582"/>
                    <a:pt x="507" y="582"/>
                  </a:cubicBezTo>
                  <a:cubicBezTo>
                    <a:pt x="508" y="581"/>
                    <a:pt x="509" y="580"/>
                    <a:pt x="510" y="581"/>
                  </a:cubicBezTo>
                  <a:cubicBezTo>
                    <a:pt x="510" y="581"/>
                    <a:pt x="510" y="581"/>
                    <a:pt x="510" y="581"/>
                  </a:cubicBezTo>
                  <a:cubicBezTo>
                    <a:pt x="511" y="581"/>
                    <a:pt x="511" y="582"/>
                    <a:pt x="511" y="583"/>
                  </a:cubicBezTo>
                  <a:cubicBezTo>
                    <a:pt x="511" y="583"/>
                    <a:pt x="511" y="583"/>
                    <a:pt x="511" y="583"/>
                  </a:cubicBezTo>
                  <a:cubicBezTo>
                    <a:pt x="511" y="584"/>
                    <a:pt x="510" y="585"/>
                    <a:pt x="509" y="585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5"/>
                    <a:pt x="508" y="585"/>
                    <a:pt x="508" y="584"/>
                  </a:cubicBezTo>
                  <a:close/>
                  <a:moveTo>
                    <a:pt x="104" y="575"/>
                  </a:moveTo>
                  <a:cubicBezTo>
                    <a:pt x="103" y="574"/>
                    <a:pt x="104" y="573"/>
                    <a:pt x="105" y="573"/>
                  </a:cubicBezTo>
                  <a:cubicBezTo>
                    <a:pt x="105" y="573"/>
                    <a:pt x="105" y="573"/>
                    <a:pt x="105" y="573"/>
                  </a:cubicBezTo>
                  <a:cubicBezTo>
                    <a:pt x="106" y="572"/>
                    <a:pt x="107" y="573"/>
                    <a:pt x="107" y="574"/>
                  </a:cubicBezTo>
                  <a:cubicBezTo>
                    <a:pt x="107" y="574"/>
                    <a:pt x="107" y="574"/>
                    <a:pt x="107" y="574"/>
                  </a:cubicBezTo>
                  <a:cubicBezTo>
                    <a:pt x="108" y="575"/>
                    <a:pt x="107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6" y="576"/>
                    <a:pt x="106" y="576"/>
                    <a:pt x="106" y="576"/>
                  </a:cubicBezTo>
                  <a:cubicBezTo>
                    <a:pt x="105" y="576"/>
                    <a:pt x="104" y="576"/>
                    <a:pt x="104" y="575"/>
                  </a:cubicBezTo>
                  <a:close/>
                  <a:moveTo>
                    <a:pt x="513" y="573"/>
                  </a:moveTo>
                  <a:cubicBezTo>
                    <a:pt x="512" y="573"/>
                    <a:pt x="512" y="572"/>
                    <a:pt x="512" y="571"/>
                  </a:cubicBezTo>
                  <a:cubicBezTo>
                    <a:pt x="512" y="571"/>
                    <a:pt x="512" y="571"/>
                    <a:pt x="512" y="571"/>
                  </a:cubicBezTo>
                  <a:cubicBezTo>
                    <a:pt x="512" y="570"/>
                    <a:pt x="514" y="569"/>
                    <a:pt x="515" y="570"/>
                  </a:cubicBezTo>
                  <a:cubicBezTo>
                    <a:pt x="515" y="570"/>
                    <a:pt x="515" y="570"/>
                    <a:pt x="515" y="570"/>
                  </a:cubicBezTo>
                  <a:cubicBezTo>
                    <a:pt x="516" y="570"/>
                    <a:pt x="516" y="571"/>
                    <a:pt x="516" y="572"/>
                  </a:cubicBezTo>
                  <a:cubicBezTo>
                    <a:pt x="516" y="572"/>
                    <a:pt x="516" y="572"/>
                    <a:pt x="516" y="572"/>
                  </a:cubicBezTo>
                  <a:cubicBezTo>
                    <a:pt x="515" y="573"/>
                    <a:pt x="515" y="574"/>
                    <a:pt x="514" y="574"/>
                  </a:cubicBezTo>
                  <a:cubicBezTo>
                    <a:pt x="514" y="574"/>
                    <a:pt x="514" y="574"/>
                    <a:pt x="514" y="574"/>
                  </a:cubicBezTo>
                  <a:cubicBezTo>
                    <a:pt x="514" y="574"/>
                    <a:pt x="513" y="574"/>
                    <a:pt x="513" y="573"/>
                  </a:cubicBezTo>
                  <a:close/>
                  <a:moveTo>
                    <a:pt x="99" y="564"/>
                  </a:moveTo>
                  <a:cubicBezTo>
                    <a:pt x="98" y="563"/>
                    <a:pt x="99" y="562"/>
                    <a:pt x="100" y="562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101" y="561"/>
                    <a:pt x="102" y="562"/>
                    <a:pt x="103" y="563"/>
                  </a:cubicBezTo>
                  <a:cubicBezTo>
                    <a:pt x="103" y="563"/>
                    <a:pt x="103" y="563"/>
                    <a:pt x="103" y="563"/>
                  </a:cubicBezTo>
                  <a:cubicBezTo>
                    <a:pt x="103" y="564"/>
                    <a:pt x="103" y="565"/>
                    <a:pt x="102" y="565"/>
                  </a:cubicBezTo>
                  <a:cubicBezTo>
                    <a:pt x="102" y="565"/>
                    <a:pt x="102" y="565"/>
                    <a:pt x="102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1" y="565"/>
                    <a:pt x="101" y="565"/>
                    <a:pt x="101" y="565"/>
                  </a:cubicBezTo>
                  <a:cubicBezTo>
                    <a:pt x="100" y="565"/>
                    <a:pt x="99" y="565"/>
                    <a:pt x="99" y="564"/>
                  </a:cubicBezTo>
                  <a:close/>
                  <a:moveTo>
                    <a:pt x="518" y="562"/>
                  </a:moveTo>
                  <a:cubicBezTo>
                    <a:pt x="517" y="562"/>
                    <a:pt x="516" y="561"/>
                    <a:pt x="517" y="560"/>
                  </a:cubicBezTo>
                  <a:cubicBezTo>
                    <a:pt x="517" y="560"/>
                    <a:pt x="517" y="560"/>
                    <a:pt x="517" y="560"/>
                  </a:cubicBezTo>
                  <a:cubicBezTo>
                    <a:pt x="517" y="559"/>
                    <a:pt x="518" y="558"/>
                    <a:pt x="519" y="559"/>
                  </a:cubicBezTo>
                  <a:cubicBezTo>
                    <a:pt x="519" y="559"/>
                    <a:pt x="519" y="559"/>
                    <a:pt x="519" y="559"/>
                  </a:cubicBezTo>
                  <a:cubicBezTo>
                    <a:pt x="520" y="559"/>
                    <a:pt x="521" y="560"/>
                    <a:pt x="520" y="561"/>
                  </a:cubicBezTo>
                  <a:cubicBezTo>
                    <a:pt x="520" y="561"/>
                    <a:pt x="520" y="561"/>
                    <a:pt x="520" y="561"/>
                  </a:cubicBezTo>
                  <a:cubicBezTo>
                    <a:pt x="520" y="562"/>
                    <a:pt x="519" y="563"/>
                    <a:pt x="519" y="563"/>
                  </a:cubicBezTo>
                  <a:cubicBezTo>
                    <a:pt x="519" y="563"/>
                    <a:pt x="519" y="563"/>
                    <a:pt x="519" y="563"/>
                  </a:cubicBezTo>
                  <a:cubicBezTo>
                    <a:pt x="518" y="563"/>
                    <a:pt x="518" y="563"/>
                    <a:pt x="518" y="562"/>
                  </a:cubicBezTo>
                  <a:close/>
                  <a:moveTo>
                    <a:pt x="94" y="553"/>
                  </a:moveTo>
                  <a:cubicBezTo>
                    <a:pt x="94" y="552"/>
                    <a:pt x="94" y="551"/>
                    <a:pt x="95" y="551"/>
                  </a:cubicBezTo>
                  <a:cubicBezTo>
                    <a:pt x="95" y="551"/>
                    <a:pt x="95" y="551"/>
                    <a:pt x="95" y="551"/>
                  </a:cubicBezTo>
                  <a:cubicBezTo>
                    <a:pt x="96" y="550"/>
                    <a:pt x="97" y="551"/>
                    <a:pt x="98" y="552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8" y="553"/>
                    <a:pt x="98" y="554"/>
                    <a:pt x="97" y="554"/>
                  </a:cubicBezTo>
                  <a:cubicBezTo>
                    <a:pt x="97" y="554"/>
                    <a:pt x="97" y="554"/>
                    <a:pt x="97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6" y="554"/>
                    <a:pt x="96" y="554"/>
                    <a:pt x="96" y="554"/>
                  </a:cubicBezTo>
                  <a:cubicBezTo>
                    <a:pt x="95" y="554"/>
                    <a:pt x="94" y="554"/>
                    <a:pt x="94" y="553"/>
                  </a:cubicBezTo>
                  <a:close/>
                  <a:moveTo>
                    <a:pt x="523" y="551"/>
                  </a:moveTo>
                  <a:cubicBezTo>
                    <a:pt x="522" y="551"/>
                    <a:pt x="521" y="550"/>
                    <a:pt x="522" y="549"/>
                  </a:cubicBezTo>
                  <a:cubicBezTo>
                    <a:pt x="522" y="549"/>
                    <a:pt x="522" y="549"/>
                    <a:pt x="522" y="549"/>
                  </a:cubicBezTo>
                  <a:cubicBezTo>
                    <a:pt x="522" y="548"/>
                    <a:pt x="523" y="547"/>
                    <a:pt x="524" y="548"/>
                  </a:cubicBezTo>
                  <a:cubicBezTo>
                    <a:pt x="524" y="548"/>
                    <a:pt x="524" y="548"/>
                    <a:pt x="524" y="548"/>
                  </a:cubicBezTo>
                  <a:cubicBezTo>
                    <a:pt x="525" y="548"/>
                    <a:pt x="526" y="549"/>
                    <a:pt x="525" y="550"/>
                  </a:cubicBezTo>
                  <a:cubicBezTo>
                    <a:pt x="525" y="550"/>
                    <a:pt x="525" y="550"/>
                    <a:pt x="525" y="550"/>
                  </a:cubicBezTo>
                  <a:cubicBezTo>
                    <a:pt x="525" y="551"/>
                    <a:pt x="524" y="552"/>
                    <a:pt x="523" y="552"/>
                  </a:cubicBezTo>
                  <a:cubicBezTo>
                    <a:pt x="523" y="552"/>
                    <a:pt x="523" y="552"/>
                    <a:pt x="523" y="552"/>
                  </a:cubicBezTo>
                  <a:cubicBezTo>
                    <a:pt x="523" y="552"/>
                    <a:pt x="523" y="552"/>
                    <a:pt x="523" y="551"/>
                  </a:cubicBezTo>
                  <a:close/>
                  <a:moveTo>
                    <a:pt x="89" y="542"/>
                  </a:moveTo>
                  <a:cubicBezTo>
                    <a:pt x="89" y="541"/>
                    <a:pt x="89" y="540"/>
                    <a:pt x="90" y="540"/>
                  </a:cubicBezTo>
                  <a:cubicBezTo>
                    <a:pt x="90" y="540"/>
                    <a:pt x="90" y="540"/>
                    <a:pt x="90" y="540"/>
                  </a:cubicBezTo>
                  <a:cubicBezTo>
                    <a:pt x="91" y="539"/>
                    <a:pt x="92" y="540"/>
                    <a:pt x="93" y="541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3" y="542"/>
                    <a:pt x="93" y="543"/>
                    <a:pt x="92" y="543"/>
                  </a:cubicBezTo>
                  <a:cubicBezTo>
                    <a:pt x="92" y="543"/>
                    <a:pt x="92" y="543"/>
                    <a:pt x="92" y="543"/>
                  </a:cubicBezTo>
                  <a:cubicBezTo>
                    <a:pt x="92" y="543"/>
                    <a:pt x="91" y="543"/>
                    <a:pt x="91" y="543"/>
                  </a:cubicBezTo>
                  <a:cubicBezTo>
                    <a:pt x="91" y="543"/>
                    <a:pt x="91" y="543"/>
                    <a:pt x="91" y="543"/>
                  </a:cubicBezTo>
                  <a:cubicBezTo>
                    <a:pt x="90" y="543"/>
                    <a:pt x="90" y="543"/>
                    <a:pt x="89" y="542"/>
                  </a:cubicBezTo>
                  <a:close/>
                  <a:moveTo>
                    <a:pt x="527" y="540"/>
                  </a:moveTo>
                  <a:cubicBezTo>
                    <a:pt x="526" y="540"/>
                    <a:pt x="526" y="539"/>
                    <a:pt x="526" y="538"/>
                  </a:cubicBezTo>
                  <a:cubicBezTo>
                    <a:pt x="526" y="538"/>
                    <a:pt x="526" y="538"/>
                    <a:pt x="526" y="538"/>
                  </a:cubicBezTo>
                  <a:cubicBezTo>
                    <a:pt x="527" y="537"/>
                    <a:pt x="528" y="536"/>
                    <a:pt x="529" y="537"/>
                  </a:cubicBezTo>
                  <a:cubicBezTo>
                    <a:pt x="529" y="537"/>
                    <a:pt x="529" y="537"/>
                    <a:pt x="529" y="537"/>
                  </a:cubicBezTo>
                  <a:cubicBezTo>
                    <a:pt x="530" y="537"/>
                    <a:pt x="531" y="538"/>
                    <a:pt x="530" y="539"/>
                  </a:cubicBezTo>
                  <a:cubicBezTo>
                    <a:pt x="530" y="539"/>
                    <a:pt x="530" y="539"/>
                    <a:pt x="530" y="539"/>
                  </a:cubicBezTo>
                  <a:cubicBezTo>
                    <a:pt x="530" y="540"/>
                    <a:pt x="529" y="541"/>
                    <a:pt x="528" y="541"/>
                  </a:cubicBezTo>
                  <a:cubicBezTo>
                    <a:pt x="528" y="541"/>
                    <a:pt x="528" y="541"/>
                    <a:pt x="528" y="541"/>
                  </a:cubicBezTo>
                  <a:cubicBezTo>
                    <a:pt x="528" y="541"/>
                    <a:pt x="528" y="541"/>
                    <a:pt x="527" y="540"/>
                  </a:cubicBezTo>
                  <a:close/>
                  <a:moveTo>
                    <a:pt x="84" y="531"/>
                  </a:moveTo>
                  <a:cubicBezTo>
                    <a:pt x="84" y="530"/>
                    <a:pt x="84" y="529"/>
                    <a:pt x="85" y="529"/>
                  </a:cubicBezTo>
                  <a:cubicBezTo>
                    <a:pt x="85" y="529"/>
                    <a:pt x="85" y="529"/>
                    <a:pt x="85" y="529"/>
                  </a:cubicBezTo>
                  <a:cubicBezTo>
                    <a:pt x="86" y="528"/>
                    <a:pt x="88" y="529"/>
                    <a:pt x="88" y="530"/>
                  </a:cubicBezTo>
                  <a:cubicBezTo>
                    <a:pt x="88" y="530"/>
                    <a:pt x="88" y="530"/>
                    <a:pt x="88" y="530"/>
                  </a:cubicBezTo>
                  <a:cubicBezTo>
                    <a:pt x="89" y="531"/>
                    <a:pt x="88" y="532"/>
                    <a:pt x="87" y="532"/>
                  </a:cubicBezTo>
                  <a:cubicBezTo>
                    <a:pt x="87" y="532"/>
                    <a:pt x="87" y="532"/>
                    <a:pt x="87" y="532"/>
                  </a:cubicBezTo>
                  <a:cubicBezTo>
                    <a:pt x="87" y="532"/>
                    <a:pt x="87" y="532"/>
                    <a:pt x="86" y="532"/>
                  </a:cubicBezTo>
                  <a:cubicBezTo>
                    <a:pt x="86" y="532"/>
                    <a:pt x="86" y="532"/>
                    <a:pt x="86" y="532"/>
                  </a:cubicBezTo>
                  <a:cubicBezTo>
                    <a:pt x="85" y="532"/>
                    <a:pt x="85" y="532"/>
                    <a:pt x="84" y="531"/>
                  </a:cubicBezTo>
                  <a:close/>
                  <a:moveTo>
                    <a:pt x="532" y="529"/>
                  </a:moveTo>
                  <a:cubicBezTo>
                    <a:pt x="531" y="529"/>
                    <a:pt x="531" y="528"/>
                    <a:pt x="531" y="527"/>
                  </a:cubicBezTo>
                  <a:cubicBezTo>
                    <a:pt x="531" y="527"/>
                    <a:pt x="531" y="527"/>
                    <a:pt x="531" y="527"/>
                  </a:cubicBezTo>
                  <a:cubicBezTo>
                    <a:pt x="532" y="526"/>
                    <a:pt x="533" y="525"/>
                    <a:pt x="534" y="526"/>
                  </a:cubicBezTo>
                  <a:cubicBezTo>
                    <a:pt x="534" y="526"/>
                    <a:pt x="534" y="526"/>
                    <a:pt x="534" y="526"/>
                  </a:cubicBezTo>
                  <a:cubicBezTo>
                    <a:pt x="535" y="526"/>
                    <a:pt x="535" y="527"/>
                    <a:pt x="535" y="528"/>
                  </a:cubicBezTo>
                  <a:cubicBezTo>
                    <a:pt x="535" y="528"/>
                    <a:pt x="535" y="528"/>
                    <a:pt x="535" y="528"/>
                  </a:cubicBezTo>
                  <a:cubicBezTo>
                    <a:pt x="535" y="529"/>
                    <a:pt x="534" y="530"/>
                    <a:pt x="533" y="530"/>
                  </a:cubicBezTo>
                  <a:cubicBezTo>
                    <a:pt x="533" y="530"/>
                    <a:pt x="533" y="530"/>
                    <a:pt x="533" y="530"/>
                  </a:cubicBezTo>
                  <a:cubicBezTo>
                    <a:pt x="533" y="530"/>
                    <a:pt x="533" y="530"/>
                    <a:pt x="532" y="529"/>
                  </a:cubicBezTo>
                  <a:close/>
                  <a:moveTo>
                    <a:pt x="80" y="520"/>
                  </a:moveTo>
                  <a:cubicBezTo>
                    <a:pt x="79" y="519"/>
                    <a:pt x="80" y="518"/>
                    <a:pt x="81" y="518"/>
                  </a:cubicBezTo>
                  <a:cubicBezTo>
                    <a:pt x="81" y="518"/>
                    <a:pt x="81" y="518"/>
                    <a:pt x="81" y="518"/>
                  </a:cubicBezTo>
                  <a:cubicBezTo>
                    <a:pt x="82" y="517"/>
                    <a:pt x="83" y="518"/>
                    <a:pt x="83" y="519"/>
                  </a:cubicBezTo>
                  <a:cubicBezTo>
                    <a:pt x="83" y="519"/>
                    <a:pt x="83" y="519"/>
                    <a:pt x="83" y="519"/>
                  </a:cubicBezTo>
                  <a:cubicBezTo>
                    <a:pt x="84" y="520"/>
                    <a:pt x="83" y="521"/>
                    <a:pt x="82" y="521"/>
                  </a:cubicBezTo>
                  <a:cubicBezTo>
                    <a:pt x="82" y="521"/>
                    <a:pt x="82" y="521"/>
                    <a:pt x="82" y="521"/>
                  </a:cubicBezTo>
                  <a:cubicBezTo>
                    <a:pt x="82" y="521"/>
                    <a:pt x="82" y="521"/>
                    <a:pt x="81" y="521"/>
                  </a:cubicBezTo>
                  <a:cubicBezTo>
                    <a:pt x="81" y="521"/>
                    <a:pt x="81" y="521"/>
                    <a:pt x="81" y="521"/>
                  </a:cubicBezTo>
                  <a:cubicBezTo>
                    <a:pt x="81" y="521"/>
                    <a:pt x="80" y="521"/>
                    <a:pt x="80" y="520"/>
                  </a:cubicBezTo>
                  <a:close/>
                  <a:moveTo>
                    <a:pt x="537" y="518"/>
                  </a:moveTo>
                  <a:cubicBezTo>
                    <a:pt x="536" y="518"/>
                    <a:pt x="536" y="517"/>
                    <a:pt x="536" y="516"/>
                  </a:cubicBezTo>
                  <a:cubicBezTo>
                    <a:pt x="536" y="516"/>
                    <a:pt x="536" y="516"/>
                    <a:pt x="536" y="516"/>
                  </a:cubicBezTo>
                  <a:cubicBezTo>
                    <a:pt x="537" y="515"/>
                    <a:pt x="538" y="514"/>
                    <a:pt x="539" y="515"/>
                  </a:cubicBezTo>
                  <a:cubicBezTo>
                    <a:pt x="539" y="515"/>
                    <a:pt x="539" y="515"/>
                    <a:pt x="539" y="515"/>
                  </a:cubicBezTo>
                  <a:cubicBezTo>
                    <a:pt x="540" y="515"/>
                    <a:pt x="540" y="516"/>
                    <a:pt x="540" y="517"/>
                  </a:cubicBezTo>
                  <a:cubicBezTo>
                    <a:pt x="540" y="517"/>
                    <a:pt x="540" y="517"/>
                    <a:pt x="540" y="517"/>
                  </a:cubicBezTo>
                  <a:cubicBezTo>
                    <a:pt x="539" y="518"/>
                    <a:pt x="539" y="519"/>
                    <a:pt x="538" y="519"/>
                  </a:cubicBezTo>
                  <a:cubicBezTo>
                    <a:pt x="538" y="519"/>
                    <a:pt x="538" y="519"/>
                    <a:pt x="538" y="519"/>
                  </a:cubicBezTo>
                  <a:cubicBezTo>
                    <a:pt x="538" y="519"/>
                    <a:pt x="537" y="519"/>
                    <a:pt x="537" y="518"/>
                  </a:cubicBezTo>
                  <a:close/>
                  <a:moveTo>
                    <a:pt x="75" y="509"/>
                  </a:moveTo>
                  <a:cubicBezTo>
                    <a:pt x="74" y="508"/>
                    <a:pt x="75" y="507"/>
                    <a:pt x="76" y="507"/>
                  </a:cubicBezTo>
                  <a:cubicBezTo>
                    <a:pt x="76" y="507"/>
                    <a:pt x="76" y="507"/>
                    <a:pt x="76" y="507"/>
                  </a:cubicBezTo>
                  <a:cubicBezTo>
                    <a:pt x="77" y="506"/>
                    <a:pt x="78" y="507"/>
                    <a:pt x="78" y="508"/>
                  </a:cubicBezTo>
                  <a:cubicBezTo>
                    <a:pt x="78" y="508"/>
                    <a:pt x="78" y="508"/>
                    <a:pt x="78" y="508"/>
                  </a:cubicBezTo>
                  <a:cubicBezTo>
                    <a:pt x="79" y="509"/>
                    <a:pt x="78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7" y="510"/>
                    <a:pt x="77" y="510"/>
                    <a:pt x="77" y="510"/>
                  </a:cubicBezTo>
                  <a:cubicBezTo>
                    <a:pt x="76" y="510"/>
                    <a:pt x="75" y="510"/>
                    <a:pt x="75" y="509"/>
                  </a:cubicBezTo>
                  <a:close/>
                  <a:moveTo>
                    <a:pt x="542" y="507"/>
                  </a:moveTo>
                  <a:cubicBezTo>
                    <a:pt x="541" y="507"/>
                    <a:pt x="540" y="506"/>
                    <a:pt x="541" y="505"/>
                  </a:cubicBezTo>
                  <a:cubicBezTo>
                    <a:pt x="541" y="505"/>
                    <a:pt x="541" y="505"/>
                    <a:pt x="541" y="505"/>
                  </a:cubicBezTo>
                  <a:cubicBezTo>
                    <a:pt x="541" y="504"/>
                    <a:pt x="543" y="503"/>
                    <a:pt x="544" y="504"/>
                  </a:cubicBezTo>
                  <a:cubicBezTo>
                    <a:pt x="544" y="504"/>
                    <a:pt x="544" y="504"/>
                    <a:pt x="544" y="504"/>
                  </a:cubicBezTo>
                  <a:cubicBezTo>
                    <a:pt x="545" y="504"/>
                    <a:pt x="545" y="505"/>
                    <a:pt x="545" y="506"/>
                  </a:cubicBezTo>
                  <a:cubicBezTo>
                    <a:pt x="545" y="506"/>
                    <a:pt x="545" y="506"/>
                    <a:pt x="545" y="506"/>
                  </a:cubicBezTo>
                  <a:cubicBezTo>
                    <a:pt x="544" y="507"/>
                    <a:pt x="544" y="508"/>
                    <a:pt x="543" y="508"/>
                  </a:cubicBezTo>
                  <a:cubicBezTo>
                    <a:pt x="543" y="508"/>
                    <a:pt x="543" y="508"/>
                    <a:pt x="543" y="508"/>
                  </a:cubicBezTo>
                  <a:cubicBezTo>
                    <a:pt x="542" y="508"/>
                    <a:pt x="542" y="508"/>
                    <a:pt x="542" y="507"/>
                  </a:cubicBezTo>
                  <a:close/>
                  <a:moveTo>
                    <a:pt x="70" y="498"/>
                  </a:moveTo>
                  <a:cubicBezTo>
                    <a:pt x="70" y="497"/>
                    <a:pt x="70" y="496"/>
                    <a:pt x="71" y="496"/>
                  </a:cubicBezTo>
                  <a:cubicBezTo>
                    <a:pt x="71" y="496"/>
                    <a:pt x="71" y="496"/>
                    <a:pt x="71" y="496"/>
                  </a:cubicBezTo>
                  <a:cubicBezTo>
                    <a:pt x="72" y="495"/>
                    <a:pt x="73" y="496"/>
                    <a:pt x="74" y="497"/>
                  </a:cubicBezTo>
                  <a:cubicBezTo>
                    <a:pt x="74" y="497"/>
                    <a:pt x="74" y="497"/>
                    <a:pt x="74" y="497"/>
                  </a:cubicBezTo>
                  <a:cubicBezTo>
                    <a:pt x="74" y="498"/>
                    <a:pt x="74" y="499"/>
                    <a:pt x="73" y="499"/>
                  </a:cubicBezTo>
                  <a:cubicBezTo>
                    <a:pt x="73" y="499"/>
                    <a:pt x="73" y="499"/>
                    <a:pt x="73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71" y="499"/>
                    <a:pt x="70" y="499"/>
                    <a:pt x="70" y="498"/>
                  </a:cubicBezTo>
                  <a:close/>
                  <a:moveTo>
                    <a:pt x="547" y="496"/>
                  </a:moveTo>
                  <a:cubicBezTo>
                    <a:pt x="546" y="496"/>
                    <a:pt x="545" y="495"/>
                    <a:pt x="546" y="494"/>
                  </a:cubicBezTo>
                  <a:cubicBezTo>
                    <a:pt x="546" y="494"/>
                    <a:pt x="546" y="494"/>
                    <a:pt x="546" y="494"/>
                  </a:cubicBezTo>
                  <a:cubicBezTo>
                    <a:pt x="546" y="493"/>
                    <a:pt x="547" y="492"/>
                    <a:pt x="548" y="493"/>
                  </a:cubicBezTo>
                  <a:cubicBezTo>
                    <a:pt x="548" y="493"/>
                    <a:pt x="548" y="493"/>
                    <a:pt x="548" y="493"/>
                  </a:cubicBezTo>
                  <a:cubicBezTo>
                    <a:pt x="549" y="493"/>
                    <a:pt x="550" y="494"/>
                    <a:pt x="549" y="495"/>
                  </a:cubicBezTo>
                  <a:cubicBezTo>
                    <a:pt x="549" y="495"/>
                    <a:pt x="549" y="495"/>
                    <a:pt x="549" y="495"/>
                  </a:cubicBezTo>
                  <a:cubicBezTo>
                    <a:pt x="549" y="496"/>
                    <a:pt x="548" y="497"/>
                    <a:pt x="548" y="497"/>
                  </a:cubicBezTo>
                  <a:cubicBezTo>
                    <a:pt x="548" y="497"/>
                    <a:pt x="548" y="497"/>
                    <a:pt x="548" y="497"/>
                  </a:cubicBezTo>
                  <a:cubicBezTo>
                    <a:pt x="547" y="497"/>
                    <a:pt x="547" y="497"/>
                    <a:pt x="547" y="496"/>
                  </a:cubicBezTo>
                  <a:close/>
                  <a:moveTo>
                    <a:pt x="65" y="487"/>
                  </a:moveTo>
                  <a:cubicBezTo>
                    <a:pt x="65" y="486"/>
                    <a:pt x="65" y="485"/>
                    <a:pt x="66" y="485"/>
                  </a:cubicBezTo>
                  <a:cubicBezTo>
                    <a:pt x="66" y="485"/>
                    <a:pt x="66" y="485"/>
                    <a:pt x="66" y="485"/>
                  </a:cubicBezTo>
                  <a:cubicBezTo>
                    <a:pt x="67" y="484"/>
                    <a:pt x="68" y="485"/>
                    <a:pt x="69" y="486"/>
                  </a:cubicBezTo>
                  <a:cubicBezTo>
                    <a:pt x="69" y="486"/>
                    <a:pt x="69" y="486"/>
                    <a:pt x="69" y="486"/>
                  </a:cubicBezTo>
                  <a:cubicBezTo>
                    <a:pt x="69" y="487"/>
                    <a:pt x="69" y="488"/>
                    <a:pt x="68" y="488"/>
                  </a:cubicBezTo>
                  <a:cubicBezTo>
                    <a:pt x="68" y="488"/>
                    <a:pt x="68" y="488"/>
                    <a:pt x="68" y="488"/>
                  </a:cubicBezTo>
                  <a:cubicBezTo>
                    <a:pt x="68" y="488"/>
                    <a:pt x="67" y="488"/>
                    <a:pt x="67" y="488"/>
                  </a:cubicBezTo>
                  <a:cubicBezTo>
                    <a:pt x="67" y="488"/>
                    <a:pt x="67" y="488"/>
                    <a:pt x="67" y="488"/>
                  </a:cubicBezTo>
                  <a:cubicBezTo>
                    <a:pt x="66" y="488"/>
                    <a:pt x="65" y="488"/>
                    <a:pt x="65" y="487"/>
                  </a:cubicBezTo>
                  <a:close/>
                  <a:moveTo>
                    <a:pt x="552" y="485"/>
                  </a:moveTo>
                  <a:cubicBezTo>
                    <a:pt x="551" y="485"/>
                    <a:pt x="550" y="484"/>
                    <a:pt x="551" y="483"/>
                  </a:cubicBezTo>
                  <a:cubicBezTo>
                    <a:pt x="551" y="483"/>
                    <a:pt x="551" y="483"/>
                    <a:pt x="551" y="483"/>
                  </a:cubicBezTo>
                  <a:cubicBezTo>
                    <a:pt x="551" y="482"/>
                    <a:pt x="552" y="481"/>
                    <a:pt x="553" y="482"/>
                  </a:cubicBezTo>
                  <a:cubicBezTo>
                    <a:pt x="553" y="482"/>
                    <a:pt x="553" y="482"/>
                    <a:pt x="553" y="482"/>
                  </a:cubicBezTo>
                  <a:cubicBezTo>
                    <a:pt x="554" y="482"/>
                    <a:pt x="555" y="483"/>
                    <a:pt x="554" y="484"/>
                  </a:cubicBezTo>
                  <a:cubicBezTo>
                    <a:pt x="554" y="484"/>
                    <a:pt x="554" y="484"/>
                    <a:pt x="554" y="484"/>
                  </a:cubicBezTo>
                  <a:cubicBezTo>
                    <a:pt x="554" y="485"/>
                    <a:pt x="553" y="486"/>
                    <a:pt x="552" y="486"/>
                  </a:cubicBezTo>
                  <a:cubicBezTo>
                    <a:pt x="552" y="486"/>
                    <a:pt x="552" y="486"/>
                    <a:pt x="552" y="486"/>
                  </a:cubicBezTo>
                  <a:cubicBezTo>
                    <a:pt x="552" y="486"/>
                    <a:pt x="552" y="486"/>
                    <a:pt x="552" y="485"/>
                  </a:cubicBezTo>
                  <a:close/>
                  <a:moveTo>
                    <a:pt x="60" y="476"/>
                  </a:moveTo>
                  <a:cubicBezTo>
                    <a:pt x="60" y="475"/>
                    <a:pt x="60" y="474"/>
                    <a:pt x="61" y="474"/>
                  </a:cubicBezTo>
                  <a:cubicBezTo>
                    <a:pt x="61" y="474"/>
                    <a:pt x="61" y="474"/>
                    <a:pt x="61" y="474"/>
                  </a:cubicBezTo>
                  <a:cubicBezTo>
                    <a:pt x="62" y="473"/>
                    <a:pt x="64" y="474"/>
                    <a:pt x="64" y="475"/>
                  </a:cubicBezTo>
                  <a:cubicBezTo>
                    <a:pt x="64" y="475"/>
                    <a:pt x="64" y="475"/>
                    <a:pt x="64" y="475"/>
                  </a:cubicBezTo>
                  <a:cubicBezTo>
                    <a:pt x="64" y="476"/>
                    <a:pt x="64" y="477"/>
                    <a:pt x="63" y="477"/>
                  </a:cubicBezTo>
                  <a:cubicBezTo>
                    <a:pt x="63" y="477"/>
                    <a:pt x="63" y="477"/>
                    <a:pt x="63" y="477"/>
                  </a:cubicBezTo>
                  <a:cubicBezTo>
                    <a:pt x="63" y="477"/>
                    <a:pt x="62" y="477"/>
                    <a:pt x="62" y="477"/>
                  </a:cubicBezTo>
                  <a:cubicBezTo>
                    <a:pt x="62" y="477"/>
                    <a:pt x="62" y="477"/>
                    <a:pt x="62" y="477"/>
                  </a:cubicBezTo>
                  <a:cubicBezTo>
                    <a:pt x="61" y="477"/>
                    <a:pt x="61" y="477"/>
                    <a:pt x="60" y="476"/>
                  </a:cubicBezTo>
                  <a:close/>
                  <a:moveTo>
                    <a:pt x="556" y="474"/>
                  </a:moveTo>
                  <a:cubicBezTo>
                    <a:pt x="555" y="474"/>
                    <a:pt x="555" y="473"/>
                    <a:pt x="555" y="472"/>
                  </a:cubicBezTo>
                  <a:cubicBezTo>
                    <a:pt x="555" y="472"/>
                    <a:pt x="555" y="472"/>
                    <a:pt x="555" y="472"/>
                  </a:cubicBezTo>
                  <a:cubicBezTo>
                    <a:pt x="556" y="471"/>
                    <a:pt x="557" y="470"/>
                    <a:pt x="558" y="471"/>
                  </a:cubicBezTo>
                  <a:cubicBezTo>
                    <a:pt x="558" y="471"/>
                    <a:pt x="558" y="471"/>
                    <a:pt x="558" y="471"/>
                  </a:cubicBezTo>
                  <a:cubicBezTo>
                    <a:pt x="559" y="471"/>
                    <a:pt x="559" y="472"/>
                    <a:pt x="559" y="473"/>
                  </a:cubicBezTo>
                  <a:cubicBezTo>
                    <a:pt x="559" y="473"/>
                    <a:pt x="559" y="473"/>
                    <a:pt x="559" y="473"/>
                  </a:cubicBezTo>
                  <a:cubicBezTo>
                    <a:pt x="559" y="474"/>
                    <a:pt x="558" y="475"/>
                    <a:pt x="557" y="475"/>
                  </a:cubicBezTo>
                  <a:cubicBezTo>
                    <a:pt x="557" y="475"/>
                    <a:pt x="557" y="475"/>
                    <a:pt x="557" y="475"/>
                  </a:cubicBezTo>
                  <a:cubicBezTo>
                    <a:pt x="557" y="475"/>
                    <a:pt x="557" y="475"/>
                    <a:pt x="556" y="474"/>
                  </a:cubicBezTo>
                  <a:close/>
                  <a:moveTo>
                    <a:pt x="56" y="465"/>
                  </a:moveTo>
                  <a:cubicBezTo>
                    <a:pt x="55" y="464"/>
                    <a:pt x="56" y="463"/>
                    <a:pt x="57" y="463"/>
                  </a:cubicBezTo>
                  <a:cubicBezTo>
                    <a:pt x="57" y="463"/>
                    <a:pt x="57" y="463"/>
                    <a:pt x="57" y="463"/>
                  </a:cubicBezTo>
                  <a:cubicBezTo>
                    <a:pt x="58" y="462"/>
                    <a:pt x="59" y="463"/>
                    <a:pt x="59" y="464"/>
                  </a:cubicBezTo>
                  <a:cubicBezTo>
                    <a:pt x="59" y="464"/>
                    <a:pt x="59" y="464"/>
                    <a:pt x="59" y="464"/>
                  </a:cubicBezTo>
                  <a:cubicBezTo>
                    <a:pt x="60" y="465"/>
                    <a:pt x="59" y="466"/>
                    <a:pt x="58" y="466"/>
                  </a:cubicBezTo>
                  <a:cubicBezTo>
                    <a:pt x="58" y="466"/>
                    <a:pt x="58" y="466"/>
                    <a:pt x="58" y="466"/>
                  </a:cubicBezTo>
                  <a:cubicBezTo>
                    <a:pt x="58" y="466"/>
                    <a:pt x="58" y="466"/>
                    <a:pt x="57" y="466"/>
                  </a:cubicBezTo>
                  <a:cubicBezTo>
                    <a:pt x="57" y="466"/>
                    <a:pt x="57" y="466"/>
                    <a:pt x="57" y="466"/>
                  </a:cubicBezTo>
                  <a:cubicBezTo>
                    <a:pt x="57" y="466"/>
                    <a:pt x="56" y="466"/>
                    <a:pt x="56" y="465"/>
                  </a:cubicBezTo>
                  <a:close/>
                  <a:moveTo>
                    <a:pt x="561" y="463"/>
                  </a:moveTo>
                  <a:cubicBezTo>
                    <a:pt x="560" y="463"/>
                    <a:pt x="560" y="462"/>
                    <a:pt x="560" y="461"/>
                  </a:cubicBezTo>
                  <a:cubicBezTo>
                    <a:pt x="560" y="461"/>
                    <a:pt x="560" y="461"/>
                    <a:pt x="560" y="461"/>
                  </a:cubicBezTo>
                  <a:cubicBezTo>
                    <a:pt x="561" y="460"/>
                    <a:pt x="562" y="459"/>
                    <a:pt x="563" y="460"/>
                  </a:cubicBezTo>
                  <a:cubicBezTo>
                    <a:pt x="563" y="460"/>
                    <a:pt x="563" y="460"/>
                    <a:pt x="563" y="460"/>
                  </a:cubicBezTo>
                  <a:cubicBezTo>
                    <a:pt x="564" y="460"/>
                    <a:pt x="564" y="461"/>
                    <a:pt x="564" y="462"/>
                  </a:cubicBezTo>
                  <a:cubicBezTo>
                    <a:pt x="564" y="462"/>
                    <a:pt x="564" y="462"/>
                    <a:pt x="564" y="462"/>
                  </a:cubicBezTo>
                  <a:cubicBezTo>
                    <a:pt x="564" y="463"/>
                    <a:pt x="563" y="464"/>
                    <a:pt x="562" y="464"/>
                  </a:cubicBezTo>
                  <a:cubicBezTo>
                    <a:pt x="562" y="464"/>
                    <a:pt x="562" y="464"/>
                    <a:pt x="562" y="464"/>
                  </a:cubicBezTo>
                  <a:cubicBezTo>
                    <a:pt x="562" y="464"/>
                    <a:pt x="561" y="464"/>
                    <a:pt x="561" y="463"/>
                  </a:cubicBezTo>
                  <a:close/>
                  <a:moveTo>
                    <a:pt x="51" y="454"/>
                  </a:moveTo>
                  <a:cubicBezTo>
                    <a:pt x="50" y="453"/>
                    <a:pt x="51" y="452"/>
                    <a:pt x="52" y="452"/>
                  </a:cubicBezTo>
                  <a:cubicBezTo>
                    <a:pt x="52" y="452"/>
                    <a:pt x="52" y="452"/>
                    <a:pt x="52" y="452"/>
                  </a:cubicBezTo>
                  <a:cubicBezTo>
                    <a:pt x="53" y="451"/>
                    <a:pt x="54" y="452"/>
                    <a:pt x="54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5" y="454"/>
                    <a:pt x="54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3" y="455"/>
                    <a:pt x="53" y="455"/>
                    <a:pt x="53" y="455"/>
                  </a:cubicBezTo>
                  <a:cubicBezTo>
                    <a:pt x="52" y="455"/>
                    <a:pt x="51" y="455"/>
                    <a:pt x="51" y="454"/>
                  </a:cubicBezTo>
                  <a:close/>
                  <a:moveTo>
                    <a:pt x="566" y="453"/>
                  </a:moveTo>
                  <a:cubicBezTo>
                    <a:pt x="565" y="452"/>
                    <a:pt x="565" y="451"/>
                    <a:pt x="565" y="450"/>
                  </a:cubicBezTo>
                  <a:cubicBezTo>
                    <a:pt x="565" y="450"/>
                    <a:pt x="565" y="450"/>
                    <a:pt x="565" y="450"/>
                  </a:cubicBezTo>
                  <a:cubicBezTo>
                    <a:pt x="565" y="449"/>
                    <a:pt x="567" y="448"/>
                    <a:pt x="568" y="449"/>
                  </a:cubicBezTo>
                  <a:cubicBezTo>
                    <a:pt x="568" y="449"/>
                    <a:pt x="568" y="449"/>
                    <a:pt x="568" y="449"/>
                  </a:cubicBezTo>
                  <a:cubicBezTo>
                    <a:pt x="569" y="449"/>
                    <a:pt x="569" y="450"/>
                    <a:pt x="569" y="451"/>
                  </a:cubicBezTo>
                  <a:cubicBezTo>
                    <a:pt x="569" y="451"/>
                    <a:pt x="569" y="451"/>
                    <a:pt x="569" y="451"/>
                  </a:cubicBezTo>
                  <a:cubicBezTo>
                    <a:pt x="568" y="452"/>
                    <a:pt x="568" y="453"/>
                    <a:pt x="567" y="453"/>
                  </a:cubicBezTo>
                  <a:cubicBezTo>
                    <a:pt x="567" y="453"/>
                    <a:pt x="567" y="453"/>
                    <a:pt x="567" y="453"/>
                  </a:cubicBezTo>
                  <a:cubicBezTo>
                    <a:pt x="567" y="453"/>
                    <a:pt x="566" y="453"/>
                    <a:pt x="566" y="453"/>
                  </a:cubicBezTo>
                  <a:close/>
                  <a:moveTo>
                    <a:pt x="46" y="443"/>
                  </a:moveTo>
                  <a:cubicBezTo>
                    <a:pt x="45" y="442"/>
                    <a:pt x="46" y="441"/>
                    <a:pt x="47" y="441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48" y="440"/>
                    <a:pt x="49" y="441"/>
                    <a:pt x="50" y="442"/>
                  </a:cubicBezTo>
                  <a:cubicBezTo>
                    <a:pt x="50" y="442"/>
                    <a:pt x="50" y="442"/>
                    <a:pt x="50" y="442"/>
                  </a:cubicBezTo>
                  <a:cubicBezTo>
                    <a:pt x="50" y="443"/>
                    <a:pt x="50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8" y="444"/>
                    <a:pt x="48" y="444"/>
                    <a:pt x="48" y="444"/>
                  </a:cubicBezTo>
                  <a:cubicBezTo>
                    <a:pt x="47" y="444"/>
                    <a:pt x="46" y="444"/>
                    <a:pt x="46" y="443"/>
                  </a:cubicBezTo>
                  <a:close/>
                  <a:moveTo>
                    <a:pt x="571" y="442"/>
                  </a:moveTo>
                  <a:cubicBezTo>
                    <a:pt x="570" y="441"/>
                    <a:pt x="569" y="440"/>
                    <a:pt x="570" y="439"/>
                  </a:cubicBezTo>
                  <a:cubicBezTo>
                    <a:pt x="570" y="439"/>
                    <a:pt x="570" y="439"/>
                    <a:pt x="570" y="439"/>
                  </a:cubicBezTo>
                  <a:cubicBezTo>
                    <a:pt x="570" y="438"/>
                    <a:pt x="571" y="437"/>
                    <a:pt x="572" y="438"/>
                  </a:cubicBezTo>
                  <a:cubicBezTo>
                    <a:pt x="572" y="438"/>
                    <a:pt x="572" y="438"/>
                    <a:pt x="572" y="438"/>
                  </a:cubicBezTo>
                  <a:cubicBezTo>
                    <a:pt x="573" y="438"/>
                    <a:pt x="574" y="439"/>
                    <a:pt x="573" y="440"/>
                  </a:cubicBezTo>
                  <a:cubicBezTo>
                    <a:pt x="573" y="440"/>
                    <a:pt x="573" y="440"/>
                    <a:pt x="573" y="440"/>
                  </a:cubicBezTo>
                  <a:cubicBezTo>
                    <a:pt x="573" y="441"/>
                    <a:pt x="572" y="442"/>
                    <a:pt x="572" y="442"/>
                  </a:cubicBezTo>
                  <a:cubicBezTo>
                    <a:pt x="572" y="442"/>
                    <a:pt x="572" y="442"/>
                    <a:pt x="572" y="442"/>
                  </a:cubicBezTo>
                  <a:cubicBezTo>
                    <a:pt x="571" y="442"/>
                    <a:pt x="571" y="442"/>
                    <a:pt x="571" y="442"/>
                  </a:cubicBezTo>
                  <a:close/>
                  <a:moveTo>
                    <a:pt x="41" y="432"/>
                  </a:moveTo>
                  <a:cubicBezTo>
                    <a:pt x="41" y="431"/>
                    <a:pt x="41" y="430"/>
                    <a:pt x="42" y="430"/>
                  </a:cubicBezTo>
                  <a:cubicBezTo>
                    <a:pt x="42" y="430"/>
                    <a:pt x="42" y="430"/>
                    <a:pt x="42" y="430"/>
                  </a:cubicBezTo>
                  <a:cubicBezTo>
                    <a:pt x="43" y="429"/>
                    <a:pt x="44" y="430"/>
                    <a:pt x="45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5" y="432"/>
                    <a:pt x="45" y="433"/>
                    <a:pt x="44" y="433"/>
                  </a:cubicBezTo>
                  <a:cubicBezTo>
                    <a:pt x="44" y="433"/>
                    <a:pt x="44" y="433"/>
                    <a:pt x="44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3" y="433"/>
                    <a:pt x="43" y="433"/>
                    <a:pt x="43" y="433"/>
                  </a:cubicBezTo>
                  <a:cubicBezTo>
                    <a:pt x="42" y="433"/>
                    <a:pt x="41" y="433"/>
                    <a:pt x="41" y="432"/>
                  </a:cubicBezTo>
                  <a:close/>
                  <a:moveTo>
                    <a:pt x="576" y="431"/>
                  </a:moveTo>
                  <a:cubicBezTo>
                    <a:pt x="575" y="430"/>
                    <a:pt x="574" y="429"/>
                    <a:pt x="575" y="428"/>
                  </a:cubicBezTo>
                  <a:cubicBezTo>
                    <a:pt x="575" y="428"/>
                    <a:pt x="575" y="428"/>
                    <a:pt x="575" y="428"/>
                  </a:cubicBezTo>
                  <a:cubicBezTo>
                    <a:pt x="575" y="427"/>
                    <a:pt x="576" y="426"/>
                    <a:pt x="577" y="427"/>
                  </a:cubicBezTo>
                  <a:cubicBezTo>
                    <a:pt x="577" y="427"/>
                    <a:pt x="577" y="427"/>
                    <a:pt x="577" y="427"/>
                  </a:cubicBezTo>
                  <a:cubicBezTo>
                    <a:pt x="578" y="427"/>
                    <a:pt x="579" y="428"/>
                    <a:pt x="578" y="429"/>
                  </a:cubicBezTo>
                  <a:cubicBezTo>
                    <a:pt x="578" y="429"/>
                    <a:pt x="578" y="429"/>
                    <a:pt x="578" y="429"/>
                  </a:cubicBezTo>
                  <a:cubicBezTo>
                    <a:pt x="578" y="430"/>
                    <a:pt x="577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ubicBezTo>
                    <a:pt x="576" y="431"/>
                    <a:pt x="576" y="431"/>
                    <a:pt x="576" y="431"/>
                  </a:cubicBezTo>
                  <a:close/>
                  <a:moveTo>
                    <a:pt x="37" y="421"/>
                  </a:moveTo>
                  <a:cubicBezTo>
                    <a:pt x="36" y="420"/>
                    <a:pt x="37" y="419"/>
                    <a:pt x="38" y="418"/>
                  </a:cubicBezTo>
                  <a:cubicBezTo>
                    <a:pt x="38" y="418"/>
                    <a:pt x="38" y="418"/>
                    <a:pt x="38" y="418"/>
                  </a:cubicBezTo>
                  <a:cubicBezTo>
                    <a:pt x="39" y="418"/>
                    <a:pt x="40" y="419"/>
                    <a:pt x="40" y="420"/>
                  </a:cubicBezTo>
                  <a:cubicBezTo>
                    <a:pt x="40" y="420"/>
                    <a:pt x="40" y="420"/>
                    <a:pt x="40" y="420"/>
                  </a:cubicBezTo>
                  <a:cubicBezTo>
                    <a:pt x="41" y="421"/>
                    <a:pt x="40" y="422"/>
                    <a:pt x="39" y="422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39" y="422"/>
                    <a:pt x="38" y="422"/>
                  </a:cubicBezTo>
                  <a:cubicBezTo>
                    <a:pt x="38" y="422"/>
                    <a:pt x="38" y="422"/>
                    <a:pt x="38" y="422"/>
                  </a:cubicBezTo>
                  <a:cubicBezTo>
                    <a:pt x="38" y="422"/>
                    <a:pt x="37" y="422"/>
                    <a:pt x="37" y="421"/>
                  </a:cubicBezTo>
                  <a:close/>
                  <a:moveTo>
                    <a:pt x="580" y="419"/>
                  </a:moveTo>
                  <a:cubicBezTo>
                    <a:pt x="579" y="419"/>
                    <a:pt x="579" y="418"/>
                    <a:pt x="579" y="417"/>
                  </a:cubicBezTo>
                  <a:cubicBezTo>
                    <a:pt x="579" y="417"/>
                    <a:pt x="579" y="417"/>
                    <a:pt x="579" y="417"/>
                  </a:cubicBezTo>
                  <a:cubicBezTo>
                    <a:pt x="579" y="416"/>
                    <a:pt x="580" y="415"/>
                    <a:pt x="582" y="416"/>
                  </a:cubicBezTo>
                  <a:cubicBezTo>
                    <a:pt x="582" y="416"/>
                    <a:pt x="582" y="416"/>
                    <a:pt x="582" y="416"/>
                  </a:cubicBezTo>
                  <a:cubicBezTo>
                    <a:pt x="583" y="416"/>
                    <a:pt x="583" y="417"/>
                    <a:pt x="583" y="418"/>
                  </a:cubicBezTo>
                  <a:cubicBezTo>
                    <a:pt x="583" y="418"/>
                    <a:pt x="583" y="418"/>
                    <a:pt x="583" y="418"/>
                  </a:cubicBezTo>
                  <a:cubicBezTo>
                    <a:pt x="582" y="419"/>
                    <a:pt x="582" y="420"/>
                    <a:pt x="581" y="420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81" y="420"/>
                    <a:pt x="580" y="419"/>
                    <a:pt x="580" y="419"/>
                  </a:cubicBezTo>
                  <a:close/>
                  <a:moveTo>
                    <a:pt x="32" y="410"/>
                  </a:moveTo>
                  <a:cubicBezTo>
                    <a:pt x="32" y="409"/>
                    <a:pt x="33" y="408"/>
                    <a:pt x="34" y="407"/>
                  </a:cubicBezTo>
                  <a:cubicBezTo>
                    <a:pt x="34" y="407"/>
                    <a:pt x="34" y="407"/>
                    <a:pt x="34" y="407"/>
                  </a:cubicBezTo>
                  <a:cubicBezTo>
                    <a:pt x="35" y="407"/>
                    <a:pt x="36" y="407"/>
                    <a:pt x="36" y="408"/>
                  </a:cubicBezTo>
                  <a:cubicBezTo>
                    <a:pt x="36" y="408"/>
                    <a:pt x="36" y="408"/>
                    <a:pt x="36" y="408"/>
                  </a:cubicBezTo>
                  <a:cubicBezTo>
                    <a:pt x="37" y="409"/>
                    <a:pt x="36" y="411"/>
                    <a:pt x="35" y="411"/>
                  </a:cubicBezTo>
                  <a:cubicBezTo>
                    <a:pt x="35" y="411"/>
                    <a:pt x="35" y="411"/>
                    <a:pt x="35" y="411"/>
                  </a:cubicBezTo>
                  <a:cubicBezTo>
                    <a:pt x="35" y="411"/>
                    <a:pt x="35" y="411"/>
                    <a:pt x="34" y="411"/>
                  </a:cubicBezTo>
                  <a:cubicBezTo>
                    <a:pt x="34" y="411"/>
                    <a:pt x="34" y="411"/>
                    <a:pt x="34" y="411"/>
                  </a:cubicBezTo>
                  <a:cubicBezTo>
                    <a:pt x="33" y="411"/>
                    <a:pt x="33" y="411"/>
                    <a:pt x="32" y="410"/>
                  </a:cubicBezTo>
                  <a:close/>
                  <a:moveTo>
                    <a:pt x="584" y="408"/>
                  </a:moveTo>
                  <a:cubicBezTo>
                    <a:pt x="583" y="408"/>
                    <a:pt x="583" y="407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6"/>
                    <a:pt x="583" y="406"/>
                    <a:pt x="583" y="406"/>
                  </a:cubicBezTo>
                  <a:cubicBezTo>
                    <a:pt x="583" y="404"/>
                    <a:pt x="584" y="404"/>
                    <a:pt x="585" y="404"/>
                  </a:cubicBezTo>
                  <a:cubicBezTo>
                    <a:pt x="585" y="404"/>
                    <a:pt x="585" y="404"/>
                    <a:pt x="585" y="404"/>
                  </a:cubicBezTo>
                  <a:cubicBezTo>
                    <a:pt x="586" y="405"/>
                    <a:pt x="587" y="406"/>
                    <a:pt x="587" y="407"/>
                  </a:cubicBezTo>
                  <a:cubicBezTo>
                    <a:pt x="587" y="407"/>
                    <a:pt x="587" y="407"/>
                    <a:pt x="587" y="407"/>
                  </a:cubicBezTo>
                  <a:cubicBezTo>
                    <a:pt x="586" y="408"/>
                    <a:pt x="586" y="408"/>
                    <a:pt x="585" y="408"/>
                  </a:cubicBezTo>
                  <a:cubicBezTo>
                    <a:pt x="585" y="408"/>
                    <a:pt x="585" y="408"/>
                    <a:pt x="585" y="408"/>
                  </a:cubicBezTo>
                  <a:cubicBezTo>
                    <a:pt x="585" y="408"/>
                    <a:pt x="584" y="408"/>
                    <a:pt x="584" y="408"/>
                  </a:cubicBezTo>
                  <a:close/>
                  <a:moveTo>
                    <a:pt x="29" y="398"/>
                  </a:moveTo>
                  <a:cubicBezTo>
                    <a:pt x="29" y="397"/>
                    <a:pt x="29" y="396"/>
                    <a:pt x="30" y="396"/>
                  </a:cubicBezTo>
                  <a:cubicBezTo>
                    <a:pt x="30" y="396"/>
                    <a:pt x="30" y="396"/>
                    <a:pt x="30" y="396"/>
                  </a:cubicBezTo>
                  <a:cubicBezTo>
                    <a:pt x="31" y="395"/>
                    <a:pt x="32" y="396"/>
                    <a:pt x="33" y="397"/>
                  </a:cubicBezTo>
                  <a:cubicBezTo>
                    <a:pt x="33" y="397"/>
                    <a:pt x="33" y="397"/>
                    <a:pt x="33" y="397"/>
                  </a:cubicBezTo>
                  <a:cubicBezTo>
                    <a:pt x="33" y="398"/>
                    <a:pt x="32" y="399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1" y="400"/>
                    <a:pt x="31" y="400"/>
                    <a:pt x="31" y="400"/>
                  </a:cubicBezTo>
                  <a:cubicBezTo>
                    <a:pt x="30" y="400"/>
                    <a:pt x="29" y="399"/>
                    <a:pt x="29" y="398"/>
                  </a:cubicBezTo>
                  <a:close/>
                  <a:moveTo>
                    <a:pt x="588" y="397"/>
                  </a:moveTo>
                  <a:cubicBezTo>
                    <a:pt x="587" y="396"/>
                    <a:pt x="586" y="395"/>
                    <a:pt x="586" y="394"/>
                  </a:cubicBezTo>
                  <a:cubicBezTo>
                    <a:pt x="586" y="394"/>
                    <a:pt x="586" y="394"/>
                    <a:pt x="586" y="394"/>
                  </a:cubicBezTo>
                  <a:cubicBezTo>
                    <a:pt x="587" y="393"/>
                    <a:pt x="588" y="392"/>
                    <a:pt x="589" y="393"/>
                  </a:cubicBezTo>
                  <a:cubicBezTo>
                    <a:pt x="589" y="393"/>
                    <a:pt x="589" y="393"/>
                    <a:pt x="589" y="393"/>
                  </a:cubicBezTo>
                  <a:cubicBezTo>
                    <a:pt x="590" y="393"/>
                    <a:pt x="590" y="394"/>
                    <a:pt x="590" y="395"/>
                  </a:cubicBezTo>
                  <a:cubicBezTo>
                    <a:pt x="590" y="395"/>
                    <a:pt x="590" y="395"/>
                    <a:pt x="590" y="395"/>
                  </a:cubicBezTo>
                  <a:cubicBezTo>
                    <a:pt x="590" y="396"/>
                    <a:pt x="589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ubicBezTo>
                    <a:pt x="588" y="397"/>
                    <a:pt x="588" y="397"/>
                    <a:pt x="588" y="397"/>
                  </a:cubicBezTo>
                  <a:close/>
                  <a:moveTo>
                    <a:pt x="26" y="387"/>
                  </a:moveTo>
                  <a:cubicBezTo>
                    <a:pt x="25" y="385"/>
                    <a:pt x="26" y="384"/>
                    <a:pt x="27" y="384"/>
                  </a:cubicBezTo>
                  <a:cubicBezTo>
                    <a:pt x="27" y="384"/>
                    <a:pt x="27" y="384"/>
                    <a:pt x="27" y="384"/>
                  </a:cubicBezTo>
                  <a:cubicBezTo>
                    <a:pt x="28" y="384"/>
                    <a:pt x="29" y="384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6"/>
                    <a:pt x="30" y="386"/>
                    <a:pt x="30" y="386"/>
                  </a:cubicBezTo>
                  <a:cubicBezTo>
                    <a:pt x="30" y="387"/>
                    <a:pt x="29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8" y="388"/>
                    <a:pt x="28" y="388"/>
                    <a:pt x="28" y="388"/>
                  </a:cubicBezTo>
                  <a:cubicBezTo>
                    <a:pt x="27" y="388"/>
                    <a:pt x="26" y="387"/>
                    <a:pt x="26" y="387"/>
                  </a:cubicBezTo>
                  <a:close/>
                  <a:moveTo>
                    <a:pt x="591" y="385"/>
                  </a:moveTo>
                  <a:cubicBezTo>
                    <a:pt x="590" y="385"/>
                    <a:pt x="589" y="384"/>
                    <a:pt x="589" y="383"/>
                  </a:cubicBezTo>
                  <a:cubicBezTo>
                    <a:pt x="589" y="383"/>
                    <a:pt x="589" y="383"/>
                    <a:pt x="589" y="383"/>
                  </a:cubicBezTo>
                  <a:cubicBezTo>
                    <a:pt x="590" y="381"/>
                    <a:pt x="591" y="381"/>
                    <a:pt x="592" y="381"/>
                  </a:cubicBezTo>
                  <a:cubicBezTo>
                    <a:pt x="592" y="381"/>
                    <a:pt x="592" y="381"/>
                    <a:pt x="592" y="381"/>
                  </a:cubicBezTo>
                  <a:cubicBezTo>
                    <a:pt x="593" y="381"/>
                    <a:pt x="593" y="382"/>
                    <a:pt x="593" y="383"/>
                  </a:cubicBezTo>
                  <a:cubicBezTo>
                    <a:pt x="593" y="383"/>
                    <a:pt x="593" y="383"/>
                    <a:pt x="593" y="383"/>
                  </a:cubicBezTo>
                  <a:cubicBezTo>
                    <a:pt x="593" y="384"/>
                    <a:pt x="592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ubicBezTo>
                    <a:pt x="591" y="385"/>
                    <a:pt x="591" y="385"/>
                    <a:pt x="591" y="385"/>
                  </a:cubicBezTo>
                  <a:close/>
                  <a:moveTo>
                    <a:pt x="23" y="375"/>
                  </a:moveTo>
                  <a:cubicBezTo>
                    <a:pt x="23" y="374"/>
                    <a:pt x="24" y="373"/>
                    <a:pt x="25" y="372"/>
                  </a:cubicBezTo>
                  <a:cubicBezTo>
                    <a:pt x="25" y="372"/>
                    <a:pt x="25" y="372"/>
                    <a:pt x="25" y="372"/>
                  </a:cubicBezTo>
                  <a:cubicBezTo>
                    <a:pt x="26" y="372"/>
                    <a:pt x="27" y="373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4"/>
                    <a:pt x="27" y="374"/>
                    <a:pt x="27" y="374"/>
                  </a:cubicBezTo>
                  <a:cubicBezTo>
                    <a:pt x="27" y="375"/>
                    <a:pt x="27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5" y="376"/>
                    <a:pt x="25" y="376"/>
                    <a:pt x="25" y="376"/>
                  </a:cubicBezTo>
                  <a:cubicBezTo>
                    <a:pt x="24" y="376"/>
                    <a:pt x="23" y="376"/>
                    <a:pt x="23" y="375"/>
                  </a:cubicBezTo>
                  <a:close/>
                  <a:moveTo>
                    <a:pt x="593" y="373"/>
                  </a:moveTo>
                  <a:cubicBezTo>
                    <a:pt x="592" y="373"/>
                    <a:pt x="592" y="372"/>
                    <a:pt x="592" y="371"/>
                  </a:cubicBezTo>
                  <a:cubicBezTo>
                    <a:pt x="592" y="371"/>
                    <a:pt x="592" y="371"/>
                    <a:pt x="592" y="371"/>
                  </a:cubicBezTo>
                  <a:cubicBezTo>
                    <a:pt x="592" y="370"/>
                    <a:pt x="593" y="369"/>
                    <a:pt x="594" y="369"/>
                  </a:cubicBezTo>
                  <a:cubicBezTo>
                    <a:pt x="594" y="369"/>
                    <a:pt x="594" y="369"/>
                    <a:pt x="594" y="369"/>
                  </a:cubicBezTo>
                  <a:cubicBezTo>
                    <a:pt x="595" y="370"/>
                    <a:pt x="596" y="371"/>
                    <a:pt x="596" y="372"/>
                  </a:cubicBezTo>
                  <a:cubicBezTo>
                    <a:pt x="596" y="372"/>
                    <a:pt x="596" y="372"/>
                    <a:pt x="596" y="372"/>
                  </a:cubicBezTo>
                  <a:cubicBezTo>
                    <a:pt x="595" y="373"/>
                    <a:pt x="595" y="373"/>
                    <a:pt x="594" y="373"/>
                  </a:cubicBezTo>
                  <a:cubicBezTo>
                    <a:pt x="594" y="373"/>
                    <a:pt x="594" y="373"/>
                    <a:pt x="594" y="373"/>
                  </a:cubicBezTo>
                  <a:cubicBezTo>
                    <a:pt x="594" y="373"/>
                    <a:pt x="593" y="373"/>
                    <a:pt x="593" y="373"/>
                  </a:cubicBezTo>
                  <a:close/>
                  <a:moveTo>
                    <a:pt x="21" y="363"/>
                  </a:moveTo>
                  <a:cubicBezTo>
                    <a:pt x="21" y="363"/>
                    <a:pt x="21" y="363"/>
                    <a:pt x="21" y="363"/>
                  </a:cubicBezTo>
                  <a:cubicBezTo>
                    <a:pt x="21" y="362"/>
                    <a:pt x="21" y="361"/>
                    <a:pt x="23" y="361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4" y="360"/>
                    <a:pt x="25" y="361"/>
                    <a:pt x="25" y="362"/>
                  </a:cubicBezTo>
                  <a:cubicBezTo>
                    <a:pt x="25" y="362"/>
                    <a:pt x="25" y="362"/>
                    <a:pt x="25" y="362"/>
                  </a:cubicBezTo>
                  <a:cubicBezTo>
                    <a:pt x="25" y="363"/>
                    <a:pt x="24" y="364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3" y="365"/>
                    <a:pt x="23" y="365"/>
                    <a:pt x="23" y="365"/>
                  </a:cubicBezTo>
                  <a:cubicBezTo>
                    <a:pt x="22" y="365"/>
                    <a:pt x="21" y="364"/>
                    <a:pt x="21" y="363"/>
                  </a:cubicBezTo>
                  <a:close/>
                  <a:moveTo>
                    <a:pt x="595" y="361"/>
                  </a:moveTo>
                  <a:cubicBezTo>
                    <a:pt x="594" y="361"/>
                    <a:pt x="594" y="360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9"/>
                    <a:pt x="594" y="359"/>
                    <a:pt x="594" y="359"/>
                  </a:cubicBezTo>
                  <a:cubicBezTo>
                    <a:pt x="594" y="358"/>
                    <a:pt x="595" y="357"/>
                    <a:pt x="596" y="357"/>
                  </a:cubicBezTo>
                  <a:cubicBezTo>
                    <a:pt x="596" y="357"/>
                    <a:pt x="596" y="357"/>
                    <a:pt x="596" y="357"/>
                  </a:cubicBezTo>
                  <a:cubicBezTo>
                    <a:pt x="597" y="358"/>
                    <a:pt x="598" y="359"/>
                    <a:pt x="598" y="360"/>
                  </a:cubicBezTo>
                  <a:cubicBezTo>
                    <a:pt x="598" y="360"/>
                    <a:pt x="598" y="360"/>
                    <a:pt x="598" y="360"/>
                  </a:cubicBezTo>
                  <a:cubicBezTo>
                    <a:pt x="598" y="361"/>
                    <a:pt x="597" y="361"/>
                    <a:pt x="596" y="361"/>
                  </a:cubicBezTo>
                  <a:cubicBezTo>
                    <a:pt x="596" y="361"/>
                    <a:pt x="596" y="361"/>
                    <a:pt x="596" y="361"/>
                  </a:cubicBezTo>
                  <a:cubicBezTo>
                    <a:pt x="596" y="361"/>
                    <a:pt x="596" y="361"/>
                    <a:pt x="595" y="361"/>
                  </a:cubicBezTo>
                  <a:close/>
                  <a:moveTo>
                    <a:pt x="19" y="351"/>
                  </a:moveTo>
                  <a:cubicBezTo>
                    <a:pt x="19" y="350"/>
                    <a:pt x="20" y="349"/>
                    <a:pt x="21" y="349"/>
                  </a:cubicBezTo>
                  <a:cubicBezTo>
                    <a:pt x="21" y="349"/>
                    <a:pt x="21" y="349"/>
                    <a:pt x="21" y="349"/>
                  </a:cubicBezTo>
                  <a:cubicBezTo>
                    <a:pt x="22" y="349"/>
                    <a:pt x="23" y="349"/>
                    <a:pt x="23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23" y="352"/>
                    <a:pt x="23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1" y="353"/>
                    <a:pt x="21" y="353"/>
                    <a:pt x="21" y="353"/>
                  </a:cubicBezTo>
                  <a:cubicBezTo>
                    <a:pt x="20" y="353"/>
                    <a:pt x="19" y="352"/>
                    <a:pt x="19" y="351"/>
                  </a:cubicBezTo>
                  <a:close/>
                  <a:moveTo>
                    <a:pt x="597" y="350"/>
                  </a:moveTo>
                  <a:cubicBezTo>
                    <a:pt x="596" y="349"/>
                    <a:pt x="595" y="348"/>
                    <a:pt x="595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346"/>
                    <a:pt x="596" y="345"/>
                    <a:pt x="597" y="346"/>
                  </a:cubicBezTo>
                  <a:cubicBezTo>
                    <a:pt x="597" y="346"/>
                    <a:pt x="597" y="346"/>
                    <a:pt x="597" y="346"/>
                  </a:cubicBezTo>
                  <a:cubicBezTo>
                    <a:pt x="599" y="346"/>
                    <a:pt x="599" y="347"/>
                    <a:pt x="599" y="348"/>
                  </a:cubicBezTo>
                  <a:cubicBezTo>
                    <a:pt x="599" y="348"/>
                    <a:pt x="599" y="348"/>
                    <a:pt x="599" y="348"/>
                  </a:cubicBezTo>
                  <a:cubicBezTo>
                    <a:pt x="599" y="349"/>
                    <a:pt x="598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ubicBezTo>
                    <a:pt x="597" y="350"/>
                    <a:pt x="597" y="350"/>
                    <a:pt x="597" y="350"/>
                  </a:cubicBezTo>
                  <a:close/>
                  <a:moveTo>
                    <a:pt x="18" y="339"/>
                  </a:moveTo>
                  <a:cubicBezTo>
                    <a:pt x="18" y="339"/>
                    <a:pt x="18" y="339"/>
                    <a:pt x="18" y="339"/>
                  </a:cubicBezTo>
                  <a:cubicBezTo>
                    <a:pt x="18" y="338"/>
                    <a:pt x="19" y="337"/>
                    <a:pt x="20" y="337"/>
                  </a:cubicBezTo>
                  <a:cubicBezTo>
                    <a:pt x="20" y="337"/>
                    <a:pt x="20" y="337"/>
                    <a:pt x="20" y="337"/>
                  </a:cubicBezTo>
                  <a:cubicBezTo>
                    <a:pt x="21" y="337"/>
                    <a:pt x="22" y="337"/>
                    <a:pt x="22" y="339"/>
                  </a:cubicBezTo>
                  <a:cubicBezTo>
                    <a:pt x="22" y="339"/>
                    <a:pt x="22" y="339"/>
                    <a:pt x="22" y="339"/>
                  </a:cubicBezTo>
                  <a:cubicBezTo>
                    <a:pt x="22" y="340"/>
                    <a:pt x="21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20" y="341"/>
                    <a:pt x="20" y="341"/>
                    <a:pt x="20" y="341"/>
                  </a:cubicBezTo>
                  <a:cubicBezTo>
                    <a:pt x="19" y="341"/>
                    <a:pt x="18" y="340"/>
                    <a:pt x="18" y="339"/>
                  </a:cubicBezTo>
                  <a:close/>
                  <a:moveTo>
                    <a:pt x="598" y="338"/>
                  </a:moveTo>
                  <a:cubicBezTo>
                    <a:pt x="597" y="338"/>
                    <a:pt x="596" y="337"/>
                    <a:pt x="596" y="335"/>
                  </a:cubicBezTo>
                  <a:cubicBezTo>
                    <a:pt x="596" y="335"/>
                    <a:pt x="596" y="335"/>
                    <a:pt x="596" y="335"/>
                  </a:cubicBezTo>
                  <a:cubicBezTo>
                    <a:pt x="596" y="334"/>
                    <a:pt x="597" y="334"/>
                    <a:pt x="598" y="334"/>
                  </a:cubicBezTo>
                  <a:cubicBezTo>
                    <a:pt x="598" y="334"/>
                    <a:pt x="598" y="334"/>
                    <a:pt x="598" y="334"/>
                  </a:cubicBezTo>
                  <a:cubicBezTo>
                    <a:pt x="599" y="334"/>
                    <a:pt x="600" y="335"/>
                    <a:pt x="600" y="336"/>
                  </a:cubicBezTo>
                  <a:cubicBezTo>
                    <a:pt x="600" y="336"/>
                    <a:pt x="600" y="336"/>
                    <a:pt x="600" y="336"/>
                  </a:cubicBezTo>
                  <a:cubicBezTo>
                    <a:pt x="600" y="337"/>
                    <a:pt x="599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ubicBezTo>
                    <a:pt x="598" y="338"/>
                    <a:pt x="598" y="338"/>
                    <a:pt x="598" y="338"/>
                  </a:cubicBezTo>
                  <a:close/>
                  <a:moveTo>
                    <a:pt x="18" y="327"/>
                  </a:moveTo>
                  <a:cubicBezTo>
                    <a:pt x="17" y="326"/>
                    <a:pt x="18" y="325"/>
                    <a:pt x="19" y="325"/>
                  </a:cubicBezTo>
                  <a:cubicBezTo>
                    <a:pt x="19" y="325"/>
                    <a:pt x="19" y="325"/>
                    <a:pt x="19" y="325"/>
                  </a:cubicBezTo>
                  <a:cubicBezTo>
                    <a:pt x="21" y="325"/>
                    <a:pt x="21" y="326"/>
                    <a:pt x="22" y="327"/>
                  </a:cubicBezTo>
                  <a:cubicBezTo>
                    <a:pt x="22" y="327"/>
                    <a:pt x="22" y="327"/>
                    <a:pt x="22" y="327"/>
                  </a:cubicBezTo>
                  <a:cubicBezTo>
                    <a:pt x="22" y="328"/>
                    <a:pt x="21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20" y="329"/>
                    <a:pt x="20" y="329"/>
                    <a:pt x="20" y="329"/>
                  </a:cubicBezTo>
                  <a:cubicBezTo>
                    <a:pt x="18" y="329"/>
                    <a:pt x="18" y="328"/>
                    <a:pt x="18" y="327"/>
                  </a:cubicBezTo>
                  <a:close/>
                  <a:moveTo>
                    <a:pt x="599" y="326"/>
                  </a:moveTo>
                  <a:cubicBezTo>
                    <a:pt x="598" y="326"/>
                    <a:pt x="597" y="325"/>
                    <a:pt x="597" y="324"/>
                  </a:cubicBezTo>
                  <a:cubicBezTo>
                    <a:pt x="597" y="324"/>
                    <a:pt x="597" y="324"/>
                    <a:pt x="597" y="324"/>
                  </a:cubicBezTo>
                  <a:cubicBezTo>
                    <a:pt x="597" y="322"/>
                    <a:pt x="598" y="322"/>
                    <a:pt x="599" y="322"/>
                  </a:cubicBezTo>
                  <a:cubicBezTo>
                    <a:pt x="599" y="322"/>
                    <a:pt x="599" y="322"/>
                    <a:pt x="599" y="322"/>
                  </a:cubicBezTo>
                  <a:cubicBezTo>
                    <a:pt x="600" y="322"/>
                    <a:pt x="601" y="323"/>
                    <a:pt x="601" y="324"/>
                  </a:cubicBezTo>
                  <a:cubicBezTo>
                    <a:pt x="601" y="324"/>
                    <a:pt x="601" y="324"/>
                    <a:pt x="601" y="324"/>
                  </a:cubicBezTo>
                  <a:cubicBezTo>
                    <a:pt x="601" y="325"/>
                    <a:pt x="600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ubicBezTo>
                    <a:pt x="599" y="326"/>
                    <a:pt x="599" y="326"/>
                    <a:pt x="599" y="326"/>
                  </a:cubicBezTo>
                  <a:close/>
                  <a:moveTo>
                    <a:pt x="19" y="317"/>
                  </a:moveTo>
                  <a:cubicBezTo>
                    <a:pt x="18" y="317"/>
                    <a:pt x="17" y="316"/>
                    <a:pt x="17" y="315"/>
                  </a:cubicBezTo>
                  <a:cubicBezTo>
                    <a:pt x="17" y="315"/>
                    <a:pt x="17" y="315"/>
                    <a:pt x="17" y="315"/>
                  </a:cubicBezTo>
                  <a:cubicBezTo>
                    <a:pt x="17" y="314"/>
                    <a:pt x="18" y="313"/>
                    <a:pt x="19" y="313"/>
                  </a:cubicBezTo>
                  <a:cubicBezTo>
                    <a:pt x="19" y="313"/>
                    <a:pt x="19" y="313"/>
                    <a:pt x="19" y="313"/>
                  </a:cubicBezTo>
                  <a:cubicBezTo>
                    <a:pt x="21" y="313"/>
                    <a:pt x="21" y="314"/>
                    <a:pt x="21" y="315"/>
                  </a:cubicBezTo>
                  <a:cubicBezTo>
                    <a:pt x="21" y="315"/>
                    <a:pt x="21" y="315"/>
                    <a:pt x="21" y="315"/>
                  </a:cubicBezTo>
                  <a:cubicBezTo>
                    <a:pt x="21" y="316"/>
                    <a:pt x="20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19" y="317"/>
                    <a:pt x="19" y="317"/>
                    <a:pt x="19" y="317"/>
                  </a:cubicBezTo>
                  <a:close/>
                  <a:moveTo>
                    <a:pt x="597" y="312"/>
                  </a:moveTo>
                  <a:cubicBezTo>
                    <a:pt x="597" y="312"/>
                    <a:pt x="597" y="312"/>
                    <a:pt x="597" y="312"/>
                  </a:cubicBezTo>
                  <a:cubicBezTo>
                    <a:pt x="597" y="312"/>
                    <a:pt x="597" y="312"/>
                    <a:pt x="597" y="312"/>
                  </a:cubicBezTo>
                  <a:cubicBezTo>
                    <a:pt x="597" y="311"/>
                    <a:pt x="598" y="310"/>
                    <a:pt x="599" y="310"/>
                  </a:cubicBezTo>
                  <a:cubicBezTo>
                    <a:pt x="599" y="310"/>
                    <a:pt x="599" y="310"/>
                    <a:pt x="599" y="310"/>
                  </a:cubicBezTo>
                  <a:cubicBezTo>
                    <a:pt x="600" y="310"/>
                    <a:pt x="601" y="310"/>
                    <a:pt x="601" y="312"/>
                  </a:cubicBezTo>
                  <a:cubicBezTo>
                    <a:pt x="601" y="312"/>
                    <a:pt x="601" y="312"/>
                    <a:pt x="601" y="312"/>
                  </a:cubicBezTo>
                  <a:cubicBezTo>
                    <a:pt x="601" y="313"/>
                    <a:pt x="600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9" y="314"/>
                    <a:pt x="599" y="314"/>
                    <a:pt x="599" y="314"/>
                  </a:cubicBezTo>
                  <a:cubicBezTo>
                    <a:pt x="598" y="314"/>
                    <a:pt x="597" y="313"/>
                    <a:pt x="597" y="312"/>
                  </a:cubicBezTo>
                  <a:close/>
                  <a:moveTo>
                    <a:pt x="20" y="305"/>
                  </a:moveTo>
                  <a:cubicBezTo>
                    <a:pt x="19" y="305"/>
                    <a:pt x="18" y="304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2"/>
                    <a:pt x="19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1" y="301"/>
                    <a:pt x="22" y="302"/>
                    <a:pt x="22" y="303"/>
                  </a:cubicBezTo>
                  <a:cubicBezTo>
                    <a:pt x="22" y="303"/>
                    <a:pt x="22" y="303"/>
                    <a:pt x="22" y="303"/>
                  </a:cubicBezTo>
                  <a:cubicBezTo>
                    <a:pt x="22" y="304"/>
                    <a:pt x="21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ubicBezTo>
                    <a:pt x="20" y="305"/>
                    <a:pt x="20" y="305"/>
                    <a:pt x="20" y="305"/>
                  </a:cubicBezTo>
                  <a:close/>
                  <a:moveTo>
                    <a:pt x="596" y="300"/>
                  </a:moveTo>
                  <a:cubicBezTo>
                    <a:pt x="596" y="299"/>
                    <a:pt x="597" y="298"/>
                    <a:pt x="598" y="298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599" y="298"/>
                    <a:pt x="600" y="298"/>
                    <a:pt x="600" y="299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0" y="301"/>
                    <a:pt x="599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8" y="302"/>
                    <a:pt x="598" y="302"/>
                    <a:pt x="598" y="302"/>
                  </a:cubicBezTo>
                  <a:cubicBezTo>
                    <a:pt x="597" y="302"/>
                    <a:pt x="596" y="301"/>
                    <a:pt x="596" y="300"/>
                  </a:cubicBezTo>
                  <a:close/>
                  <a:moveTo>
                    <a:pt x="20" y="293"/>
                  </a:moveTo>
                  <a:cubicBezTo>
                    <a:pt x="19" y="293"/>
                    <a:pt x="19" y="292"/>
                    <a:pt x="19" y="291"/>
                  </a:cubicBezTo>
                  <a:cubicBezTo>
                    <a:pt x="19" y="291"/>
                    <a:pt x="19" y="291"/>
                    <a:pt x="19" y="291"/>
                  </a:cubicBezTo>
                  <a:cubicBezTo>
                    <a:pt x="19" y="289"/>
                    <a:pt x="20" y="289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89"/>
                    <a:pt x="23" y="290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3" y="292"/>
                    <a:pt x="22" y="293"/>
                    <a:pt x="21" y="293"/>
                  </a:cubicBezTo>
                  <a:cubicBezTo>
                    <a:pt x="21" y="293"/>
                    <a:pt x="21" y="293"/>
                    <a:pt x="21" y="293"/>
                  </a:cubicBezTo>
                  <a:cubicBezTo>
                    <a:pt x="21" y="293"/>
                    <a:pt x="21" y="293"/>
                    <a:pt x="20" y="293"/>
                  </a:cubicBezTo>
                  <a:close/>
                  <a:moveTo>
                    <a:pt x="595" y="288"/>
                  </a:moveTo>
                  <a:cubicBezTo>
                    <a:pt x="595" y="287"/>
                    <a:pt x="596" y="286"/>
                    <a:pt x="597" y="286"/>
                  </a:cubicBezTo>
                  <a:cubicBezTo>
                    <a:pt x="597" y="286"/>
                    <a:pt x="597" y="286"/>
                    <a:pt x="597" y="286"/>
                  </a:cubicBezTo>
                  <a:cubicBezTo>
                    <a:pt x="598" y="286"/>
                    <a:pt x="599" y="286"/>
                    <a:pt x="599" y="287"/>
                  </a:cubicBezTo>
                  <a:cubicBezTo>
                    <a:pt x="599" y="287"/>
                    <a:pt x="599" y="287"/>
                    <a:pt x="599" y="287"/>
                  </a:cubicBezTo>
                  <a:cubicBezTo>
                    <a:pt x="599" y="289"/>
                    <a:pt x="598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7" y="290"/>
                    <a:pt x="597" y="290"/>
                    <a:pt x="597" y="290"/>
                  </a:cubicBezTo>
                  <a:cubicBezTo>
                    <a:pt x="596" y="290"/>
                    <a:pt x="595" y="289"/>
                    <a:pt x="595" y="288"/>
                  </a:cubicBezTo>
                  <a:close/>
                  <a:moveTo>
                    <a:pt x="22" y="281"/>
                  </a:moveTo>
                  <a:cubicBezTo>
                    <a:pt x="21" y="281"/>
                    <a:pt x="20" y="280"/>
                    <a:pt x="20" y="279"/>
                  </a:cubicBezTo>
                  <a:cubicBezTo>
                    <a:pt x="20" y="279"/>
                    <a:pt x="20" y="279"/>
                    <a:pt x="20" y="279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2" y="277"/>
                    <a:pt x="22" y="277"/>
                    <a:pt x="22" y="277"/>
                  </a:cubicBezTo>
                  <a:cubicBezTo>
                    <a:pt x="23" y="277"/>
                    <a:pt x="24" y="278"/>
                    <a:pt x="24" y="279"/>
                  </a:cubicBezTo>
                  <a:cubicBezTo>
                    <a:pt x="24" y="279"/>
                    <a:pt x="24" y="279"/>
                    <a:pt x="24" y="279"/>
                  </a:cubicBezTo>
                  <a:cubicBezTo>
                    <a:pt x="24" y="280"/>
                    <a:pt x="23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ubicBezTo>
                    <a:pt x="22" y="281"/>
                    <a:pt x="22" y="281"/>
                    <a:pt x="22" y="281"/>
                  </a:cubicBezTo>
                  <a:close/>
                  <a:moveTo>
                    <a:pt x="594" y="276"/>
                  </a:moveTo>
                  <a:cubicBezTo>
                    <a:pt x="593" y="275"/>
                    <a:pt x="594" y="274"/>
                    <a:pt x="595" y="274"/>
                  </a:cubicBezTo>
                  <a:cubicBezTo>
                    <a:pt x="595" y="274"/>
                    <a:pt x="595" y="274"/>
                    <a:pt x="595" y="274"/>
                  </a:cubicBezTo>
                  <a:cubicBezTo>
                    <a:pt x="596" y="274"/>
                    <a:pt x="597" y="274"/>
                    <a:pt x="598" y="275"/>
                  </a:cubicBezTo>
                  <a:cubicBezTo>
                    <a:pt x="598" y="275"/>
                    <a:pt x="598" y="275"/>
                    <a:pt x="598" y="275"/>
                  </a:cubicBezTo>
                  <a:cubicBezTo>
                    <a:pt x="598" y="277"/>
                    <a:pt x="597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6" y="278"/>
                    <a:pt x="596" y="278"/>
                    <a:pt x="596" y="278"/>
                  </a:cubicBezTo>
                  <a:cubicBezTo>
                    <a:pt x="595" y="278"/>
                    <a:pt x="594" y="277"/>
                    <a:pt x="594" y="276"/>
                  </a:cubicBezTo>
                  <a:close/>
                  <a:moveTo>
                    <a:pt x="24" y="269"/>
                  </a:moveTo>
                  <a:cubicBezTo>
                    <a:pt x="23" y="269"/>
                    <a:pt x="22" y="268"/>
                    <a:pt x="22" y="267"/>
                  </a:cubicBezTo>
                  <a:cubicBezTo>
                    <a:pt x="22" y="267"/>
                    <a:pt x="22" y="267"/>
                    <a:pt x="22" y="267"/>
                  </a:cubicBezTo>
                  <a:cubicBezTo>
                    <a:pt x="22" y="266"/>
                    <a:pt x="23" y="265"/>
                    <a:pt x="24" y="265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5" y="265"/>
                    <a:pt x="26" y="266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6" y="268"/>
                    <a:pt x="25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ubicBezTo>
                    <a:pt x="24" y="269"/>
                    <a:pt x="24" y="269"/>
                    <a:pt x="24" y="269"/>
                  </a:cubicBezTo>
                  <a:close/>
                  <a:moveTo>
                    <a:pt x="592" y="264"/>
                  </a:moveTo>
                  <a:cubicBezTo>
                    <a:pt x="591" y="263"/>
                    <a:pt x="592" y="262"/>
                    <a:pt x="593" y="262"/>
                  </a:cubicBezTo>
                  <a:cubicBezTo>
                    <a:pt x="593" y="262"/>
                    <a:pt x="593" y="262"/>
                    <a:pt x="593" y="262"/>
                  </a:cubicBezTo>
                  <a:cubicBezTo>
                    <a:pt x="594" y="262"/>
                    <a:pt x="595" y="262"/>
                    <a:pt x="596" y="263"/>
                  </a:cubicBezTo>
                  <a:cubicBezTo>
                    <a:pt x="596" y="263"/>
                    <a:pt x="596" y="263"/>
                    <a:pt x="596" y="263"/>
                  </a:cubicBezTo>
                  <a:cubicBezTo>
                    <a:pt x="596" y="265"/>
                    <a:pt x="595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3" y="266"/>
                    <a:pt x="592" y="265"/>
                    <a:pt x="592" y="264"/>
                  </a:cubicBezTo>
                  <a:close/>
                  <a:moveTo>
                    <a:pt x="26" y="257"/>
                  </a:moveTo>
                  <a:cubicBezTo>
                    <a:pt x="25" y="257"/>
                    <a:pt x="24" y="256"/>
                    <a:pt x="24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5" y="254"/>
                    <a:pt x="26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8" y="254"/>
                    <a:pt x="29" y="255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7"/>
                    <a:pt x="27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257"/>
                    <a:pt x="26" y="257"/>
                    <a:pt x="26" y="257"/>
                  </a:cubicBezTo>
                  <a:close/>
                  <a:moveTo>
                    <a:pt x="589" y="253"/>
                  </a:moveTo>
                  <a:cubicBezTo>
                    <a:pt x="589" y="252"/>
                    <a:pt x="590" y="250"/>
                    <a:pt x="591" y="250"/>
                  </a:cubicBezTo>
                  <a:cubicBezTo>
                    <a:pt x="591" y="250"/>
                    <a:pt x="591" y="250"/>
                    <a:pt x="591" y="250"/>
                  </a:cubicBezTo>
                  <a:cubicBezTo>
                    <a:pt x="592" y="250"/>
                    <a:pt x="593" y="251"/>
                    <a:pt x="593" y="252"/>
                  </a:cubicBezTo>
                  <a:cubicBezTo>
                    <a:pt x="593" y="252"/>
                    <a:pt x="593" y="252"/>
                    <a:pt x="593" y="252"/>
                  </a:cubicBezTo>
                  <a:cubicBezTo>
                    <a:pt x="593" y="253"/>
                    <a:pt x="593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1" y="254"/>
                    <a:pt x="591" y="254"/>
                    <a:pt x="591" y="254"/>
                  </a:cubicBezTo>
                  <a:cubicBezTo>
                    <a:pt x="590" y="254"/>
                    <a:pt x="589" y="254"/>
                    <a:pt x="589" y="253"/>
                  </a:cubicBezTo>
                  <a:close/>
                  <a:moveTo>
                    <a:pt x="29" y="246"/>
                  </a:moveTo>
                  <a:cubicBezTo>
                    <a:pt x="28" y="245"/>
                    <a:pt x="27" y="244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8" y="242"/>
                    <a:pt x="29" y="242"/>
                    <a:pt x="30" y="242"/>
                  </a:cubicBezTo>
                  <a:cubicBezTo>
                    <a:pt x="30" y="242"/>
                    <a:pt x="30" y="242"/>
                    <a:pt x="30" y="242"/>
                  </a:cubicBezTo>
                  <a:cubicBezTo>
                    <a:pt x="31" y="242"/>
                    <a:pt x="31" y="243"/>
                    <a:pt x="31" y="244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31" y="245"/>
                    <a:pt x="30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9" y="246"/>
                    <a:pt x="29" y="246"/>
                    <a:pt x="29" y="246"/>
                  </a:cubicBezTo>
                  <a:close/>
                  <a:moveTo>
                    <a:pt x="586" y="241"/>
                  </a:moveTo>
                  <a:cubicBezTo>
                    <a:pt x="586" y="241"/>
                    <a:pt x="586" y="241"/>
                    <a:pt x="586" y="241"/>
                  </a:cubicBezTo>
                  <a:cubicBezTo>
                    <a:pt x="586" y="241"/>
                    <a:pt x="586" y="241"/>
                    <a:pt x="586" y="241"/>
                  </a:cubicBezTo>
                  <a:cubicBezTo>
                    <a:pt x="586" y="240"/>
                    <a:pt x="586" y="239"/>
                    <a:pt x="587" y="239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89" y="238"/>
                    <a:pt x="590" y="239"/>
                    <a:pt x="590" y="240"/>
                  </a:cubicBezTo>
                  <a:cubicBezTo>
                    <a:pt x="590" y="240"/>
                    <a:pt x="590" y="240"/>
                    <a:pt x="590" y="240"/>
                  </a:cubicBezTo>
                  <a:cubicBezTo>
                    <a:pt x="590" y="241"/>
                    <a:pt x="590" y="242"/>
                    <a:pt x="589" y="24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8" y="242"/>
                    <a:pt x="588" y="242"/>
                    <a:pt x="588" y="242"/>
                  </a:cubicBezTo>
                  <a:cubicBezTo>
                    <a:pt x="587" y="242"/>
                    <a:pt x="586" y="242"/>
                    <a:pt x="586" y="241"/>
                  </a:cubicBezTo>
                  <a:close/>
                  <a:moveTo>
                    <a:pt x="32" y="234"/>
                  </a:moveTo>
                  <a:cubicBezTo>
                    <a:pt x="31" y="234"/>
                    <a:pt x="30" y="233"/>
                    <a:pt x="31" y="232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1"/>
                    <a:pt x="32" y="230"/>
                    <a:pt x="33" y="230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4" y="231"/>
                    <a:pt x="35" y="232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3"/>
                    <a:pt x="34" y="233"/>
                    <a:pt x="34" y="233"/>
                  </a:cubicBezTo>
                  <a:cubicBezTo>
                    <a:pt x="34" y="234"/>
                    <a:pt x="33" y="234"/>
                    <a:pt x="33" y="234"/>
                  </a:cubicBezTo>
                  <a:cubicBezTo>
                    <a:pt x="33" y="234"/>
                    <a:pt x="33" y="234"/>
                    <a:pt x="33" y="234"/>
                  </a:cubicBezTo>
                  <a:cubicBezTo>
                    <a:pt x="32" y="234"/>
                    <a:pt x="32" y="234"/>
                    <a:pt x="32" y="234"/>
                  </a:cubicBezTo>
                  <a:close/>
                  <a:moveTo>
                    <a:pt x="583" y="230"/>
                  </a:moveTo>
                  <a:cubicBezTo>
                    <a:pt x="582" y="229"/>
                    <a:pt x="583" y="227"/>
                    <a:pt x="584" y="227"/>
                  </a:cubicBezTo>
                  <a:cubicBezTo>
                    <a:pt x="584" y="227"/>
                    <a:pt x="584" y="227"/>
                    <a:pt x="584" y="227"/>
                  </a:cubicBezTo>
                  <a:cubicBezTo>
                    <a:pt x="585" y="227"/>
                    <a:pt x="586" y="227"/>
                    <a:pt x="586" y="228"/>
                  </a:cubicBezTo>
                  <a:cubicBezTo>
                    <a:pt x="586" y="228"/>
                    <a:pt x="586" y="228"/>
                    <a:pt x="586" y="228"/>
                  </a:cubicBezTo>
                  <a:cubicBezTo>
                    <a:pt x="587" y="229"/>
                    <a:pt x="586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5" y="231"/>
                    <a:pt x="585" y="231"/>
                    <a:pt x="585" y="231"/>
                  </a:cubicBezTo>
                  <a:cubicBezTo>
                    <a:pt x="584" y="231"/>
                    <a:pt x="583" y="230"/>
                    <a:pt x="583" y="230"/>
                  </a:cubicBezTo>
                  <a:close/>
                  <a:moveTo>
                    <a:pt x="36" y="223"/>
                  </a:moveTo>
                  <a:cubicBezTo>
                    <a:pt x="35" y="222"/>
                    <a:pt x="34" y="221"/>
                    <a:pt x="35" y="220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5" y="219"/>
                    <a:pt x="36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8" y="219"/>
                    <a:pt x="39" y="221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8" y="222"/>
                    <a:pt x="37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ubicBezTo>
                    <a:pt x="36" y="223"/>
                    <a:pt x="36" y="223"/>
                    <a:pt x="36" y="223"/>
                  </a:cubicBezTo>
                  <a:close/>
                  <a:moveTo>
                    <a:pt x="579" y="218"/>
                  </a:moveTo>
                  <a:cubicBezTo>
                    <a:pt x="578" y="217"/>
                    <a:pt x="579" y="216"/>
                    <a:pt x="580" y="216"/>
                  </a:cubicBezTo>
                  <a:cubicBezTo>
                    <a:pt x="580" y="216"/>
                    <a:pt x="580" y="216"/>
                    <a:pt x="580" y="216"/>
                  </a:cubicBezTo>
                  <a:cubicBezTo>
                    <a:pt x="581" y="215"/>
                    <a:pt x="582" y="216"/>
                    <a:pt x="582" y="217"/>
                  </a:cubicBezTo>
                  <a:cubicBezTo>
                    <a:pt x="582" y="217"/>
                    <a:pt x="582" y="217"/>
                    <a:pt x="582" y="217"/>
                  </a:cubicBezTo>
                  <a:cubicBezTo>
                    <a:pt x="583" y="218"/>
                    <a:pt x="582" y="219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1" y="220"/>
                    <a:pt x="581" y="220"/>
                    <a:pt x="581" y="220"/>
                  </a:cubicBezTo>
                  <a:cubicBezTo>
                    <a:pt x="580" y="220"/>
                    <a:pt x="579" y="219"/>
                    <a:pt x="579" y="218"/>
                  </a:cubicBezTo>
                  <a:close/>
                  <a:moveTo>
                    <a:pt x="40" y="212"/>
                  </a:moveTo>
                  <a:cubicBezTo>
                    <a:pt x="39" y="211"/>
                    <a:pt x="38" y="210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8"/>
                    <a:pt x="40" y="207"/>
                    <a:pt x="41" y="208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42" y="208"/>
                    <a:pt x="43" y="209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11"/>
                    <a:pt x="41" y="212"/>
                    <a:pt x="41" y="212"/>
                  </a:cubicBezTo>
                  <a:cubicBezTo>
                    <a:pt x="41" y="212"/>
                    <a:pt x="41" y="212"/>
                    <a:pt x="41" y="212"/>
                  </a:cubicBezTo>
                  <a:cubicBezTo>
                    <a:pt x="40" y="212"/>
                    <a:pt x="40" y="212"/>
                    <a:pt x="40" y="212"/>
                  </a:cubicBezTo>
                  <a:close/>
                  <a:moveTo>
                    <a:pt x="574" y="207"/>
                  </a:moveTo>
                  <a:cubicBezTo>
                    <a:pt x="574" y="206"/>
                    <a:pt x="574" y="205"/>
                    <a:pt x="575" y="205"/>
                  </a:cubicBezTo>
                  <a:cubicBezTo>
                    <a:pt x="575" y="205"/>
                    <a:pt x="575" y="205"/>
                    <a:pt x="575" y="205"/>
                  </a:cubicBezTo>
                  <a:cubicBezTo>
                    <a:pt x="576" y="204"/>
                    <a:pt x="578" y="205"/>
                    <a:pt x="578" y="206"/>
                  </a:cubicBezTo>
                  <a:cubicBezTo>
                    <a:pt x="578" y="206"/>
                    <a:pt x="578" y="206"/>
                    <a:pt x="578" y="206"/>
                  </a:cubicBezTo>
                  <a:cubicBezTo>
                    <a:pt x="578" y="207"/>
                    <a:pt x="578" y="208"/>
                    <a:pt x="577" y="208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8"/>
                    <a:pt x="576" y="209"/>
                    <a:pt x="576" y="209"/>
                  </a:cubicBezTo>
                  <a:cubicBezTo>
                    <a:pt x="576" y="209"/>
                    <a:pt x="576" y="209"/>
                    <a:pt x="576" y="209"/>
                  </a:cubicBezTo>
                  <a:cubicBezTo>
                    <a:pt x="575" y="209"/>
                    <a:pt x="575" y="208"/>
                    <a:pt x="574" y="207"/>
                  </a:cubicBezTo>
                  <a:close/>
                  <a:moveTo>
                    <a:pt x="45" y="200"/>
                  </a:moveTo>
                  <a:cubicBezTo>
                    <a:pt x="44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5" y="196"/>
                    <a:pt x="46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7" y="197"/>
                    <a:pt x="48" y="199"/>
                    <a:pt x="47" y="200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00"/>
                    <a:pt x="46" y="201"/>
                    <a:pt x="45" y="201"/>
                  </a:cubicBezTo>
                  <a:cubicBezTo>
                    <a:pt x="45" y="201"/>
                    <a:pt x="45" y="201"/>
                    <a:pt x="45" y="201"/>
                  </a:cubicBezTo>
                  <a:cubicBezTo>
                    <a:pt x="45" y="201"/>
                    <a:pt x="45" y="201"/>
                    <a:pt x="45" y="200"/>
                  </a:cubicBezTo>
                  <a:close/>
                  <a:moveTo>
                    <a:pt x="569" y="196"/>
                  </a:moveTo>
                  <a:cubicBezTo>
                    <a:pt x="569" y="195"/>
                    <a:pt x="569" y="194"/>
                    <a:pt x="570" y="194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1" y="193"/>
                    <a:pt x="573" y="194"/>
                    <a:pt x="573" y="195"/>
                  </a:cubicBezTo>
                  <a:cubicBezTo>
                    <a:pt x="573" y="195"/>
                    <a:pt x="573" y="195"/>
                    <a:pt x="573" y="195"/>
                  </a:cubicBezTo>
                  <a:cubicBezTo>
                    <a:pt x="574" y="196"/>
                    <a:pt x="573" y="197"/>
                    <a:pt x="572" y="197"/>
                  </a:cubicBezTo>
                  <a:cubicBezTo>
                    <a:pt x="572" y="197"/>
                    <a:pt x="572" y="197"/>
                    <a:pt x="572" y="197"/>
                  </a:cubicBezTo>
                  <a:cubicBezTo>
                    <a:pt x="572" y="197"/>
                    <a:pt x="572" y="198"/>
                    <a:pt x="571" y="198"/>
                  </a:cubicBezTo>
                  <a:cubicBezTo>
                    <a:pt x="571" y="198"/>
                    <a:pt x="571" y="198"/>
                    <a:pt x="571" y="198"/>
                  </a:cubicBezTo>
                  <a:cubicBezTo>
                    <a:pt x="571" y="198"/>
                    <a:pt x="570" y="197"/>
                    <a:pt x="569" y="196"/>
                  </a:cubicBezTo>
                  <a:close/>
                  <a:moveTo>
                    <a:pt x="50" y="190"/>
                  </a:moveTo>
                  <a:cubicBezTo>
                    <a:pt x="49" y="189"/>
                    <a:pt x="48" y="188"/>
                    <a:pt x="49" y="187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86"/>
                    <a:pt x="51" y="186"/>
                    <a:pt x="52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3" y="187"/>
                    <a:pt x="53" y="188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2" y="189"/>
                    <a:pt x="51" y="190"/>
                    <a:pt x="51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50" y="190"/>
                    <a:pt x="50" y="190"/>
                    <a:pt x="50" y="190"/>
                  </a:cubicBezTo>
                  <a:close/>
                  <a:moveTo>
                    <a:pt x="564" y="186"/>
                  </a:moveTo>
                  <a:cubicBezTo>
                    <a:pt x="564" y="185"/>
                    <a:pt x="564" y="184"/>
                    <a:pt x="565" y="183"/>
                  </a:cubicBezTo>
                  <a:cubicBezTo>
                    <a:pt x="565" y="183"/>
                    <a:pt x="565" y="183"/>
                    <a:pt x="565" y="183"/>
                  </a:cubicBezTo>
                  <a:cubicBezTo>
                    <a:pt x="566" y="182"/>
                    <a:pt x="567" y="183"/>
                    <a:pt x="568" y="184"/>
                  </a:cubicBezTo>
                  <a:cubicBezTo>
                    <a:pt x="568" y="184"/>
                    <a:pt x="568" y="184"/>
                    <a:pt x="568" y="184"/>
                  </a:cubicBezTo>
                  <a:cubicBezTo>
                    <a:pt x="568" y="185"/>
                    <a:pt x="568" y="186"/>
                    <a:pt x="567" y="187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7" y="187"/>
                    <a:pt x="566" y="187"/>
                    <a:pt x="566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7"/>
                    <a:pt x="565" y="186"/>
                    <a:pt x="564" y="186"/>
                  </a:cubicBezTo>
                  <a:close/>
                  <a:moveTo>
                    <a:pt x="55" y="179"/>
                  </a:moveTo>
                  <a:cubicBezTo>
                    <a:pt x="54" y="178"/>
                    <a:pt x="54" y="177"/>
                    <a:pt x="55" y="176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5"/>
                    <a:pt x="56" y="175"/>
                    <a:pt x="57" y="176"/>
                  </a:cubicBezTo>
                  <a:cubicBezTo>
                    <a:pt x="57" y="176"/>
                    <a:pt x="57" y="176"/>
                    <a:pt x="57" y="176"/>
                  </a:cubicBezTo>
                  <a:cubicBezTo>
                    <a:pt x="58" y="176"/>
                    <a:pt x="59" y="177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9"/>
                    <a:pt x="57" y="179"/>
                    <a:pt x="56" y="179"/>
                  </a:cubicBezTo>
                  <a:cubicBezTo>
                    <a:pt x="56" y="179"/>
                    <a:pt x="56" y="179"/>
                    <a:pt x="56" y="179"/>
                  </a:cubicBezTo>
                  <a:cubicBezTo>
                    <a:pt x="56" y="179"/>
                    <a:pt x="56" y="179"/>
                    <a:pt x="55" y="179"/>
                  </a:cubicBezTo>
                  <a:close/>
                  <a:moveTo>
                    <a:pt x="558" y="175"/>
                  </a:moveTo>
                  <a:cubicBezTo>
                    <a:pt x="558" y="174"/>
                    <a:pt x="558" y="173"/>
                    <a:pt x="559" y="173"/>
                  </a:cubicBezTo>
                  <a:cubicBezTo>
                    <a:pt x="559" y="173"/>
                    <a:pt x="559" y="173"/>
                    <a:pt x="559" y="173"/>
                  </a:cubicBezTo>
                  <a:cubicBezTo>
                    <a:pt x="560" y="172"/>
                    <a:pt x="561" y="172"/>
                    <a:pt x="562" y="173"/>
                  </a:cubicBezTo>
                  <a:cubicBezTo>
                    <a:pt x="562" y="173"/>
                    <a:pt x="562" y="173"/>
                    <a:pt x="562" y="173"/>
                  </a:cubicBezTo>
                  <a:cubicBezTo>
                    <a:pt x="562" y="174"/>
                    <a:pt x="562" y="175"/>
                    <a:pt x="561" y="176"/>
                  </a:cubicBezTo>
                  <a:cubicBezTo>
                    <a:pt x="561" y="176"/>
                    <a:pt x="561" y="176"/>
                    <a:pt x="561" y="176"/>
                  </a:cubicBezTo>
                  <a:cubicBezTo>
                    <a:pt x="561" y="176"/>
                    <a:pt x="561" y="176"/>
                    <a:pt x="560" y="176"/>
                  </a:cubicBezTo>
                  <a:cubicBezTo>
                    <a:pt x="560" y="176"/>
                    <a:pt x="560" y="176"/>
                    <a:pt x="560" y="176"/>
                  </a:cubicBezTo>
                  <a:cubicBezTo>
                    <a:pt x="559" y="176"/>
                    <a:pt x="559" y="176"/>
                    <a:pt x="558" y="175"/>
                  </a:cubicBezTo>
                  <a:close/>
                  <a:moveTo>
                    <a:pt x="61" y="169"/>
                  </a:moveTo>
                  <a:cubicBezTo>
                    <a:pt x="60" y="168"/>
                    <a:pt x="60" y="167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2" y="165"/>
                    <a:pt x="63" y="165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4" y="166"/>
                    <a:pt x="65" y="167"/>
                    <a:pt x="64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169"/>
                    <a:pt x="63" y="169"/>
                    <a:pt x="62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2" y="169"/>
                    <a:pt x="62" y="169"/>
                    <a:pt x="61" y="169"/>
                  </a:cubicBezTo>
                  <a:close/>
                  <a:moveTo>
                    <a:pt x="552" y="165"/>
                  </a:moveTo>
                  <a:cubicBezTo>
                    <a:pt x="552" y="165"/>
                    <a:pt x="552" y="165"/>
                    <a:pt x="552" y="165"/>
                  </a:cubicBezTo>
                  <a:cubicBezTo>
                    <a:pt x="552" y="165"/>
                    <a:pt x="552" y="165"/>
                    <a:pt x="552" y="165"/>
                  </a:cubicBezTo>
                  <a:cubicBezTo>
                    <a:pt x="552" y="164"/>
                    <a:pt x="552" y="163"/>
                    <a:pt x="553" y="162"/>
                  </a:cubicBezTo>
                  <a:cubicBezTo>
                    <a:pt x="553" y="162"/>
                    <a:pt x="553" y="162"/>
                    <a:pt x="553" y="162"/>
                  </a:cubicBezTo>
                  <a:cubicBezTo>
                    <a:pt x="554" y="162"/>
                    <a:pt x="555" y="162"/>
                    <a:pt x="556" y="163"/>
                  </a:cubicBezTo>
                  <a:cubicBezTo>
                    <a:pt x="556" y="163"/>
                    <a:pt x="556" y="163"/>
                    <a:pt x="556" y="163"/>
                  </a:cubicBezTo>
                  <a:cubicBezTo>
                    <a:pt x="556" y="164"/>
                    <a:pt x="556" y="165"/>
                    <a:pt x="555" y="166"/>
                  </a:cubicBezTo>
                  <a:cubicBezTo>
                    <a:pt x="555" y="166"/>
                    <a:pt x="555" y="166"/>
                    <a:pt x="555" y="166"/>
                  </a:cubicBezTo>
                  <a:cubicBezTo>
                    <a:pt x="555" y="166"/>
                    <a:pt x="554" y="166"/>
                    <a:pt x="554" y="166"/>
                  </a:cubicBezTo>
                  <a:cubicBezTo>
                    <a:pt x="554" y="166"/>
                    <a:pt x="554" y="166"/>
                    <a:pt x="554" y="166"/>
                  </a:cubicBezTo>
                  <a:cubicBezTo>
                    <a:pt x="553" y="166"/>
                    <a:pt x="553" y="166"/>
                    <a:pt x="552" y="165"/>
                  </a:cubicBezTo>
                  <a:close/>
                  <a:moveTo>
                    <a:pt x="68" y="158"/>
                  </a:moveTo>
                  <a:cubicBezTo>
                    <a:pt x="67" y="158"/>
                    <a:pt x="67" y="157"/>
                    <a:pt x="67" y="156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8" y="155"/>
                    <a:pt x="69" y="155"/>
                    <a:pt x="70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6"/>
                    <a:pt x="71" y="157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69" y="159"/>
                    <a:pt x="69" y="159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8" y="159"/>
                    <a:pt x="68" y="159"/>
                    <a:pt x="68" y="158"/>
                  </a:cubicBezTo>
                  <a:close/>
                  <a:moveTo>
                    <a:pt x="546" y="155"/>
                  </a:moveTo>
                  <a:cubicBezTo>
                    <a:pt x="545" y="154"/>
                    <a:pt x="545" y="153"/>
                    <a:pt x="546" y="152"/>
                  </a:cubicBezTo>
                  <a:cubicBezTo>
                    <a:pt x="546" y="152"/>
                    <a:pt x="546" y="152"/>
                    <a:pt x="546" y="152"/>
                  </a:cubicBezTo>
                  <a:cubicBezTo>
                    <a:pt x="547" y="152"/>
                    <a:pt x="548" y="152"/>
                    <a:pt x="549" y="153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50" y="154"/>
                    <a:pt x="549" y="155"/>
                    <a:pt x="549" y="156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548" y="156"/>
                    <a:pt x="548" y="156"/>
                    <a:pt x="547" y="156"/>
                  </a:cubicBezTo>
                  <a:cubicBezTo>
                    <a:pt x="547" y="156"/>
                    <a:pt x="547" y="156"/>
                    <a:pt x="547" y="156"/>
                  </a:cubicBezTo>
                  <a:cubicBezTo>
                    <a:pt x="547" y="156"/>
                    <a:pt x="546" y="156"/>
                    <a:pt x="546" y="155"/>
                  </a:cubicBezTo>
                  <a:close/>
                  <a:moveTo>
                    <a:pt x="75" y="149"/>
                  </a:moveTo>
                  <a:cubicBezTo>
                    <a:pt x="74" y="148"/>
                    <a:pt x="73" y="147"/>
                    <a:pt x="74" y="146"/>
                  </a:cubicBezTo>
                  <a:cubicBezTo>
                    <a:pt x="74" y="146"/>
                    <a:pt x="74" y="146"/>
                    <a:pt x="74" y="146"/>
                  </a:cubicBezTo>
                  <a:cubicBezTo>
                    <a:pt x="75" y="145"/>
                    <a:pt x="76" y="145"/>
                    <a:pt x="77" y="145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8" y="146"/>
                    <a:pt x="78" y="147"/>
                    <a:pt x="77" y="148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7" y="149"/>
                    <a:pt x="76" y="149"/>
                    <a:pt x="76" y="149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9"/>
                    <a:pt x="75" y="149"/>
                    <a:pt x="75" y="149"/>
                  </a:cubicBezTo>
                  <a:close/>
                  <a:moveTo>
                    <a:pt x="539" y="145"/>
                  </a:moveTo>
                  <a:cubicBezTo>
                    <a:pt x="538" y="145"/>
                    <a:pt x="538" y="143"/>
                    <a:pt x="539" y="143"/>
                  </a:cubicBezTo>
                  <a:cubicBezTo>
                    <a:pt x="539" y="143"/>
                    <a:pt x="539" y="143"/>
                    <a:pt x="539" y="143"/>
                  </a:cubicBezTo>
                  <a:cubicBezTo>
                    <a:pt x="540" y="142"/>
                    <a:pt x="541" y="142"/>
                    <a:pt x="542" y="143"/>
                  </a:cubicBezTo>
                  <a:cubicBezTo>
                    <a:pt x="542" y="143"/>
                    <a:pt x="542" y="143"/>
                    <a:pt x="542" y="143"/>
                  </a:cubicBezTo>
                  <a:cubicBezTo>
                    <a:pt x="543" y="144"/>
                    <a:pt x="542" y="145"/>
                    <a:pt x="542" y="146"/>
                  </a:cubicBezTo>
                  <a:cubicBezTo>
                    <a:pt x="542" y="146"/>
                    <a:pt x="542" y="146"/>
                    <a:pt x="542" y="146"/>
                  </a:cubicBezTo>
                  <a:cubicBezTo>
                    <a:pt x="541" y="146"/>
                    <a:pt x="541" y="146"/>
                    <a:pt x="540" y="146"/>
                  </a:cubicBezTo>
                  <a:cubicBezTo>
                    <a:pt x="540" y="146"/>
                    <a:pt x="540" y="146"/>
                    <a:pt x="540" y="146"/>
                  </a:cubicBezTo>
                  <a:cubicBezTo>
                    <a:pt x="540" y="146"/>
                    <a:pt x="539" y="146"/>
                    <a:pt x="539" y="145"/>
                  </a:cubicBezTo>
                  <a:close/>
                  <a:moveTo>
                    <a:pt x="82" y="139"/>
                  </a:moveTo>
                  <a:cubicBezTo>
                    <a:pt x="81" y="138"/>
                    <a:pt x="81" y="137"/>
                    <a:pt x="81" y="136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3" y="135"/>
                    <a:pt x="84" y="136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5" y="137"/>
                    <a:pt x="85" y="138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4" y="139"/>
                    <a:pt x="84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2" y="139"/>
                    <a:pt x="82" y="139"/>
                  </a:cubicBezTo>
                  <a:close/>
                  <a:moveTo>
                    <a:pt x="531" y="136"/>
                  </a:moveTo>
                  <a:cubicBezTo>
                    <a:pt x="531" y="136"/>
                    <a:pt x="531" y="136"/>
                    <a:pt x="531" y="136"/>
                  </a:cubicBezTo>
                  <a:cubicBezTo>
                    <a:pt x="531" y="136"/>
                    <a:pt x="531" y="136"/>
                    <a:pt x="531" y="136"/>
                  </a:cubicBezTo>
                  <a:cubicBezTo>
                    <a:pt x="531" y="135"/>
                    <a:pt x="531" y="134"/>
                    <a:pt x="532" y="133"/>
                  </a:cubicBezTo>
                  <a:cubicBezTo>
                    <a:pt x="532" y="133"/>
                    <a:pt x="532" y="133"/>
                    <a:pt x="532" y="133"/>
                  </a:cubicBezTo>
                  <a:cubicBezTo>
                    <a:pt x="533" y="133"/>
                    <a:pt x="534" y="133"/>
                    <a:pt x="535" y="134"/>
                  </a:cubicBezTo>
                  <a:cubicBezTo>
                    <a:pt x="535" y="134"/>
                    <a:pt x="535" y="134"/>
                    <a:pt x="535" y="134"/>
                  </a:cubicBezTo>
                  <a:cubicBezTo>
                    <a:pt x="535" y="134"/>
                    <a:pt x="535" y="136"/>
                    <a:pt x="534" y="136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4" y="137"/>
                    <a:pt x="533" y="137"/>
                    <a:pt x="533" y="137"/>
                  </a:cubicBezTo>
                  <a:cubicBezTo>
                    <a:pt x="533" y="137"/>
                    <a:pt x="533" y="137"/>
                    <a:pt x="533" y="137"/>
                  </a:cubicBezTo>
                  <a:cubicBezTo>
                    <a:pt x="532" y="137"/>
                    <a:pt x="532" y="137"/>
                    <a:pt x="531" y="136"/>
                  </a:cubicBezTo>
                  <a:close/>
                  <a:moveTo>
                    <a:pt x="89" y="130"/>
                  </a:moveTo>
                  <a:cubicBezTo>
                    <a:pt x="88" y="129"/>
                    <a:pt x="88" y="128"/>
                    <a:pt x="89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0" y="126"/>
                    <a:pt x="91" y="126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3" y="127"/>
                    <a:pt x="93" y="129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30"/>
                    <a:pt x="90" y="130"/>
                    <a:pt x="89" y="130"/>
                  </a:cubicBezTo>
                  <a:close/>
                  <a:moveTo>
                    <a:pt x="524" y="127"/>
                  </a:moveTo>
                  <a:cubicBezTo>
                    <a:pt x="523" y="126"/>
                    <a:pt x="523" y="125"/>
                    <a:pt x="524" y="124"/>
                  </a:cubicBezTo>
                  <a:cubicBezTo>
                    <a:pt x="524" y="124"/>
                    <a:pt x="524" y="124"/>
                    <a:pt x="524" y="124"/>
                  </a:cubicBezTo>
                  <a:cubicBezTo>
                    <a:pt x="525" y="123"/>
                    <a:pt x="526" y="123"/>
                    <a:pt x="527" y="124"/>
                  </a:cubicBezTo>
                  <a:cubicBezTo>
                    <a:pt x="527" y="124"/>
                    <a:pt x="527" y="124"/>
                    <a:pt x="527" y="124"/>
                  </a:cubicBezTo>
                  <a:cubicBezTo>
                    <a:pt x="527" y="125"/>
                    <a:pt x="527" y="126"/>
                    <a:pt x="527" y="127"/>
                  </a:cubicBezTo>
                  <a:cubicBezTo>
                    <a:pt x="527" y="127"/>
                    <a:pt x="527" y="127"/>
                    <a:pt x="527" y="127"/>
                  </a:cubicBezTo>
                  <a:cubicBezTo>
                    <a:pt x="526" y="127"/>
                    <a:pt x="526" y="128"/>
                    <a:pt x="525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5" y="128"/>
                    <a:pt x="524" y="127"/>
                    <a:pt x="524" y="127"/>
                  </a:cubicBezTo>
                  <a:close/>
                  <a:moveTo>
                    <a:pt x="97" y="121"/>
                  </a:moveTo>
                  <a:cubicBezTo>
                    <a:pt x="96" y="120"/>
                    <a:pt x="96" y="119"/>
                    <a:pt x="97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8" y="117"/>
                    <a:pt x="99" y="117"/>
                    <a:pt x="100" y="118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01" y="119"/>
                    <a:pt x="101" y="120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0" y="121"/>
                    <a:pt x="99" y="121"/>
                    <a:pt x="99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1"/>
                    <a:pt x="98" y="121"/>
                    <a:pt x="97" y="121"/>
                  </a:cubicBezTo>
                  <a:close/>
                  <a:moveTo>
                    <a:pt x="516" y="118"/>
                  </a:moveTo>
                  <a:cubicBezTo>
                    <a:pt x="515" y="117"/>
                    <a:pt x="515" y="116"/>
                    <a:pt x="516" y="115"/>
                  </a:cubicBezTo>
                  <a:cubicBezTo>
                    <a:pt x="516" y="115"/>
                    <a:pt x="516" y="115"/>
                    <a:pt x="516" y="115"/>
                  </a:cubicBezTo>
                  <a:cubicBezTo>
                    <a:pt x="516" y="115"/>
                    <a:pt x="518" y="115"/>
                    <a:pt x="519" y="115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6"/>
                    <a:pt x="519" y="118"/>
                    <a:pt x="518" y="118"/>
                  </a:cubicBezTo>
                  <a:cubicBezTo>
                    <a:pt x="518" y="118"/>
                    <a:pt x="518" y="118"/>
                    <a:pt x="518" y="118"/>
                  </a:cubicBezTo>
                  <a:cubicBezTo>
                    <a:pt x="518" y="119"/>
                    <a:pt x="518" y="119"/>
                    <a:pt x="517" y="119"/>
                  </a:cubicBezTo>
                  <a:cubicBezTo>
                    <a:pt x="517" y="119"/>
                    <a:pt x="517" y="119"/>
                    <a:pt x="517" y="119"/>
                  </a:cubicBezTo>
                  <a:cubicBezTo>
                    <a:pt x="517" y="119"/>
                    <a:pt x="516" y="119"/>
                    <a:pt x="516" y="118"/>
                  </a:cubicBezTo>
                  <a:close/>
                  <a:moveTo>
                    <a:pt x="106" y="112"/>
                  </a:moveTo>
                  <a:cubicBezTo>
                    <a:pt x="105" y="111"/>
                    <a:pt x="105" y="110"/>
                    <a:pt x="106" y="109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09"/>
                    <a:pt x="108" y="109"/>
                    <a:pt x="109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9" y="110"/>
                    <a:pt x="109" y="111"/>
                    <a:pt x="108" y="112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8" y="113"/>
                    <a:pt x="108" y="113"/>
                    <a:pt x="107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7" y="113"/>
                    <a:pt x="106" y="113"/>
                    <a:pt x="106" y="112"/>
                  </a:cubicBezTo>
                  <a:close/>
                  <a:moveTo>
                    <a:pt x="507" y="110"/>
                  </a:moveTo>
                  <a:cubicBezTo>
                    <a:pt x="506" y="109"/>
                    <a:pt x="506" y="108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8" y="106"/>
                    <a:pt x="509" y="106"/>
                    <a:pt x="510" y="107"/>
                  </a:cubicBezTo>
                  <a:cubicBezTo>
                    <a:pt x="510" y="107"/>
                    <a:pt x="510" y="107"/>
                    <a:pt x="510" y="107"/>
                  </a:cubicBezTo>
                  <a:cubicBezTo>
                    <a:pt x="511" y="108"/>
                    <a:pt x="511" y="109"/>
                    <a:pt x="510" y="110"/>
                  </a:cubicBezTo>
                  <a:cubicBezTo>
                    <a:pt x="510" y="110"/>
                    <a:pt x="510" y="110"/>
                    <a:pt x="510" y="110"/>
                  </a:cubicBezTo>
                  <a:cubicBezTo>
                    <a:pt x="510" y="110"/>
                    <a:pt x="509" y="110"/>
                    <a:pt x="509" y="110"/>
                  </a:cubicBezTo>
                  <a:cubicBezTo>
                    <a:pt x="509" y="110"/>
                    <a:pt x="509" y="110"/>
                    <a:pt x="509" y="110"/>
                  </a:cubicBezTo>
                  <a:cubicBezTo>
                    <a:pt x="508" y="110"/>
                    <a:pt x="508" y="110"/>
                    <a:pt x="507" y="110"/>
                  </a:cubicBezTo>
                  <a:close/>
                  <a:moveTo>
                    <a:pt x="114" y="104"/>
                  </a:moveTo>
                  <a:cubicBezTo>
                    <a:pt x="114" y="103"/>
                    <a:pt x="114" y="102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5" y="100"/>
                    <a:pt x="117" y="100"/>
                    <a:pt x="117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2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5" y="105"/>
                    <a:pt x="115" y="104"/>
                    <a:pt x="114" y="104"/>
                  </a:cubicBezTo>
                  <a:close/>
                  <a:moveTo>
                    <a:pt x="498" y="102"/>
                  </a:moveTo>
                  <a:cubicBezTo>
                    <a:pt x="498" y="101"/>
                    <a:pt x="498" y="100"/>
                    <a:pt x="498" y="99"/>
                  </a:cubicBezTo>
                  <a:cubicBezTo>
                    <a:pt x="498" y="99"/>
                    <a:pt x="498" y="99"/>
                    <a:pt x="498" y="99"/>
                  </a:cubicBezTo>
                  <a:cubicBezTo>
                    <a:pt x="499" y="98"/>
                    <a:pt x="500" y="98"/>
                    <a:pt x="501" y="99"/>
                  </a:cubicBezTo>
                  <a:cubicBezTo>
                    <a:pt x="501" y="99"/>
                    <a:pt x="501" y="99"/>
                    <a:pt x="501" y="99"/>
                  </a:cubicBezTo>
                  <a:cubicBezTo>
                    <a:pt x="502" y="99"/>
                    <a:pt x="502" y="101"/>
                    <a:pt x="501" y="102"/>
                  </a:cubicBezTo>
                  <a:cubicBezTo>
                    <a:pt x="501" y="102"/>
                    <a:pt x="501" y="102"/>
                    <a:pt x="501" y="102"/>
                  </a:cubicBezTo>
                  <a:cubicBezTo>
                    <a:pt x="501" y="102"/>
                    <a:pt x="500" y="102"/>
                    <a:pt x="500" y="102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499" y="102"/>
                    <a:pt x="499" y="102"/>
                    <a:pt x="498" y="102"/>
                  </a:cubicBezTo>
                  <a:close/>
                  <a:moveTo>
                    <a:pt x="123" y="96"/>
                  </a:moveTo>
                  <a:cubicBezTo>
                    <a:pt x="123" y="95"/>
                    <a:pt x="123" y="94"/>
                    <a:pt x="124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2"/>
                    <a:pt x="126" y="93"/>
                    <a:pt x="126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7" y="94"/>
                    <a:pt x="127" y="95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489" y="94"/>
                  </a:moveTo>
                  <a:cubicBezTo>
                    <a:pt x="489" y="93"/>
                    <a:pt x="488" y="92"/>
                    <a:pt x="489" y="91"/>
                  </a:cubicBezTo>
                  <a:cubicBezTo>
                    <a:pt x="489" y="91"/>
                    <a:pt x="489" y="91"/>
                    <a:pt x="489" y="91"/>
                  </a:cubicBezTo>
                  <a:cubicBezTo>
                    <a:pt x="490" y="90"/>
                    <a:pt x="491" y="90"/>
                    <a:pt x="492" y="91"/>
                  </a:cubicBezTo>
                  <a:cubicBezTo>
                    <a:pt x="492" y="91"/>
                    <a:pt x="492" y="91"/>
                    <a:pt x="492" y="91"/>
                  </a:cubicBezTo>
                  <a:cubicBezTo>
                    <a:pt x="493" y="92"/>
                    <a:pt x="493" y="93"/>
                    <a:pt x="492" y="94"/>
                  </a:cubicBezTo>
                  <a:cubicBezTo>
                    <a:pt x="492" y="94"/>
                    <a:pt x="492" y="94"/>
                    <a:pt x="492" y="94"/>
                  </a:cubicBezTo>
                  <a:cubicBezTo>
                    <a:pt x="492" y="94"/>
                    <a:pt x="491" y="95"/>
                    <a:pt x="491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0" y="95"/>
                    <a:pt x="490" y="94"/>
                    <a:pt x="489" y="94"/>
                  </a:cubicBezTo>
                  <a:close/>
                  <a:moveTo>
                    <a:pt x="133" y="88"/>
                  </a:moveTo>
                  <a:cubicBezTo>
                    <a:pt x="132" y="88"/>
                    <a:pt x="132" y="86"/>
                    <a:pt x="133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4" y="85"/>
                    <a:pt x="135" y="85"/>
                    <a:pt x="136" y="86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7" y="87"/>
                    <a:pt x="136" y="88"/>
                    <a:pt x="136" y="89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35" y="89"/>
                    <a:pt x="135" y="89"/>
                    <a:pt x="134" y="89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4" y="89"/>
                    <a:pt x="133" y="89"/>
                    <a:pt x="133" y="88"/>
                  </a:cubicBezTo>
                  <a:close/>
                  <a:moveTo>
                    <a:pt x="480" y="87"/>
                  </a:moveTo>
                  <a:cubicBezTo>
                    <a:pt x="479" y="86"/>
                    <a:pt x="479" y="85"/>
                    <a:pt x="480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80" y="83"/>
                    <a:pt x="481" y="83"/>
                    <a:pt x="482" y="84"/>
                  </a:cubicBezTo>
                  <a:cubicBezTo>
                    <a:pt x="482" y="84"/>
                    <a:pt x="482" y="84"/>
                    <a:pt x="482" y="84"/>
                  </a:cubicBezTo>
                  <a:cubicBezTo>
                    <a:pt x="483" y="84"/>
                    <a:pt x="483" y="85"/>
                    <a:pt x="483" y="86"/>
                  </a:cubicBezTo>
                  <a:cubicBezTo>
                    <a:pt x="483" y="86"/>
                    <a:pt x="483" y="86"/>
                    <a:pt x="483" y="86"/>
                  </a:cubicBezTo>
                  <a:cubicBezTo>
                    <a:pt x="482" y="87"/>
                    <a:pt x="482" y="87"/>
                    <a:pt x="481" y="87"/>
                  </a:cubicBezTo>
                  <a:cubicBezTo>
                    <a:pt x="481" y="87"/>
                    <a:pt x="481" y="87"/>
                    <a:pt x="481" y="87"/>
                  </a:cubicBezTo>
                  <a:cubicBezTo>
                    <a:pt x="481" y="87"/>
                    <a:pt x="480" y="87"/>
                    <a:pt x="480" y="87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3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78"/>
                    <a:pt x="145" y="78"/>
                    <a:pt x="146" y="79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46" y="80"/>
                    <a:pt x="146" y="81"/>
                    <a:pt x="145" y="82"/>
                  </a:cubicBezTo>
                  <a:cubicBezTo>
                    <a:pt x="145" y="82"/>
                    <a:pt x="145" y="82"/>
                    <a:pt x="145" y="82"/>
                  </a:cubicBezTo>
                  <a:cubicBezTo>
                    <a:pt x="145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3" y="82"/>
                    <a:pt x="143" y="82"/>
                    <a:pt x="142" y="81"/>
                  </a:cubicBezTo>
                  <a:close/>
                  <a:moveTo>
                    <a:pt x="470" y="80"/>
                  </a:moveTo>
                  <a:cubicBezTo>
                    <a:pt x="469" y="79"/>
                    <a:pt x="469" y="78"/>
                    <a:pt x="470" y="77"/>
                  </a:cubicBezTo>
                  <a:cubicBezTo>
                    <a:pt x="470" y="77"/>
                    <a:pt x="470" y="77"/>
                    <a:pt x="470" y="77"/>
                  </a:cubicBezTo>
                  <a:cubicBezTo>
                    <a:pt x="470" y="76"/>
                    <a:pt x="472" y="76"/>
                    <a:pt x="473" y="77"/>
                  </a:cubicBezTo>
                  <a:cubicBezTo>
                    <a:pt x="473" y="77"/>
                    <a:pt x="473" y="77"/>
                    <a:pt x="473" y="77"/>
                  </a:cubicBezTo>
                  <a:cubicBezTo>
                    <a:pt x="473" y="77"/>
                    <a:pt x="474" y="78"/>
                    <a:pt x="473" y="79"/>
                  </a:cubicBezTo>
                  <a:cubicBezTo>
                    <a:pt x="473" y="79"/>
                    <a:pt x="473" y="79"/>
                    <a:pt x="473" y="79"/>
                  </a:cubicBezTo>
                  <a:cubicBezTo>
                    <a:pt x="473" y="80"/>
                    <a:pt x="472" y="80"/>
                    <a:pt x="471" y="80"/>
                  </a:cubicBezTo>
                  <a:cubicBezTo>
                    <a:pt x="471" y="80"/>
                    <a:pt x="471" y="80"/>
                    <a:pt x="471" y="80"/>
                  </a:cubicBezTo>
                  <a:cubicBezTo>
                    <a:pt x="471" y="80"/>
                    <a:pt x="471" y="80"/>
                    <a:pt x="470" y="80"/>
                  </a:cubicBezTo>
                  <a:close/>
                  <a:moveTo>
                    <a:pt x="152" y="75"/>
                  </a:moveTo>
                  <a:cubicBezTo>
                    <a:pt x="152" y="74"/>
                    <a:pt x="152" y="72"/>
                    <a:pt x="153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1"/>
                    <a:pt x="155" y="71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3"/>
                    <a:pt x="156" y="75"/>
                    <a:pt x="155" y="75"/>
                  </a:cubicBezTo>
                  <a:cubicBezTo>
                    <a:pt x="155" y="75"/>
                    <a:pt x="155" y="75"/>
                    <a:pt x="155" y="75"/>
                  </a:cubicBezTo>
                  <a:cubicBezTo>
                    <a:pt x="155" y="75"/>
                    <a:pt x="154" y="75"/>
                    <a:pt x="154" y="75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3" y="75"/>
                    <a:pt x="153" y="75"/>
                    <a:pt x="152" y="75"/>
                  </a:cubicBezTo>
                  <a:close/>
                  <a:moveTo>
                    <a:pt x="460" y="73"/>
                  </a:moveTo>
                  <a:cubicBezTo>
                    <a:pt x="460" y="73"/>
                    <a:pt x="460" y="73"/>
                    <a:pt x="460" y="73"/>
                  </a:cubicBezTo>
                  <a:cubicBezTo>
                    <a:pt x="460" y="73"/>
                    <a:pt x="460" y="73"/>
                    <a:pt x="460" y="73"/>
                  </a:cubicBezTo>
                  <a:cubicBezTo>
                    <a:pt x="459" y="73"/>
                    <a:pt x="459" y="72"/>
                    <a:pt x="460" y="71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0" y="70"/>
                    <a:pt x="462" y="69"/>
                    <a:pt x="462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63" y="71"/>
                    <a:pt x="464" y="72"/>
                    <a:pt x="463" y="73"/>
                  </a:cubicBezTo>
                  <a:cubicBezTo>
                    <a:pt x="463" y="73"/>
                    <a:pt x="463" y="73"/>
                    <a:pt x="463" y="73"/>
                  </a:cubicBezTo>
                  <a:cubicBezTo>
                    <a:pt x="463" y="73"/>
                    <a:pt x="462" y="74"/>
                    <a:pt x="461" y="74"/>
                  </a:cubicBezTo>
                  <a:cubicBezTo>
                    <a:pt x="461" y="74"/>
                    <a:pt x="461" y="74"/>
                    <a:pt x="461" y="74"/>
                  </a:cubicBezTo>
                  <a:cubicBezTo>
                    <a:pt x="461" y="74"/>
                    <a:pt x="461" y="74"/>
                    <a:pt x="460" y="73"/>
                  </a:cubicBezTo>
                  <a:close/>
                  <a:moveTo>
                    <a:pt x="163" y="68"/>
                  </a:moveTo>
                  <a:cubicBezTo>
                    <a:pt x="162" y="67"/>
                    <a:pt x="162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4" y="65"/>
                    <a:pt x="165" y="65"/>
                    <a:pt x="166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7" y="67"/>
                    <a:pt x="166" y="68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4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4" y="69"/>
                    <a:pt x="163" y="69"/>
                    <a:pt x="163" y="68"/>
                  </a:cubicBezTo>
                  <a:close/>
                  <a:moveTo>
                    <a:pt x="450" y="67"/>
                  </a:moveTo>
                  <a:cubicBezTo>
                    <a:pt x="449" y="67"/>
                    <a:pt x="449" y="66"/>
                    <a:pt x="449" y="65"/>
                  </a:cubicBezTo>
                  <a:cubicBezTo>
                    <a:pt x="449" y="65"/>
                    <a:pt x="449" y="65"/>
                    <a:pt x="449" y="65"/>
                  </a:cubicBezTo>
                  <a:cubicBezTo>
                    <a:pt x="450" y="64"/>
                    <a:pt x="451" y="63"/>
                    <a:pt x="452" y="64"/>
                  </a:cubicBezTo>
                  <a:cubicBezTo>
                    <a:pt x="452" y="64"/>
                    <a:pt x="452" y="64"/>
                    <a:pt x="452" y="64"/>
                  </a:cubicBezTo>
                  <a:cubicBezTo>
                    <a:pt x="453" y="64"/>
                    <a:pt x="453" y="66"/>
                    <a:pt x="453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2" y="67"/>
                    <a:pt x="452" y="68"/>
                    <a:pt x="451" y="68"/>
                  </a:cubicBezTo>
                  <a:cubicBezTo>
                    <a:pt x="451" y="68"/>
                    <a:pt x="451" y="68"/>
                    <a:pt x="451" y="68"/>
                  </a:cubicBezTo>
                  <a:cubicBezTo>
                    <a:pt x="451" y="68"/>
                    <a:pt x="450" y="68"/>
                    <a:pt x="450" y="67"/>
                  </a:cubicBezTo>
                  <a:close/>
                  <a:moveTo>
                    <a:pt x="173" y="62"/>
                  </a:moveTo>
                  <a:cubicBezTo>
                    <a:pt x="173" y="61"/>
                    <a:pt x="173" y="60"/>
                    <a:pt x="174" y="60"/>
                  </a:cubicBezTo>
                  <a:cubicBezTo>
                    <a:pt x="174" y="60"/>
                    <a:pt x="174" y="60"/>
                    <a:pt x="174" y="60"/>
                  </a:cubicBezTo>
                  <a:cubicBezTo>
                    <a:pt x="175" y="59"/>
                    <a:pt x="176" y="59"/>
                    <a:pt x="177" y="60"/>
                  </a:cubicBezTo>
                  <a:cubicBezTo>
                    <a:pt x="177" y="60"/>
                    <a:pt x="177" y="60"/>
                    <a:pt x="177" y="60"/>
                  </a:cubicBezTo>
                  <a:cubicBezTo>
                    <a:pt x="177" y="61"/>
                    <a:pt x="177" y="63"/>
                    <a:pt x="176" y="63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4" y="63"/>
                    <a:pt x="173" y="63"/>
                    <a:pt x="173" y="62"/>
                  </a:cubicBezTo>
                  <a:close/>
                  <a:moveTo>
                    <a:pt x="440" y="62"/>
                  </a:moveTo>
                  <a:cubicBezTo>
                    <a:pt x="439" y="61"/>
                    <a:pt x="438" y="60"/>
                    <a:pt x="439" y="59"/>
                  </a:cubicBezTo>
                  <a:cubicBezTo>
                    <a:pt x="439" y="59"/>
                    <a:pt x="439" y="59"/>
                    <a:pt x="439" y="59"/>
                  </a:cubicBezTo>
                  <a:cubicBezTo>
                    <a:pt x="439" y="58"/>
                    <a:pt x="440" y="58"/>
                    <a:pt x="441" y="58"/>
                  </a:cubicBezTo>
                  <a:cubicBezTo>
                    <a:pt x="441" y="58"/>
                    <a:pt x="441" y="58"/>
                    <a:pt x="441" y="58"/>
                  </a:cubicBezTo>
                  <a:cubicBezTo>
                    <a:pt x="442" y="59"/>
                    <a:pt x="443" y="60"/>
                    <a:pt x="442" y="61"/>
                  </a:cubicBezTo>
                  <a:cubicBezTo>
                    <a:pt x="442" y="61"/>
                    <a:pt x="442" y="61"/>
                    <a:pt x="442" y="61"/>
                  </a:cubicBezTo>
                  <a:cubicBezTo>
                    <a:pt x="442" y="62"/>
                    <a:pt x="441" y="62"/>
                    <a:pt x="441" y="62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40" y="62"/>
                    <a:pt x="440" y="62"/>
                    <a:pt x="440" y="62"/>
                  </a:cubicBezTo>
                  <a:close/>
                  <a:moveTo>
                    <a:pt x="184" y="57"/>
                  </a:moveTo>
                  <a:cubicBezTo>
                    <a:pt x="183" y="56"/>
                    <a:pt x="184" y="55"/>
                    <a:pt x="185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6" y="54"/>
                    <a:pt x="187" y="54"/>
                    <a:pt x="187" y="55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8" y="56"/>
                    <a:pt x="187" y="57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5" y="58"/>
                    <a:pt x="184" y="58"/>
                    <a:pt x="184" y="57"/>
                  </a:cubicBezTo>
                  <a:close/>
                  <a:moveTo>
                    <a:pt x="429" y="57"/>
                  </a:moveTo>
                  <a:cubicBezTo>
                    <a:pt x="428" y="56"/>
                    <a:pt x="427" y="55"/>
                    <a:pt x="428" y="54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28" y="53"/>
                    <a:pt x="430" y="52"/>
                    <a:pt x="431" y="53"/>
                  </a:cubicBezTo>
                  <a:cubicBezTo>
                    <a:pt x="431" y="53"/>
                    <a:pt x="431" y="53"/>
                    <a:pt x="431" y="53"/>
                  </a:cubicBezTo>
                  <a:cubicBezTo>
                    <a:pt x="432" y="53"/>
                    <a:pt x="432" y="55"/>
                    <a:pt x="432" y="56"/>
                  </a:cubicBezTo>
                  <a:cubicBezTo>
                    <a:pt x="432" y="56"/>
                    <a:pt x="432" y="56"/>
                    <a:pt x="432" y="56"/>
                  </a:cubicBezTo>
                  <a:cubicBezTo>
                    <a:pt x="431" y="56"/>
                    <a:pt x="430" y="57"/>
                    <a:pt x="430" y="57"/>
                  </a:cubicBezTo>
                  <a:cubicBezTo>
                    <a:pt x="430" y="57"/>
                    <a:pt x="430" y="57"/>
                    <a:pt x="430" y="57"/>
                  </a:cubicBezTo>
                  <a:cubicBezTo>
                    <a:pt x="429" y="57"/>
                    <a:pt x="429" y="57"/>
                    <a:pt x="429" y="57"/>
                  </a:cubicBezTo>
                  <a:close/>
                  <a:moveTo>
                    <a:pt x="195" y="52"/>
                  </a:moveTo>
                  <a:cubicBezTo>
                    <a:pt x="194" y="51"/>
                    <a:pt x="195" y="50"/>
                    <a:pt x="196" y="49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7" y="49"/>
                    <a:pt x="198" y="49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9" y="51"/>
                    <a:pt x="198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196" y="53"/>
                    <a:pt x="195" y="53"/>
                    <a:pt x="195" y="52"/>
                  </a:cubicBezTo>
                  <a:close/>
                  <a:moveTo>
                    <a:pt x="418" y="52"/>
                  </a:moveTo>
                  <a:cubicBezTo>
                    <a:pt x="418" y="52"/>
                    <a:pt x="418" y="52"/>
                    <a:pt x="418" y="52"/>
                  </a:cubicBezTo>
                  <a:cubicBezTo>
                    <a:pt x="418" y="52"/>
                    <a:pt x="418" y="52"/>
                    <a:pt x="418" y="52"/>
                  </a:cubicBezTo>
                  <a:cubicBezTo>
                    <a:pt x="417" y="51"/>
                    <a:pt x="416" y="50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8" y="48"/>
                    <a:pt x="419" y="48"/>
                  </a:cubicBezTo>
                  <a:cubicBezTo>
                    <a:pt x="419" y="48"/>
                    <a:pt x="419" y="48"/>
                    <a:pt x="419" y="48"/>
                  </a:cubicBezTo>
                  <a:cubicBezTo>
                    <a:pt x="420" y="49"/>
                    <a:pt x="421" y="50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2"/>
                    <a:pt x="419" y="52"/>
                  </a:cubicBezTo>
                  <a:cubicBezTo>
                    <a:pt x="419" y="52"/>
                    <a:pt x="419" y="52"/>
                    <a:pt x="419" y="52"/>
                  </a:cubicBezTo>
                  <a:cubicBezTo>
                    <a:pt x="418" y="52"/>
                    <a:pt x="418" y="52"/>
                    <a:pt x="418" y="52"/>
                  </a:cubicBezTo>
                  <a:close/>
                  <a:moveTo>
                    <a:pt x="206" y="47"/>
                  </a:moveTo>
                  <a:cubicBezTo>
                    <a:pt x="205" y="46"/>
                    <a:pt x="206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8" y="44"/>
                    <a:pt x="209" y="45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09" y="48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7" y="49"/>
                    <a:pt x="206" y="48"/>
                    <a:pt x="206" y="47"/>
                  </a:cubicBezTo>
                  <a:close/>
                  <a:moveTo>
                    <a:pt x="407" y="48"/>
                  </a:moveTo>
                  <a:cubicBezTo>
                    <a:pt x="406" y="47"/>
                    <a:pt x="405" y="46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7" y="43"/>
                    <a:pt x="408" y="44"/>
                  </a:cubicBezTo>
                  <a:cubicBezTo>
                    <a:pt x="408" y="44"/>
                    <a:pt x="408" y="44"/>
                    <a:pt x="408" y="44"/>
                  </a:cubicBezTo>
                  <a:cubicBezTo>
                    <a:pt x="409" y="44"/>
                    <a:pt x="410" y="45"/>
                    <a:pt x="409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7"/>
                    <a:pt x="408" y="48"/>
                    <a:pt x="408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07" y="48"/>
                    <a:pt x="407" y="48"/>
                    <a:pt x="407" y="48"/>
                  </a:cubicBezTo>
                  <a:close/>
                  <a:moveTo>
                    <a:pt x="217" y="43"/>
                  </a:moveTo>
                  <a:cubicBezTo>
                    <a:pt x="217" y="42"/>
                    <a:pt x="217" y="41"/>
                    <a:pt x="218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21" y="41"/>
                    <a:pt x="221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1" y="43"/>
                    <a:pt x="221" y="44"/>
                    <a:pt x="220" y="45"/>
                  </a:cubicBezTo>
                  <a:cubicBezTo>
                    <a:pt x="220" y="45"/>
                    <a:pt x="220" y="45"/>
                    <a:pt x="220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7" y="44"/>
                    <a:pt x="217" y="43"/>
                  </a:cubicBezTo>
                  <a:close/>
                  <a:moveTo>
                    <a:pt x="396" y="44"/>
                  </a:moveTo>
                  <a:cubicBezTo>
                    <a:pt x="394" y="43"/>
                    <a:pt x="394" y="42"/>
                    <a:pt x="394" y="41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5" y="40"/>
                    <a:pt x="396" y="40"/>
                    <a:pt x="397" y="40"/>
                  </a:cubicBezTo>
                  <a:cubicBezTo>
                    <a:pt x="397" y="40"/>
                    <a:pt x="397" y="40"/>
                    <a:pt x="397" y="40"/>
                  </a:cubicBezTo>
                  <a:cubicBezTo>
                    <a:pt x="398" y="40"/>
                    <a:pt x="398" y="41"/>
                    <a:pt x="398" y="42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398" y="43"/>
                    <a:pt x="397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ubicBezTo>
                    <a:pt x="396" y="44"/>
                    <a:pt x="396" y="44"/>
                    <a:pt x="396" y="44"/>
                  </a:cubicBezTo>
                  <a:close/>
                  <a:moveTo>
                    <a:pt x="229" y="40"/>
                  </a:moveTo>
                  <a:cubicBezTo>
                    <a:pt x="228" y="39"/>
                    <a:pt x="229" y="38"/>
                    <a:pt x="230" y="37"/>
                  </a:cubicBezTo>
                  <a:cubicBezTo>
                    <a:pt x="230" y="37"/>
                    <a:pt x="230" y="37"/>
                    <a:pt x="230" y="37"/>
                  </a:cubicBezTo>
                  <a:cubicBezTo>
                    <a:pt x="231" y="37"/>
                    <a:pt x="232" y="38"/>
                    <a:pt x="232" y="39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3" y="40"/>
                    <a:pt x="232" y="41"/>
                    <a:pt x="231" y="41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1"/>
                    <a:pt x="231" y="41"/>
                    <a:pt x="230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0" y="41"/>
                    <a:pt x="229" y="41"/>
                    <a:pt x="229" y="40"/>
                  </a:cubicBezTo>
                  <a:close/>
                  <a:moveTo>
                    <a:pt x="384" y="40"/>
                  </a:moveTo>
                  <a:cubicBezTo>
                    <a:pt x="384" y="40"/>
                    <a:pt x="384" y="40"/>
                    <a:pt x="384" y="40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3" y="40"/>
                    <a:pt x="382" y="39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4" y="36"/>
                    <a:pt x="385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6" y="37"/>
                    <a:pt x="387" y="38"/>
                    <a:pt x="387" y="39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386" y="40"/>
                    <a:pt x="386" y="41"/>
                    <a:pt x="385" y="41"/>
                  </a:cubicBezTo>
                  <a:cubicBezTo>
                    <a:pt x="385" y="41"/>
                    <a:pt x="385" y="41"/>
                    <a:pt x="385" y="41"/>
                  </a:cubicBezTo>
                  <a:cubicBezTo>
                    <a:pt x="384" y="41"/>
                    <a:pt x="384" y="40"/>
                    <a:pt x="384" y="40"/>
                  </a:cubicBezTo>
                  <a:close/>
                  <a:moveTo>
                    <a:pt x="240" y="37"/>
                  </a:moveTo>
                  <a:cubicBezTo>
                    <a:pt x="240" y="36"/>
                    <a:pt x="241" y="35"/>
                    <a:pt x="242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34"/>
                    <a:pt x="244" y="35"/>
                    <a:pt x="244" y="36"/>
                  </a:cubicBezTo>
                  <a:cubicBezTo>
                    <a:pt x="244" y="36"/>
                    <a:pt x="244" y="36"/>
                    <a:pt x="244" y="36"/>
                  </a:cubicBezTo>
                  <a:cubicBezTo>
                    <a:pt x="244" y="37"/>
                    <a:pt x="244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0" y="38"/>
                    <a:pt x="240" y="37"/>
                  </a:cubicBezTo>
                  <a:close/>
                  <a:moveTo>
                    <a:pt x="373" y="38"/>
                  </a:moveTo>
                  <a:cubicBezTo>
                    <a:pt x="371" y="37"/>
                    <a:pt x="371" y="36"/>
                    <a:pt x="371" y="35"/>
                  </a:cubicBezTo>
                  <a:cubicBezTo>
                    <a:pt x="371" y="35"/>
                    <a:pt x="371" y="35"/>
                    <a:pt x="371" y="35"/>
                  </a:cubicBezTo>
                  <a:cubicBezTo>
                    <a:pt x="371" y="34"/>
                    <a:pt x="372" y="33"/>
                    <a:pt x="373" y="34"/>
                  </a:cubicBezTo>
                  <a:cubicBezTo>
                    <a:pt x="373" y="34"/>
                    <a:pt x="373" y="34"/>
                    <a:pt x="373" y="34"/>
                  </a:cubicBezTo>
                  <a:cubicBezTo>
                    <a:pt x="374" y="34"/>
                    <a:pt x="375" y="35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4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ubicBezTo>
                    <a:pt x="373" y="38"/>
                    <a:pt x="373" y="38"/>
                    <a:pt x="373" y="38"/>
                  </a:cubicBezTo>
                  <a:close/>
                  <a:moveTo>
                    <a:pt x="252" y="34"/>
                  </a:moveTo>
                  <a:cubicBezTo>
                    <a:pt x="252" y="33"/>
                    <a:pt x="252" y="32"/>
                    <a:pt x="253" y="32"/>
                  </a:cubicBezTo>
                  <a:cubicBezTo>
                    <a:pt x="253" y="32"/>
                    <a:pt x="253" y="32"/>
                    <a:pt x="253" y="32"/>
                  </a:cubicBezTo>
                  <a:cubicBezTo>
                    <a:pt x="255" y="32"/>
                    <a:pt x="256" y="32"/>
                    <a:pt x="256" y="34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6" y="35"/>
                    <a:pt x="255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4" y="36"/>
                    <a:pt x="254" y="36"/>
                    <a:pt x="254" y="36"/>
                  </a:cubicBezTo>
                  <a:cubicBezTo>
                    <a:pt x="253" y="36"/>
                    <a:pt x="252" y="35"/>
                    <a:pt x="252" y="34"/>
                  </a:cubicBezTo>
                  <a:close/>
                  <a:moveTo>
                    <a:pt x="361" y="35"/>
                  </a:moveTo>
                  <a:cubicBezTo>
                    <a:pt x="360" y="35"/>
                    <a:pt x="359" y="34"/>
                    <a:pt x="359" y="33"/>
                  </a:cubicBezTo>
                  <a:cubicBezTo>
                    <a:pt x="359" y="33"/>
                    <a:pt x="359" y="33"/>
                    <a:pt x="359" y="33"/>
                  </a:cubicBezTo>
                  <a:cubicBezTo>
                    <a:pt x="359" y="32"/>
                    <a:pt x="360" y="31"/>
                    <a:pt x="362" y="31"/>
                  </a:cubicBezTo>
                  <a:cubicBezTo>
                    <a:pt x="362" y="31"/>
                    <a:pt x="362" y="31"/>
                    <a:pt x="362" y="31"/>
                  </a:cubicBezTo>
                  <a:cubicBezTo>
                    <a:pt x="363" y="32"/>
                    <a:pt x="363" y="33"/>
                    <a:pt x="363" y="34"/>
                  </a:cubicBezTo>
                  <a:cubicBezTo>
                    <a:pt x="363" y="34"/>
                    <a:pt x="363" y="34"/>
                    <a:pt x="363" y="34"/>
                  </a:cubicBezTo>
                  <a:cubicBezTo>
                    <a:pt x="363" y="35"/>
                    <a:pt x="362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lose/>
                  <a:moveTo>
                    <a:pt x="264" y="32"/>
                  </a:moveTo>
                  <a:cubicBezTo>
                    <a:pt x="264" y="31"/>
                    <a:pt x="264" y="30"/>
                    <a:pt x="265" y="30"/>
                  </a:cubicBezTo>
                  <a:cubicBezTo>
                    <a:pt x="265" y="30"/>
                    <a:pt x="265" y="30"/>
                    <a:pt x="265" y="30"/>
                  </a:cubicBezTo>
                  <a:cubicBezTo>
                    <a:pt x="266" y="30"/>
                    <a:pt x="267" y="30"/>
                    <a:pt x="268" y="32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68" y="33"/>
                    <a:pt x="267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5" y="34"/>
                    <a:pt x="264" y="33"/>
                    <a:pt x="264" y="32"/>
                  </a:cubicBezTo>
                  <a:close/>
                  <a:moveTo>
                    <a:pt x="349" y="33"/>
                  </a:move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8" y="33"/>
                    <a:pt x="347" y="32"/>
                    <a:pt x="347" y="31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48" y="30"/>
                    <a:pt x="349" y="29"/>
                    <a:pt x="350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1" y="30"/>
                    <a:pt x="352" y="31"/>
                    <a:pt x="351" y="32"/>
                  </a:cubicBezTo>
                  <a:cubicBezTo>
                    <a:pt x="351" y="32"/>
                    <a:pt x="351" y="32"/>
                    <a:pt x="351" y="32"/>
                  </a:cubicBezTo>
                  <a:cubicBezTo>
                    <a:pt x="351" y="33"/>
                    <a:pt x="350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33"/>
                    <a:pt x="349" y="33"/>
                    <a:pt x="349" y="33"/>
                  </a:cubicBezTo>
                  <a:close/>
                  <a:moveTo>
                    <a:pt x="276" y="31"/>
                  </a:moveTo>
                  <a:cubicBezTo>
                    <a:pt x="275" y="29"/>
                    <a:pt x="276" y="29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8" y="28"/>
                    <a:pt x="279" y="29"/>
                    <a:pt x="280" y="30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80" y="31"/>
                    <a:pt x="279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6" y="32"/>
                    <a:pt x="276" y="31"/>
                  </a:cubicBezTo>
                  <a:close/>
                  <a:moveTo>
                    <a:pt x="337" y="32"/>
                  </a:moveTo>
                  <a:cubicBezTo>
                    <a:pt x="336" y="32"/>
                    <a:pt x="335" y="31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29"/>
                    <a:pt x="337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40" y="29"/>
                    <a:pt x="339" y="30"/>
                  </a:cubicBezTo>
                  <a:cubicBezTo>
                    <a:pt x="339" y="30"/>
                    <a:pt x="339" y="30"/>
                    <a:pt x="339" y="30"/>
                  </a:cubicBezTo>
                  <a:cubicBezTo>
                    <a:pt x="339" y="31"/>
                    <a:pt x="338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ubicBezTo>
                    <a:pt x="337" y="32"/>
                    <a:pt x="337" y="32"/>
                    <a:pt x="337" y="32"/>
                  </a:cubicBezTo>
                  <a:close/>
                  <a:moveTo>
                    <a:pt x="288" y="29"/>
                  </a:moveTo>
                  <a:cubicBezTo>
                    <a:pt x="287" y="28"/>
                    <a:pt x="288" y="27"/>
                    <a:pt x="289" y="27"/>
                  </a:cubicBezTo>
                  <a:cubicBezTo>
                    <a:pt x="289" y="27"/>
                    <a:pt x="289" y="27"/>
                    <a:pt x="289" y="27"/>
                  </a:cubicBezTo>
                  <a:cubicBezTo>
                    <a:pt x="290" y="27"/>
                    <a:pt x="291" y="28"/>
                    <a:pt x="292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2" y="30"/>
                    <a:pt x="291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90" y="31"/>
                    <a:pt x="290" y="31"/>
                    <a:pt x="290" y="31"/>
                  </a:cubicBezTo>
                  <a:cubicBezTo>
                    <a:pt x="288" y="31"/>
                    <a:pt x="288" y="31"/>
                    <a:pt x="288" y="29"/>
                  </a:cubicBezTo>
                  <a:close/>
                  <a:moveTo>
                    <a:pt x="325" y="31"/>
                  </a:moveTo>
                  <a:cubicBezTo>
                    <a:pt x="324" y="31"/>
                    <a:pt x="323" y="30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4" y="28"/>
                    <a:pt x="324" y="27"/>
                    <a:pt x="326" y="27"/>
                  </a:cubicBezTo>
                  <a:cubicBezTo>
                    <a:pt x="326" y="27"/>
                    <a:pt x="326" y="27"/>
                    <a:pt x="326" y="27"/>
                  </a:cubicBezTo>
                  <a:cubicBezTo>
                    <a:pt x="327" y="27"/>
                    <a:pt x="328" y="28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30"/>
                    <a:pt x="327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00" y="29"/>
                  </a:moveTo>
                  <a:cubicBezTo>
                    <a:pt x="299" y="28"/>
                    <a:pt x="300" y="27"/>
                    <a:pt x="301" y="27"/>
                  </a:cubicBezTo>
                  <a:cubicBezTo>
                    <a:pt x="301" y="27"/>
                    <a:pt x="301" y="27"/>
                    <a:pt x="301" y="27"/>
                  </a:cubicBezTo>
                  <a:cubicBezTo>
                    <a:pt x="303" y="27"/>
                    <a:pt x="303" y="28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30"/>
                    <a:pt x="303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2" y="31"/>
                    <a:pt x="302" y="31"/>
                    <a:pt x="302" y="31"/>
                  </a:cubicBezTo>
                  <a:cubicBezTo>
                    <a:pt x="300" y="31"/>
                    <a:pt x="300" y="30"/>
                    <a:pt x="300" y="29"/>
                  </a:cubicBezTo>
                  <a:close/>
                  <a:moveTo>
                    <a:pt x="313" y="31"/>
                  </a:moveTo>
                  <a:cubicBezTo>
                    <a:pt x="312" y="31"/>
                    <a:pt x="311" y="30"/>
                    <a:pt x="312" y="29"/>
                  </a:cubicBezTo>
                  <a:cubicBezTo>
                    <a:pt x="312" y="29"/>
                    <a:pt x="312" y="29"/>
                    <a:pt x="312" y="29"/>
                  </a:cubicBezTo>
                  <a:cubicBezTo>
                    <a:pt x="312" y="28"/>
                    <a:pt x="312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6" y="28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0"/>
                    <a:pt x="315" y="31"/>
                    <a:pt x="313" y="31"/>
                  </a:cubicBezTo>
                  <a:cubicBezTo>
                    <a:pt x="313" y="31"/>
                    <a:pt x="313" y="31"/>
                    <a:pt x="313" y="31"/>
                  </a:cubicBezTo>
                  <a:close/>
                  <a:moveTo>
                    <a:pt x="325" y="1002"/>
                  </a:moveTo>
                  <a:cubicBezTo>
                    <a:pt x="324" y="1002"/>
                    <a:pt x="324" y="1000"/>
                    <a:pt x="324" y="999"/>
                  </a:cubicBezTo>
                  <a:cubicBezTo>
                    <a:pt x="324" y="999"/>
                    <a:pt x="324" y="999"/>
                    <a:pt x="324" y="999"/>
                  </a:cubicBezTo>
                  <a:cubicBezTo>
                    <a:pt x="325" y="998"/>
                    <a:pt x="326" y="998"/>
                    <a:pt x="327" y="998"/>
                  </a:cubicBezTo>
                  <a:cubicBezTo>
                    <a:pt x="327" y="998"/>
                    <a:pt x="327" y="998"/>
                    <a:pt x="327" y="998"/>
                  </a:cubicBezTo>
                  <a:cubicBezTo>
                    <a:pt x="328" y="999"/>
                    <a:pt x="328" y="1000"/>
                    <a:pt x="328" y="1001"/>
                  </a:cubicBezTo>
                  <a:cubicBezTo>
                    <a:pt x="328" y="1001"/>
                    <a:pt x="328" y="1001"/>
                    <a:pt x="328" y="1001"/>
                  </a:cubicBezTo>
                  <a:cubicBezTo>
                    <a:pt x="327" y="1002"/>
                    <a:pt x="327" y="1002"/>
                    <a:pt x="326" y="1002"/>
                  </a:cubicBezTo>
                  <a:cubicBezTo>
                    <a:pt x="326" y="1002"/>
                    <a:pt x="326" y="1002"/>
                    <a:pt x="326" y="1002"/>
                  </a:cubicBezTo>
                  <a:cubicBezTo>
                    <a:pt x="326" y="1002"/>
                    <a:pt x="325" y="1002"/>
                    <a:pt x="325" y="1002"/>
                  </a:cubicBezTo>
                  <a:close/>
                  <a:moveTo>
                    <a:pt x="286" y="991"/>
                  </a:moveTo>
                  <a:cubicBezTo>
                    <a:pt x="285" y="990"/>
                    <a:pt x="286" y="989"/>
                    <a:pt x="287" y="988"/>
                  </a:cubicBezTo>
                  <a:cubicBezTo>
                    <a:pt x="287" y="988"/>
                    <a:pt x="287" y="988"/>
                    <a:pt x="287" y="988"/>
                  </a:cubicBezTo>
                  <a:cubicBezTo>
                    <a:pt x="288" y="988"/>
                    <a:pt x="289" y="988"/>
                    <a:pt x="289" y="989"/>
                  </a:cubicBezTo>
                  <a:cubicBezTo>
                    <a:pt x="289" y="989"/>
                    <a:pt x="289" y="989"/>
                    <a:pt x="289" y="989"/>
                  </a:cubicBezTo>
                  <a:cubicBezTo>
                    <a:pt x="290" y="990"/>
                    <a:pt x="289" y="991"/>
                    <a:pt x="288" y="992"/>
                  </a:cubicBezTo>
                  <a:cubicBezTo>
                    <a:pt x="288" y="992"/>
                    <a:pt x="288" y="992"/>
                    <a:pt x="288" y="992"/>
                  </a:cubicBezTo>
                  <a:cubicBezTo>
                    <a:pt x="288" y="992"/>
                    <a:pt x="288" y="992"/>
                    <a:pt x="287" y="992"/>
                  </a:cubicBezTo>
                  <a:cubicBezTo>
                    <a:pt x="287" y="992"/>
                    <a:pt x="287" y="992"/>
                    <a:pt x="287" y="992"/>
                  </a:cubicBezTo>
                  <a:cubicBezTo>
                    <a:pt x="287" y="992"/>
                    <a:pt x="286" y="991"/>
                    <a:pt x="286" y="991"/>
                  </a:cubicBezTo>
                  <a:close/>
                  <a:moveTo>
                    <a:pt x="330" y="991"/>
                  </a:moveTo>
                  <a:cubicBezTo>
                    <a:pt x="329" y="991"/>
                    <a:pt x="329" y="989"/>
                    <a:pt x="329" y="988"/>
                  </a:cubicBezTo>
                  <a:cubicBezTo>
                    <a:pt x="329" y="988"/>
                    <a:pt x="329" y="988"/>
                    <a:pt x="329" y="988"/>
                  </a:cubicBezTo>
                  <a:cubicBezTo>
                    <a:pt x="330" y="987"/>
                    <a:pt x="331" y="987"/>
                    <a:pt x="332" y="987"/>
                  </a:cubicBezTo>
                  <a:cubicBezTo>
                    <a:pt x="332" y="987"/>
                    <a:pt x="332" y="987"/>
                    <a:pt x="332" y="987"/>
                  </a:cubicBezTo>
                  <a:cubicBezTo>
                    <a:pt x="333" y="988"/>
                    <a:pt x="333" y="989"/>
                    <a:pt x="333" y="990"/>
                  </a:cubicBezTo>
                  <a:cubicBezTo>
                    <a:pt x="333" y="990"/>
                    <a:pt x="333" y="990"/>
                    <a:pt x="333" y="990"/>
                  </a:cubicBezTo>
                  <a:cubicBezTo>
                    <a:pt x="333" y="991"/>
                    <a:pt x="332" y="991"/>
                    <a:pt x="331" y="991"/>
                  </a:cubicBezTo>
                  <a:cubicBezTo>
                    <a:pt x="331" y="991"/>
                    <a:pt x="331" y="991"/>
                    <a:pt x="331" y="991"/>
                  </a:cubicBezTo>
                  <a:cubicBezTo>
                    <a:pt x="331" y="991"/>
                    <a:pt x="330" y="991"/>
                    <a:pt x="330" y="991"/>
                  </a:cubicBezTo>
                  <a:close/>
                  <a:moveTo>
                    <a:pt x="280" y="980"/>
                  </a:moveTo>
                  <a:cubicBezTo>
                    <a:pt x="280" y="979"/>
                    <a:pt x="280" y="978"/>
                    <a:pt x="281" y="977"/>
                  </a:cubicBezTo>
                  <a:cubicBezTo>
                    <a:pt x="281" y="977"/>
                    <a:pt x="281" y="977"/>
                    <a:pt x="281" y="977"/>
                  </a:cubicBezTo>
                  <a:cubicBezTo>
                    <a:pt x="282" y="977"/>
                    <a:pt x="284" y="977"/>
                    <a:pt x="284" y="978"/>
                  </a:cubicBezTo>
                  <a:cubicBezTo>
                    <a:pt x="284" y="978"/>
                    <a:pt x="284" y="978"/>
                    <a:pt x="284" y="978"/>
                  </a:cubicBezTo>
                  <a:cubicBezTo>
                    <a:pt x="285" y="979"/>
                    <a:pt x="284" y="980"/>
                    <a:pt x="283" y="981"/>
                  </a:cubicBezTo>
                  <a:cubicBezTo>
                    <a:pt x="283" y="981"/>
                    <a:pt x="283" y="981"/>
                    <a:pt x="283" y="981"/>
                  </a:cubicBezTo>
                  <a:cubicBezTo>
                    <a:pt x="283" y="981"/>
                    <a:pt x="283" y="981"/>
                    <a:pt x="282" y="981"/>
                  </a:cubicBezTo>
                  <a:cubicBezTo>
                    <a:pt x="282" y="981"/>
                    <a:pt x="282" y="981"/>
                    <a:pt x="282" y="981"/>
                  </a:cubicBezTo>
                  <a:cubicBezTo>
                    <a:pt x="282" y="981"/>
                    <a:pt x="281" y="981"/>
                    <a:pt x="280" y="980"/>
                  </a:cubicBezTo>
                  <a:close/>
                  <a:moveTo>
                    <a:pt x="335" y="980"/>
                  </a:moveTo>
                  <a:cubicBezTo>
                    <a:pt x="334" y="980"/>
                    <a:pt x="334" y="979"/>
                    <a:pt x="334" y="978"/>
                  </a:cubicBezTo>
                  <a:cubicBezTo>
                    <a:pt x="334" y="978"/>
                    <a:pt x="334" y="978"/>
                    <a:pt x="334" y="978"/>
                  </a:cubicBezTo>
                  <a:cubicBezTo>
                    <a:pt x="335" y="977"/>
                    <a:pt x="336" y="976"/>
                    <a:pt x="337" y="977"/>
                  </a:cubicBezTo>
                  <a:cubicBezTo>
                    <a:pt x="337" y="977"/>
                    <a:pt x="337" y="977"/>
                    <a:pt x="337" y="977"/>
                  </a:cubicBezTo>
                  <a:cubicBezTo>
                    <a:pt x="338" y="977"/>
                    <a:pt x="338" y="978"/>
                    <a:pt x="338" y="979"/>
                  </a:cubicBezTo>
                  <a:cubicBezTo>
                    <a:pt x="338" y="979"/>
                    <a:pt x="338" y="979"/>
                    <a:pt x="338" y="979"/>
                  </a:cubicBezTo>
                  <a:cubicBezTo>
                    <a:pt x="338" y="980"/>
                    <a:pt x="337" y="980"/>
                    <a:pt x="336" y="980"/>
                  </a:cubicBezTo>
                  <a:cubicBezTo>
                    <a:pt x="336" y="980"/>
                    <a:pt x="336" y="980"/>
                    <a:pt x="336" y="980"/>
                  </a:cubicBezTo>
                  <a:cubicBezTo>
                    <a:pt x="336" y="980"/>
                    <a:pt x="336" y="980"/>
                    <a:pt x="335" y="980"/>
                  </a:cubicBezTo>
                  <a:close/>
                  <a:moveTo>
                    <a:pt x="275" y="969"/>
                  </a:moveTo>
                  <a:cubicBezTo>
                    <a:pt x="275" y="968"/>
                    <a:pt x="275" y="967"/>
                    <a:pt x="276" y="966"/>
                  </a:cubicBezTo>
                  <a:cubicBezTo>
                    <a:pt x="276" y="966"/>
                    <a:pt x="276" y="966"/>
                    <a:pt x="276" y="966"/>
                  </a:cubicBezTo>
                  <a:cubicBezTo>
                    <a:pt x="277" y="966"/>
                    <a:pt x="279" y="966"/>
                    <a:pt x="279" y="967"/>
                  </a:cubicBezTo>
                  <a:cubicBezTo>
                    <a:pt x="279" y="967"/>
                    <a:pt x="279" y="967"/>
                    <a:pt x="279" y="967"/>
                  </a:cubicBezTo>
                  <a:cubicBezTo>
                    <a:pt x="280" y="968"/>
                    <a:pt x="279" y="969"/>
                    <a:pt x="278" y="970"/>
                  </a:cubicBezTo>
                  <a:cubicBezTo>
                    <a:pt x="278" y="970"/>
                    <a:pt x="278" y="970"/>
                    <a:pt x="278" y="970"/>
                  </a:cubicBezTo>
                  <a:cubicBezTo>
                    <a:pt x="278" y="970"/>
                    <a:pt x="278" y="970"/>
                    <a:pt x="277" y="970"/>
                  </a:cubicBezTo>
                  <a:cubicBezTo>
                    <a:pt x="277" y="970"/>
                    <a:pt x="277" y="970"/>
                    <a:pt x="277" y="970"/>
                  </a:cubicBezTo>
                  <a:cubicBezTo>
                    <a:pt x="276" y="970"/>
                    <a:pt x="276" y="970"/>
                    <a:pt x="275" y="969"/>
                  </a:cubicBezTo>
                  <a:close/>
                  <a:moveTo>
                    <a:pt x="340" y="969"/>
                  </a:moveTo>
                  <a:cubicBezTo>
                    <a:pt x="339" y="969"/>
                    <a:pt x="339" y="968"/>
                    <a:pt x="339" y="967"/>
                  </a:cubicBezTo>
                  <a:cubicBezTo>
                    <a:pt x="339" y="967"/>
                    <a:pt x="339" y="967"/>
                    <a:pt x="339" y="967"/>
                  </a:cubicBezTo>
                  <a:cubicBezTo>
                    <a:pt x="340" y="966"/>
                    <a:pt x="341" y="965"/>
                    <a:pt x="342" y="966"/>
                  </a:cubicBezTo>
                  <a:cubicBezTo>
                    <a:pt x="342" y="966"/>
                    <a:pt x="342" y="966"/>
                    <a:pt x="342" y="966"/>
                  </a:cubicBezTo>
                  <a:cubicBezTo>
                    <a:pt x="343" y="966"/>
                    <a:pt x="343" y="967"/>
                    <a:pt x="343" y="968"/>
                  </a:cubicBezTo>
                  <a:cubicBezTo>
                    <a:pt x="343" y="968"/>
                    <a:pt x="343" y="968"/>
                    <a:pt x="343" y="968"/>
                  </a:cubicBezTo>
                  <a:cubicBezTo>
                    <a:pt x="343" y="969"/>
                    <a:pt x="342" y="970"/>
                    <a:pt x="341" y="970"/>
                  </a:cubicBezTo>
                  <a:cubicBezTo>
                    <a:pt x="341" y="970"/>
                    <a:pt x="341" y="970"/>
                    <a:pt x="341" y="970"/>
                  </a:cubicBezTo>
                  <a:cubicBezTo>
                    <a:pt x="341" y="970"/>
                    <a:pt x="341" y="969"/>
                    <a:pt x="340" y="969"/>
                  </a:cubicBezTo>
                  <a:close/>
                  <a:moveTo>
                    <a:pt x="270" y="958"/>
                  </a:moveTo>
                  <a:cubicBezTo>
                    <a:pt x="270" y="957"/>
                    <a:pt x="270" y="956"/>
                    <a:pt x="271" y="955"/>
                  </a:cubicBezTo>
                  <a:cubicBezTo>
                    <a:pt x="271" y="955"/>
                    <a:pt x="271" y="955"/>
                    <a:pt x="271" y="955"/>
                  </a:cubicBezTo>
                  <a:cubicBezTo>
                    <a:pt x="272" y="955"/>
                    <a:pt x="274" y="955"/>
                    <a:pt x="274" y="956"/>
                  </a:cubicBezTo>
                  <a:cubicBezTo>
                    <a:pt x="274" y="956"/>
                    <a:pt x="274" y="956"/>
                    <a:pt x="274" y="956"/>
                  </a:cubicBezTo>
                  <a:cubicBezTo>
                    <a:pt x="274" y="957"/>
                    <a:pt x="274" y="959"/>
                    <a:pt x="273" y="959"/>
                  </a:cubicBezTo>
                  <a:cubicBezTo>
                    <a:pt x="273" y="959"/>
                    <a:pt x="273" y="959"/>
                    <a:pt x="273" y="959"/>
                  </a:cubicBezTo>
                  <a:cubicBezTo>
                    <a:pt x="273" y="959"/>
                    <a:pt x="272" y="959"/>
                    <a:pt x="272" y="959"/>
                  </a:cubicBezTo>
                  <a:cubicBezTo>
                    <a:pt x="272" y="959"/>
                    <a:pt x="272" y="959"/>
                    <a:pt x="272" y="959"/>
                  </a:cubicBezTo>
                  <a:cubicBezTo>
                    <a:pt x="271" y="959"/>
                    <a:pt x="271" y="959"/>
                    <a:pt x="270" y="958"/>
                  </a:cubicBezTo>
                  <a:close/>
                  <a:moveTo>
                    <a:pt x="345" y="958"/>
                  </a:moveTo>
                  <a:cubicBezTo>
                    <a:pt x="344" y="958"/>
                    <a:pt x="344" y="957"/>
                    <a:pt x="344" y="956"/>
                  </a:cubicBezTo>
                  <a:cubicBezTo>
                    <a:pt x="344" y="956"/>
                    <a:pt x="344" y="956"/>
                    <a:pt x="344" y="956"/>
                  </a:cubicBezTo>
                  <a:cubicBezTo>
                    <a:pt x="345" y="955"/>
                    <a:pt x="346" y="954"/>
                    <a:pt x="347" y="955"/>
                  </a:cubicBezTo>
                  <a:cubicBezTo>
                    <a:pt x="347" y="955"/>
                    <a:pt x="347" y="955"/>
                    <a:pt x="347" y="955"/>
                  </a:cubicBezTo>
                  <a:cubicBezTo>
                    <a:pt x="348" y="955"/>
                    <a:pt x="349" y="956"/>
                    <a:pt x="348" y="958"/>
                  </a:cubicBezTo>
                  <a:cubicBezTo>
                    <a:pt x="348" y="958"/>
                    <a:pt x="348" y="958"/>
                    <a:pt x="348" y="958"/>
                  </a:cubicBezTo>
                  <a:cubicBezTo>
                    <a:pt x="348" y="958"/>
                    <a:pt x="347" y="959"/>
                    <a:pt x="346" y="959"/>
                  </a:cubicBezTo>
                  <a:cubicBezTo>
                    <a:pt x="346" y="959"/>
                    <a:pt x="346" y="959"/>
                    <a:pt x="346" y="959"/>
                  </a:cubicBezTo>
                  <a:cubicBezTo>
                    <a:pt x="346" y="959"/>
                    <a:pt x="346" y="959"/>
                    <a:pt x="345" y="958"/>
                  </a:cubicBezTo>
                  <a:close/>
                  <a:moveTo>
                    <a:pt x="265" y="947"/>
                  </a:moveTo>
                  <a:cubicBezTo>
                    <a:pt x="265" y="946"/>
                    <a:pt x="265" y="945"/>
                    <a:pt x="266" y="945"/>
                  </a:cubicBezTo>
                  <a:cubicBezTo>
                    <a:pt x="266" y="945"/>
                    <a:pt x="266" y="945"/>
                    <a:pt x="266" y="945"/>
                  </a:cubicBezTo>
                  <a:cubicBezTo>
                    <a:pt x="267" y="944"/>
                    <a:pt x="268" y="945"/>
                    <a:pt x="269" y="946"/>
                  </a:cubicBezTo>
                  <a:cubicBezTo>
                    <a:pt x="269" y="946"/>
                    <a:pt x="269" y="946"/>
                    <a:pt x="269" y="946"/>
                  </a:cubicBezTo>
                  <a:cubicBezTo>
                    <a:pt x="269" y="947"/>
                    <a:pt x="269" y="948"/>
                    <a:pt x="268" y="948"/>
                  </a:cubicBezTo>
                  <a:cubicBezTo>
                    <a:pt x="268" y="948"/>
                    <a:pt x="268" y="948"/>
                    <a:pt x="268" y="948"/>
                  </a:cubicBezTo>
                  <a:cubicBezTo>
                    <a:pt x="268" y="948"/>
                    <a:pt x="267" y="948"/>
                    <a:pt x="267" y="948"/>
                  </a:cubicBezTo>
                  <a:cubicBezTo>
                    <a:pt x="267" y="948"/>
                    <a:pt x="267" y="948"/>
                    <a:pt x="267" y="948"/>
                  </a:cubicBezTo>
                  <a:cubicBezTo>
                    <a:pt x="266" y="948"/>
                    <a:pt x="266" y="948"/>
                    <a:pt x="265" y="947"/>
                  </a:cubicBezTo>
                  <a:close/>
                  <a:moveTo>
                    <a:pt x="350" y="948"/>
                  </a:moveTo>
                  <a:cubicBezTo>
                    <a:pt x="349" y="947"/>
                    <a:pt x="349" y="946"/>
                    <a:pt x="350" y="945"/>
                  </a:cubicBezTo>
                  <a:cubicBezTo>
                    <a:pt x="350" y="945"/>
                    <a:pt x="350" y="945"/>
                    <a:pt x="350" y="945"/>
                  </a:cubicBezTo>
                  <a:cubicBezTo>
                    <a:pt x="350" y="944"/>
                    <a:pt x="351" y="943"/>
                    <a:pt x="352" y="944"/>
                  </a:cubicBezTo>
                  <a:cubicBezTo>
                    <a:pt x="352" y="944"/>
                    <a:pt x="352" y="944"/>
                    <a:pt x="352" y="944"/>
                  </a:cubicBezTo>
                  <a:cubicBezTo>
                    <a:pt x="353" y="944"/>
                    <a:pt x="354" y="946"/>
                    <a:pt x="353" y="947"/>
                  </a:cubicBezTo>
                  <a:cubicBezTo>
                    <a:pt x="353" y="947"/>
                    <a:pt x="353" y="947"/>
                    <a:pt x="353" y="947"/>
                  </a:cubicBezTo>
                  <a:cubicBezTo>
                    <a:pt x="353" y="947"/>
                    <a:pt x="352" y="948"/>
                    <a:pt x="351" y="948"/>
                  </a:cubicBezTo>
                  <a:cubicBezTo>
                    <a:pt x="351" y="948"/>
                    <a:pt x="351" y="948"/>
                    <a:pt x="351" y="948"/>
                  </a:cubicBezTo>
                  <a:cubicBezTo>
                    <a:pt x="351" y="948"/>
                    <a:pt x="351" y="948"/>
                    <a:pt x="350" y="948"/>
                  </a:cubicBezTo>
                  <a:close/>
                  <a:moveTo>
                    <a:pt x="260" y="936"/>
                  </a:moveTo>
                  <a:cubicBezTo>
                    <a:pt x="260" y="935"/>
                    <a:pt x="260" y="934"/>
                    <a:pt x="261" y="934"/>
                  </a:cubicBezTo>
                  <a:cubicBezTo>
                    <a:pt x="261" y="934"/>
                    <a:pt x="261" y="934"/>
                    <a:pt x="261" y="934"/>
                  </a:cubicBezTo>
                  <a:cubicBezTo>
                    <a:pt x="262" y="933"/>
                    <a:pt x="263" y="934"/>
                    <a:pt x="264" y="935"/>
                  </a:cubicBezTo>
                  <a:cubicBezTo>
                    <a:pt x="264" y="935"/>
                    <a:pt x="264" y="935"/>
                    <a:pt x="264" y="935"/>
                  </a:cubicBezTo>
                  <a:cubicBezTo>
                    <a:pt x="264" y="936"/>
                    <a:pt x="264" y="937"/>
                    <a:pt x="263" y="937"/>
                  </a:cubicBezTo>
                  <a:cubicBezTo>
                    <a:pt x="263" y="937"/>
                    <a:pt x="263" y="937"/>
                    <a:pt x="263" y="937"/>
                  </a:cubicBezTo>
                  <a:cubicBezTo>
                    <a:pt x="263" y="937"/>
                    <a:pt x="262" y="937"/>
                    <a:pt x="262" y="937"/>
                  </a:cubicBezTo>
                  <a:cubicBezTo>
                    <a:pt x="262" y="937"/>
                    <a:pt x="262" y="937"/>
                    <a:pt x="262" y="937"/>
                  </a:cubicBezTo>
                  <a:cubicBezTo>
                    <a:pt x="261" y="937"/>
                    <a:pt x="261" y="937"/>
                    <a:pt x="260" y="936"/>
                  </a:cubicBezTo>
                  <a:close/>
                  <a:moveTo>
                    <a:pt x="356" y="937"/>
                  </a:moveTo>
                  <a:cubicBezTo>
                    <a:pt x="355" y="936"/>
                    <a:pt x="354" y="935"/>
                    <a:pt x="355" y="934"/>
                  </a:cubicBezTo>
                  <a:cubicBezTo>
                    <a:pt x="355" y="934"/>
                    <a:pt x="355" y="934"/>
                    <a:pt x="355" y="934"/>
                  </a:cubicBezTo>
                  <a:cubicBezTo>
                    <a:pt x="355" y="933"/>
                    <a:pt x="356" y="933"/>
                    <a:pt x="357" y="933"/>
                  </a:cubicBezTo>
                  <a:cubicBezTo>
                    <a:pt x="357" y="933"/>
                    <a:pt x="357" y="933"/>
                    <a:pt x="357" y="933"/>
                  </a:cubicBezTo>
                  <a:cubicBezTo>
                    <a:pt x="358" y="934"/>
                    <a:pt x="359" y="935"/>
                    <a:pt x="358" y="936"/>
                  </a:cubicBezTo>
                  <a:cubicBezTo>
                    <a:pt x="358" y="936"/>
                    <a:pt x="358" y="936"/>
                    <a:pt x="358" y="936"/>
                  </a:cubicBezTo>
                  <a:cubicBezTo>
                    <a:pt x="358" y="936"/>
                    <a:pt x="357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ubicBezTo>
                    <a:pt x="356" y="937"/>
                    <a:pt x="356" y="937"/>
                    <a:pt x="356" y="937"/>
                  </a:cubicBezTo>
                  <a:close/>
                  <a:moveTo>
                    <a:pt x="255" y="925"/>
                  </a:moveTo>
                  <a:cubicBezTo>
                    <a:pt x="255" y="924"/>
                    <a:pt x="255" y="923"/>
                    <a:pt x="256" y="923"/>
                  </a:cubicBezTo>
                  <a:cubicBezTo>
                    <a:pt x="256" y="923"/>
                    <a:pt x="256" y="923"/>
                    <a:pt x="256" y="923"/>
                  </a:cubicBezTo>
                  <a:cubicBezTo>
                    <a:pt x="257" y="922"/>
                    <a:pt x="258" y="923"/>
                    <a:pt x="259" y="924"/>
                  </a:cubicBezTo>
                  <a:cubicBezTo>
                    <a:pt x="259" y="924"/>
                    <a:pt x="259" y="924"/>
                    <a:pt x="259" y="924"/>
                  </a:cubicBezTo>
                  <a:cubicBezTo>
                    <a:pt x="259" y="925"/>
                    <a:pt x="259" y="926"/>
                    <a:pt x="258" y="926"/>
                  </a:cubicBezTo>
                  <a:cubicBezTo>
                    <a:pt x="258" y="926"/>
                    <a:pt x="258" y="926"/>
                    <a:pt x="258" y="926"/>
                  </a:cubicBezTo>
                  <a:cubicBezTo>
                    <a:pt x="258" y="927"/>
                    <a:pt x="257" y="927"/>
                    <a:pt x="257" y="927"/>
                  </a:cubicBezTo>
                  <a:cubicBezTo>
                    <a:pt x="257" y="927"/>
                    <a:pt x="257" y="927"/>
                    <a:pt x="257" y="927"/>
                  </a:cubicBezTo>
                  <a:cubicBezTo>
                    <a:pt x="256" y="927"/>
                    <a:pt x="255" y="926"/>
                    <a:pt x="255" y="925"/>
                  </a:cubicBezTo>
                  <a:close/>
                  <a:moveTo>
                    <a:pt x="361" y="926"/>
                  </a:moveTo>
                  <a:cubicBezTo>
                    <a:pt x="360" y="925"/>
                    <a:pt x="359" y="924"/>
                    <a:pt x="360" y="923"/>
                  </a:cubicBezTo>
                  <a:cubicBezTo>
                    <a:pt x="360" y="923"/>
                    <a:pt x="360" y="923"/>
                    <a:pt x="360" y="923"/>
                  </a:cubicBezTo>
                  <a:cubicBezTo>
                    <a:pt x="360" y="922"/>
                    <a:pt x="361" y="922"/>
                    <a:pt x="362" y="922"/>
                  </a:cubicBezTo>
                  <a:cubicBezTo>
                    <a:pt x="362" y="922"/>
                    <a:pt x="362" y="922"/>
                    <a:pt x="362" y="922"/>
                  </a:cubicBezTo>
                  <a:cubicBezTo>
                    <a:pt x="363" y="923"/>
                    <a:pt x="364" y="924"/>
                    <a:pt x="363" y="925"/>
                  </a:cubicBezTo>
                  <a:cubicBezTo>
                    <a:pt x="363" y="925"/>
                    <a:pt x="363" y="925"/>
                    <a:pt x="363" y="925"/>
                  </a:cubicBezTo>
                  <a:cubicBezTo>
                    <a:pt x="363" y="926"/>
                    <a:pt x="362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ubicBezTo>
                    <a:pt x="361" y="926"/>
                    <a:pt x="361" y="926"/>
                    <a:pt x="361" y="926"/>
                  </a:cubicBezTo>
                  <a:close/>
                  <a:moveTo>
                    <a:pt x="250" y="915"/>
                  </a:moveTo>
                  <a:cubicBezTo>
                    <a:pt x="250" y="914"/>
                    <a:pt x="250" y="912"/>
                    <a:pt x="251" y="912"/>
                  </a:cubicBezTo>
                  <a:cubicBezTo>
                    <a:pt x="251" y="912"/>
                    <a:pt x="251" y="912"/>
                    <a:pt x="251" y="912"/>
                  </a:cubicBezTo>
                  <a:cubicBezTo>
                    <a:pt x="252" y="911"/>
                    <a:pt x="253" y="912"/>
                    <a:pt x="254" y="913"/>
                  </a:cubicBezTo>
                  <a:cubicBezTo>
                    <a:pt x="254" y="913"/>
                    <a:pt x="254" y="913"/>
                    <a:pt x="254" y="913"/>
                  </a:cubicBezTo>
                  <a:cubicBezTo>
                    <a:pt x="254" y="914"/>
                    <a:pt x="254" y="915"/>
                    <a:pt x="253" y="916"/>
                  </a:cubicBezTo>
                  <a:cubicBezTo>
                    <a:pt x="253" y="916"/>
                    <a:pt x="253" y="916"/>
                    <a:pt x="253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2" y="916"/>
                    <a:pt x="252" y="916"/>
                    <a:pt x="252" y="916"/>
                  </a:cubicBezTo>
                  <a:cubicBezTo>
                    <a:pt x="251" y="916"/>
                    <a:pt x="250" y="915"/>
                    <a:pt x="250" y="915"/>
                  </a:cubicBezTo>
                  <a:close/>
                  <a:moveTo>
                    <a:pt x="366" y="915"/>
                  </a:moveTo>
                  <a:cubicBezTo>
                    <a:pt x="365" y="914"/>
                    <a:pt x="364" y="913"/>
                    <a:pt x="365" y="912"/>
                  </a:cubicBezTo>
                  <a:cubicBezTo>
                    <a:pt x="365" y="912"/>
                    <a:pt x="365" y="912"/>
                    <a:pt x="365" y="912"/>
                  </a:cubicBezTo>
                  <a:cubicBezTo>
                    <a:pt x="365" y="911"/>
                    <a:pt x="366" y="911"/>
                    <a:pt x="367" y="911"/>
                  </a:cubicBezTo>
                  <a:cubicBezTo>
                    <a:pt x="367" y="911"/>
                    <a:pt x="367" y="911"/>
                    <a:pt x="367" y="911"/>
                  </a:cubicBezTo>
                  <a:cubicBezTo>
                    <a:pt x="368" y="912"/>
                    <a:pt x="369" y="913"/>
                    <a:pt x="368" y="914"/>
                  </a:cubicBezTo>
                  <a:cubicBezTo>
                    <a:pt x="368" y="914"/>
                    <a:pt x="368" y="914"/>
                    <a:pt x="368" y="914"/>
                  </a:cubicBezTo>
                  <a:cubicBezTo>
                    <a:pt x="368" y="915"/>
                    <a:pt x="367" y="915"/>
                    <a:pt x="367" y="915"/>
                  </a:cubicBezTo>
                  <a:cubicBezTo>
                    <a:pt x="367" y="915"/>
                    <a:pt x="367" y="915"/>
                    <a:pt x="367" y="915"/>
                  </a:cubicBezTo>
                  <a:cubicBezTo>
                    <a:pt x="366" y="915"/>
                    <a:pt x="366" y="915"/>
                    <a:pt x="366" y="915"/>
                  </a:cubicBezTo>
                  <a:close/>
                  <a:moveTo>
                    <a:pt x="245" y="904"/>
                  </a:moveTo>
                  <a:cubicBezTo>
                    <a:pt x="245" y="903"/>
                    <a:pt x="245" y="902"/>
                    <a:pt x="246" y="901"/>
                  </a:cubicBezTo>
                  <a:cubicBezTo>
                    <a:pt x="246" y="901"/>
                    <a:pt x="246" y="901"/>
                    <a:pt x="246" y="901"/>
                  </a:cubicBezTo>
                  <a:cubicBezTo>
                    <a:pt x="247" y="901"/>
                    <a:pt x="248" y="901"/>
                    <a:pt x="249" y="902"/>
                  </a:cubicBezTo>
                  <a:cubicBezTo>
                    <a:pt x="249" y="902"/>
                    <a:pt x="249" y="902"/>
                    <a:pt x="249" y="902"/>
                  </a:cubicBezTo>
                  <a:cubicBezTo>
                    <a:pt x="249" y="903"/>
                    <a:pt x="249" y="904"/>
                    <a:pt x="248" y="905"/>
                  </a:cubicBezTo>
                  <a:cubicBezTo>
                    <a:pt x="248" y="905"/>
                    <a:pt x="248" y="905"/>
                    <a:pt x="248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7" y="905"/>
                    <a:pt x="247" y="905"/>
                    <a:pt x="247" y="905"/>
                  </a:cubicBezTo>
                  <a:cubicBezTo>
                    <a:pt x="246" y="905"/>
                    <a:pt x="245" y="904"/>
                    <a:pt x="245" y="904"/>
                  </a:cubicBezTo>
                  <a:close/>
                  <a:moveTo>
                    <a:pt x="371" y="904"/>
                  </a:moveTo>
                  <a:cubicBezTo>
                    <a:pt x="370" y="904"/>
                    <a:pt x="369" y="902"/>
                    <a:pt x="370" y="901"/>
                  </a:cubicBezTo>
                  <a:cubicBezTo>
                    <a:pt x="370" y="901"/>
                    <a:pt x="370" y="901"/>
                    <a:pt x="370" y="901"/>
                  </a:cubicBezTo>
                  <a:cubicBezTo>
                    <a:pt x="370" y="900"/>
                    <a:pt x="371" y="900"/>
                    <a:pt x="372" y="900"/>
                  </a:cubicBezTo>
                  <a:cubicBezTo>
                    <a:pt x="372" y="900"/>
                    <a:pt x="372" y="900"/>
                    <a:pt x="372" y="900"/>
                  </a:cubicBezTo>
                  <a:cubicBezTo>
                    <a:pt x="373" y="901"/>
                    <a:pt x="374" y="902"/>
                    <a:pt x="373" y="903"/>
                  </a:cubicBezTo>
                  <a:cubicBezTo>
                    <a:pt x="373" y="903"/>
                    <a:pt x="373" y="903"/>
                    <a:pt x="373" y="903"/>
                  </a:cubicBezTo>
                  <a:cubicBezTo>
                    <a:pt x="373" y="904"/>
                    <a:pt x="372" y="904"/>
                    <a:pt x="372" y="904"/>
                  </a:cubicBezTo>
                  <a:cubicBezTo>
                    <a:pt x="372" y="904"/>
                    <a:pt x="372" y="904"/>
                    <a:pt x="372" y="904"/>
                  </a:cubicBezTo>
                  <a:cubicBezTo>
                    <a:pt x="371" y="904"/>
                    <a:pt x="371" y="904"/>
                    <a:pt x="371" y="904"/>
                  </a:cubicBezTo>
                  <a:close/>
                  <a:moveTo>
                    <a:pt x="240" y="893"/>
                  </a:moveTo>
                  <a:cubicBezTo>
                    <a:pt x="239" y="892"/>
                    <a:pt x="240" y="891"/>
                    <a:pt x="241" y="890"/>
                  </a:cubicBezTo>
                  <a:cubicBezTo>
                    <a:pt x="241" y="890"/>
                    <a:pt x="241" y="890"/>
                    <a:pt x="241" y="890"/>
                  </a:cubicBezTo>
                  <a:cubicBezTo>
                    <a:pt x="242" y="890"/>
                    <a:pt x="243" y="890"/>
                    <a:pt x="244" y="891"/>
                  </a:cubicBezTo>
                  <a:cubicBezTo>
                    <a:pt x="244" y="891"/>
                    <a:pt x="244" y="891"/>
                    <a:pt x="244" y="891"/>
                  </a:cubicBezTo>
                  <a:cubicBezTo>
                    <a:pt x="244" y="892"/>
                    <a:pt x="244" y="893"/>
                    <a:pt x="243" y="894"/>
                  </a:cubicBezTo>
                  <a:cubicBezTo>
                    <a:pt x="243" y="894"/>
                    <a:pt x="243" y="894"/>
                    <a:pt x="243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2" y="894"/>
                    <a:pt x="242" y="894"/>
                    <a:pt x="242" y="894"/>
                  </a:cubicBezTo>
                  <a:cubicBezTo>
                    <a:pt x="241" y="894"/>
                    <a:pt x="240" y="894"/>
                    <a:pt x="240" y="893"/>
                  </a:cubicBezTo>
                  <a:close/>
                  <a:moveTo>
                    <a:pt x="376" y="893"/>
                  </a:moveTo>
                  <a:cubicBezTo>
                    <a:pt x="375" y="893"/>
                    <a:pt x="374" y="892"/>
                    <a:pt x="375" y="891"/>
                  </a:cubicBezTo>
                  <a:cubicBezTo>
                    <a:pt x="375" y="891"/>
                    <a:pt x="375" y="891"/>
                    <a:pt x="375" y="891"/>
                  </a:cubicBezTo>
                  <a:cubicBezTo>
                    <a:pt x="375" y="890"/>
                    <a:pt x="377" y="889"/>
                    <a:pt x="378" y="890"/>
                  </a:cubicBezTo>
                  <a:cubicBezTo>
                    <a:pt x="378" y="890"/>
                    <a:pt x="378" y="890"/>
                    <a:pt x="378" y="890"/>
                  </a:cubicBezTo>
                  <a:cubicBezTo>
                    <a:pt x="379" y="890"/>
                    <a:pt x="379" y="891"/>
                    <a:pt x="378" y="892"/>
                  </a:cubicBezTo>
                  <a:cubicBezTo>
                    <a:pt x="378" y="892"/>
                    <a:pt x="378" y="892"/>
                    <a:pt x="378" y="892"/>
                  </a:cubicBezTo>
                  <a:cubicBezTo>
                    <a:pt x="378" y="893"/>
                    <a:pt x="377" y="893"/>
                    <a:pt x="377" y="893"/>
                  </a:cubicBezTo>
                  <a:cubicBezTo>
                    <a:pt x="377" y="893"/>
                    <a:pt x="377" y="893"/>
                    <a:pt x="377" y="893"/>
                  </a:cubicBezTo>
                  <a:cubicBezTo>
                    <a:pt x="376" y="893"/>
                    <a:pt x="376" y="893"/>
                    <a:pt x="376" y="893"/>
                  </a:cubicBezTo>
                  <a:close/>
                  <a:moveTo>
                    <a:pt x="235" y="882"/>
                  </a:moveTo>
                  <a:cubicBezTo>
                    <a:pt x="234" y="881"/>
                    <a:pt x="235" y="880"/>
                    <a:pt x="236" y="879"/>
                  </a:cubicBezTo>
                  <a:cubicBezTo>
                    <a:pt x="236" y="879"/>
                    <a:pt x="236" y="879"/>
                    <a:pt x="236" y="879"/>
                  </a:cubicBezTo>
                  <a:cubicBezTo>
                    <a:pt x="237" y="879"/>
                    <a:pt x="238" y="879"/>
                    <a:pt x="238" y="880"/>
                  </a:cubicBezTo>
                  <a:cubicBezTo>
                    <a:pt x="238" y="880"/>
                    <a:pt x="238" y="880"/>
                    <a:pt x="238" y="880"/>
                  </a:cubicBezTo>
                  <a:cubicBezTo>
                    <a:pt x="239" y="881"/>
                    <a:pt x="239" y="882"/>
                    <a:pt x="238" y="883"/>
                  </a:cubicBezTo>
                  <a:cubicBezTo>
                    <a:pt x="238" y="883"/>
                    <a:pt x="238" y="883"/>
                    <a:pt x="238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7" y="883"/>
                    <a:pt x="237" y="883"/>
                    <a:pt x="237" y="883"/>
                  </a:cubicBezTo>
                  <a:cubicBezTo>
                    <a:pt x="236" y="883"/>
                    <a:pt x="235" y="883"/>
                    <a:pt x="235" y="882"/>
                  </a:cubicBezTo>
                  <a:close/>
                  <a:moveTo>
                    <a:pt x="381" y="882"/>
                  </a:moveTo>
                  <a:cubicBezTo>
                    <a:pt x="380" y="882"/>
                    <a:pt x="379" y="881"/>
                    <a:pt x="380" y="880"/>
                  </a:cubicBezTo>
                  <a:cubicBezTo>
                    <a:pt x="380" y="880"/>
                    <a:pt x="380" y="880"/>
                    <a:pt x="380" y="880"/>
                  </a:cubicBezTo>
                  <a:cubicBezTo>
                    <a:pt x="380" y="879"/>
                    <a:pt x="382" y="878"/>
                    <a:pt x="383" y="879"/>
                  </a:cubicBezTo>
                  <a:cubicBezTo>
                    <a:pt x="383" y="879"/>
                    <a:pt x="383" y="879"/>
                    <a:pt x="383" y="879"/>
                  </a:cubicBezTo>
                  <a:cubicBezTo>
                    <a:pt x="384" y="879"/>
                    <a:pt x="384" y="880"/>
                    <a:pt x="384" y="881"/>
                  </a:cubicBezTo>
                  <a:cubicBezTo>
                    <a:pt x="384" y="881"/>
                    <a:pt x="384" y="881"/>
                    <a:pt x="384" y="881"/>
                  </a:cubicBezTo>
                  <a:cubicBezTo>
                    <a:pt x="383" y="882"/>
                    <a:pt x="382" y="883"/>
                    <a:pt x="382" y="883"/>
                  </a:cubicBezTo>
                  <a:cubicBezTo>
                    <a:pt x="382" y="883"/>
                    <a:pt x="382" y="883"/>
                    <a:pt x="382" y="883"/>
                  </a:cubicBezTo>
                  <a:cubicBezTo>
                    <a:pt x="381" y="883"/>
                    <a:pt x="381" y="882"/>
                    <a:pt x="381" y="882"/>
                  </a:cubicBezTo>
                  <a:close/>
                  <a:moveTo>
                    <a:pt x="230" y="871"/>
                  </a:moveTo>
                  <a:cubicBezTo>
                    <a:pt x="229" y="870"/>
                    <a:pt x="230" y="869"/>
                    <a:pt x="231" y="868"/>
                  </a:cubicBezTo>
                  <a:cubicBezTo>
                    <a:pt x="231" y="868"/>
                    <a:pt x="231" y="868"/>
                    <a:pt x="231" y="868"/>
                  </a:cubicBezTo>
                  <a:cubicBezTo>
                    <a:pt x="232" y="868"/>
                    <a:pt x="233" y="868"/>
                    <a:pt x="233" y="869"/>
                  </a:cubicBezTo>
                  <a:cubicBezTo>
                    <a:pt x="233" y="869"/>
                    <a:pt x="233" y="869"/>
                    <a:pt x="233" y="869"/>
                  </a:cubicBezTo>
                  <a:cubicBezTo>
                    <a:pt x="234" y="870"/>
                    <a:pt x="233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2" y="872"/>
                    <a:pt x="232" y="872"/>
                    <a:pt x="232" y="872"/>
                  </a:cubicBezTo>
                  <a:cubicBezTo>
                    <a:pt x="231" y="872"/>
                    <a:pt x="230" y="872"/>
                    <a:pt x="230" y="871"/>
                  </a:cubicBezTo>
                  <a:close/>
                  <a:moveTo>
                    <a:pt x="386" y="871"/>
                  </a:moveTo>
                  <a:cubicBezTo>
                    <a:pt x="385" y="871"/>
                    <a:pt x="385" y="870"/>
                    <a:pt x="385" y="869"/>
                  </a:cubicBezTo>
                  <a:cubicBezTo>
                    <a:pt x="385" y="869"/>
                    <a:pt x="385" y="869"/>
                    <a:pt x="385" y="869"/>
                  </a:cubicBezTo>
                  <a:cubicBezTo>
                    <a:pt x="385" y="868"/>
                    <a:pt x="387" y="867"/>
                    <a:pt x="388" y="868"/>
                  </a:cubicBezTo>
                  <a:cubicBezTo>
                    <a:pt x="388" y="868"/>
                    <a:pt x="388" y="868"/>
                    <a:pt x="388" y="868"/>
                  </a:cubicBezTo>
                  <a:cubicBezTo>
                    <a:pt x="389" y="868"/>
                    <a:pt x="389" y="869"/>
                    <a:pt x="389" y="870"/>
                  </a:cubicBezTo>
                  <a:cubicBezTo>
                    <a:pt x="389" y="870"/>
                    <a:pt x="389" y="870"/>
                    <a:pt x="389" y="870"/>
                  </a:cubicBezTo>
                  <a:cubicBezTo>
                    <a:pt x="388" y="871"/>
                    <a:pt x="388" y="872"/>
                    <a:pt x="387" y="872"/>
                  </a:cubicBezTo>
                  <a:cubicBezTo>
                    <a:pt x="387" y="872"/>
                    <a:pt x="387" y="872"/>
                    <a:pt x="387" y="872"/>
                  </a:cubicBezTo>
                  <a:cubicBezTo>
                    <a:pt x="387" y="872"/>
                    <a:pt x="386" y="872"/>
                    <a:pt x="386" y="871"/>
                  </a:cubicBezTo>
                  <a:close/>
                  <a:moveTo>
                    <a:pt x="225" y="860"/>
                  </a:moveTo>
                  <a:cubicBezTo>
                    <a:pt x="224" y="859"/>
                    <a:pt x="225" y="858"/>
                    <a:pt x="226" y="858"/>
                  </a:cubicBezTo>
                  <a:cubicBezTo>
                    <a:pt x="226" y="858"/>
                    <a:pt x="226" y="858"/>
                    <a:pt x="226" y="858"/>
                  </a:cubicBezTo>
                  <a:cubicBezTo>
                    <a:pt x="227" y="857"/>
                    <a:pt x="228" y="858"/>
                    <a:pt x="228" y="859"/>
                  </a:cubicBezTo>
                  <a:cubicBezTo>
                    <a:pt x="228" y="859"/>
                    <a:pt x="228" y="859"/>
                    <a:pt x="228" y="859"/>
                  </a:cubicBezTo>
                  <a:cubicBezTo>
                    <a:pt x="229" y="860"/>
                    <a:pt x="228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7" y="861"/>
                    <a:pt x="227" y="861"/>
                    <a:pt x="227" y="861"/>
                  </a:cubicBezTo>
                  <a:cubicBezTo>
                    <a:pt x="226" y="861"/>
                    <a:pt x="225" y="861"/>
                    <a:pt x="225" y="860"/>
                  </a:cubicBezTo>
                  <a:close/>
                  <a:moveTo>
                    <a:pt x="391" y="861"/>
                  </a:moveTo>
                  <a:cubicBezTo>
                    <a:pt x="390" y="860"/>
                    <a:pt x="390" y="859"/>
                    <a:pt x="390" y="858"/>
                  </a:cubicBezTo>
                  <a:cubicBezTo>
                    <a:pt x="390" y="858"/>
                    <a:pt x="390" y="858"/>
                    <a:pt x="390" y="858"/>
                  </a:cubicBezTo>
                  <a:cubicBezTo>
                    <a:pt x="391" y="857"/>
                    <a:pt x="392" y="856"/>
                    <a:pt x="393" y="857"/>
                  </a:cubicBezTo>
                  <a:cubicBezTo>
                    <a:pt x="393" y="857"/>
                    <a:pt x="393" y="857"/>
                    <a:pt x="393" y="857"/>
                  </a:cubicBezTo>
                  <a:cubicBezTo>
                    <a:pt x="394" y="857"/>
                    <a:pt x="394" y="859"/>
                    <a:pt x="394" y="860"/>
                  </a:cubicBezTo>
                  <a:cubicBezTo>
                    <a:pt x="394" y="860"/>
                    <a:pt x="394" y="860"/>
                    <a:pt x="394" y="860"/>
                  </a:cubicBezTo>
                  <a:cubicBezTo>
                    <a:pt x="393" y="860"/>
                    <a:pt x="393" y="861"/>
                    <a:pt x="392" y="861"/>
                  </a:cubicBezTo>
                  <a:cubicBezTo>
                    <a:pt x="392" y="861"/>
                    <a:pt x="392" y="861"/>
                    <a:pt x="392" y="861"/>
                  </a:cubicBezTo>
                  <a:cubicBezTo>
                    <a:pt x="392" y="861"/>
                    <a:pt x="391" y="861"/>
                    <a:pt x="391" y="861"/>
                  </a:cubicBezTo>
                  <a:close/>
                  <a:moveTo>
                    <a:pt x="220" y="849"/>
                  </a:moveTo>
                  <a:cubicBezTo>
                    <a:pt x="219" y="848"/>
                    <a:pt x="220" y="847"/>
                    <a:pt x="221" y="847"/>
                  </a:cubicBezTo>
                  <a:cubicBezTo>
                    <a:pt x="221" y="847"/>
                    <a:pt x="221" y="847"/>
                    <a:pt x="221" y="847"/>
                  </a:cubicBezTo>
                  <a:cubicBezTo>
                    <a:pt x="222" y="846"/>
                    <a:pt x="223" y="847"/>
                    <a:pt x="223" y="848"/>
                  </a:cubicBezTo>
                  <a:cubicBezTo>
                    <a:pt x="223" y="848"/>
                    <a:pt x="223" y="848"/>
                    <a:pt x="223" y="848"/>
                  </a:cubicBezTo>
                  <a:cubicBezTo>
                    <a:pt x="224" y="849"/>
                    <a:pt x="223" y="850"/>
                    <a:pt x="222" y="850"/>
                  </a:cubicBezTo>
                  <a:cubicBezTo>
                    <a:pt x="222" y="850"/>
                    <a:pt x="222" y="850"/>
                    <a:pt x="222" y="850"/>
                  </a:cubicBezTo>
                  <a:cubicBezTo>
                    <a:pt x="222" y="850"/>
                    <a:pt x="222" y="850"/>
                    <a:pt x="221" y="850"/>
                  </a:cubicBezTo>
                  <a:cubicBezTo>
                    <a:pt x="221" y="850"/>
                    <a:pt x="221" y="850"/>
                    <a:pt x="221" y="850"/>
                  </a:cubicBezTo>
                  <a:cubicBezTo>
                    <a:pt x="221" y="850"/>
                    <a:pt x="220" y="850"/>
                    <a:pt x="220" y="849"/>
                  </a:cubicBezTo>
                  <a:close/>
                  <a:moveTo>
                    <a:pt x="396" y="850"/>
                  </a:moveTo>
                  <a:cubicBezTo>
                    <a:pt x="395" y="849"/>
                    <a:pt x="395" y="848"/>
                    <a:pt x="395" y="847"/>
                  </a:cubicBezTo>
                  <a:cubicBezTo>
                    <a:pt x="395" y="847"/>
                    <a:pt x="395" y="847"/>
                    <a:pt x="395" y="847"/>
                  </a:cubicBezTo>
                  <a:cubicBezTo>
                    <a:pt x="396" y="846"/>
                    <a:pt x="397" y="846"/>
                    <a:pt x="398" y="846"/>
                  </a:cubicBezTo>
                  <a:cubicBezTo>
                    <a:pt x="398" y="846"/>
                    <a:pt x="398" y="846"/>
                    <a:pt x="398" y="846"/>
                  </a:cubicBezTo>
                  <a:cubicBezTo>
                    <a:pt x="399" y="847"/>
                    <a:pt x="399" y="848"/>
                    <a:pt x="399" y="849"/>
                  </a:cubicBezTo>
                  <a:cubicBezTo>
                    <a:pt x="399" y="849"/>
                    <a:pt x="399" y="849"/>
                    <a:pt x="399" y="849"/>
                  </a:cubicBezTo>
                  <a:cubicBezTo>
                    <a:pt x="398" y="849"/>
                    <a:pt x="398" y="850"/>
                    <a:pt x="397" y="850"/>
                  </a:cubicBezTo>
                  <a:cubicBezTo>
                    <a:pt x="397" y="850"/>
                    <a:pt x="397" y="850"/>
                    <a:pt x="397" y="850"/>
                  </a:cubicBezTo>
                  <a:cubicBezTo>
                    <a:pt x="397" y="850"/>
                    <a:pt x="396" y="850"/>
                    <a:pt x="396" y="850"/>
                  </a:cubicBezTo>
                  <a:close/>
                  <a:moveTo>
                    <a:pt x="215" y="838"/>
                  </a:moveTo>
                  <a:cubicBezTo>
                    <a:pt x="214" y="837"/>
                    <a:pt x="215" y="836"/>
                    <a:pt x="216" y="836"/>
                  </a:cubicBezTo>
                  <a:cubicBezTo>
                    <a:pt x="216" y="836"/>
                    <a:pt x="216" y="836"/>
                    <a:pt x="216" y="836"/>
                  </a:cubicBezTo>
                  <a:cubicBezTo>
                    <a:pt x="217" y="835"/>
                    <a:pt x="218" y="836"/>
                    <a:pt x="218" y="837"/>
                  </a:cubicBezTo>
                  <a:cubicBezTo>
                    <a:pt x="218" y="837"/>
                    <a:pt x="218" y="837"/>
                    <a:pt x="218" y="837"/>
                  </a:cubicBezTo>
                  <a:cubicBezTo>
                    <a:pt x="219" y="838"/>
                    <a:pt x="218" y="839"/>
                    <a:pt x="217" y="839"/>
                  </a:cubicBezTo>
                  <a:cubicBezTo>
                    <a:pt x="217" y="839"/>
                    <a:pt x="217" y="839"/>
                    <a:pt x="217" y="839"/>
                  </a:cubicBezTo>
                  <a:cubicBezTo>
                    <a:pt x="217" y="840"/>
                    <a:pt x="217" y="840"/>
                    <a:pt x="216" y="840"/>
                  </a:cubicBezTo>
                  <a:cubicBezTo>
                    <a:pt x="216" y="840"/>
                    <a:pt x="216" y="840"/>
                    <a:pt x="216" y="840"/>
                  </a:cubicBezTo>
                  <a:cubicBezTo>
                    <a:pt x="216" y="840"/>
                    <a:pt x="215" y="839"/>
                    <a:pt x="215" y="838"/>
                  </a:cubicBezTo>
                  <a:close/>
                  <a:moveTo>
                    <a:pt x="401" y="839"/>
                  </a:moveTo>
                  <a:cubicBezTo>
                    <a:pt x="400" y="838"/>
                    <a:pt x="400" y="837"/>
                    <a:pt x="400" y="836"/>
                  </a:cubicBezTo>
                  <a:cubicBezTo>
                    <a:pt x="400" y="836"/>
                    <a:pt x="400" y="836"/>
                    <a:pt x="400" y="836"/>
                  </a:cubicBezTo>
                  <a:cubicBezTo>
                    <a:pt x="401" y="835"/>
                    <a:pt x="402" y="835"/>
                    <a:pt x="403" y="835"/>
                  </a:cubicBezTo>
                  <a:cubicBezTo>
                    <a:pt x="403" y="835"/>
                    <a:pt x="403" y="835"/>
                    <a:pt x="403" y="835"/>
                  </a:cubicBezTo>
                  <a:cubicBezTo>
                    <a:pt x="404" y="836"/>
                    <a:pt x="404" y="837"/>
                    <a:pt x="404" y="838"/>
                  </a:cubicBezTo>
                  <a:cubicBezTo>
                    <a:pt x="404" y="838"/>
                    <a:pt x="404" y="838"/>
                    <a:pt x="404" y="838"/>
                  </a:cubicBezTo>
                  <a:cubicBezTo>
                    <a:pt x="403" y="839"/>
                    <a:pt x="403" y="839"/>
                    <a:pt x="402" y="839"/>
                  </a:cubicBezTo>
                  <a:cubicBezTo>
                    <a:pt x="402" y="839"/>
                    <a:pt x="402" y="839"/>
                    <a:pt x="402" y="839"/>
                  </a:cubicBezTo>
                  <a:cubicBezTo>
                    <a:pt x="402" y="839"/>
                    <a:pt x="401" y="839"/>
                    <a:pt x="401" y="839"/>
                  </a:cubicBezTo>
                  <a:close/>
                  <a:moveTo>
                    <a:pt x="210" y="828"/>
                  </a:moveTo>
                  <a:cubicBezTo>
                    <a:pt x="209" y="827"/>
                    <a:pt x="210" y="825"/>
                    <a:pt x="211" y="825"/>
                  </a:cubicBezTo>
                  <a:cubicBezTo>
                    <a:pt x="211" y="825"/>
                    <a:pt x="211" y="825"/>
                    <a:pt x="211" y="825"/>
                  </a:cubicBezTo>
                  <a:cubicBezTo>
                    <a:pt x="212" y="824"/>
                    <a:pt x="213" y="825"/>
                    <a:pt x="213" y="826"/>
                  </a:cubicBezTo>
                  <a:cubicBezTo>
                    <a:pt x="213" y="826"/>
                    <a:pt x="213" y="826"/>
                    <a:pt x="213" y="826"/>
                  </a:cubicBezTo>
                  <a:cubicBezTo>
                    <a:pt x="214" y="827"/>
                    <a:pt x="213" y="828"/>
                    <a:pt x="212" y="829"/>
                  </a:cubicBezTo>
                  <a:cubicBezTo>
                    <a:pt x="212" y="829"/>
                    <a:pt x="212" y="829"/>
                    <a:pt x="212" y="829"/>
                  </a:cubicBezTo>
                  <a:cubicBezTo>
                    <a:pt x="212" y="829"/>
                    <a:pt x="212" y="829"/>
                    <a:pt x="211" y="829"/>
                  </a:cubicBezTo>
                  <a:cubicBezTo>
                    <a:pt x="211" y="829"/>
                    <a:pt x="211" y="829"/>
                    <a:pt x="211" y="829"/>
                  </a:cubicBezTo>
                  <a:cubicBezTo>
                    <a:pt x="211" y="829"/>
                    <a:pt x="210" y="828"/>
                    <a:pt x="210" y="828"/>
                  </a:cubicBezTo>
                  <a:close/>
                  <a:moveTo>
                    <a:pt x="406" y="828"/>
                  </a:moveTo>
                  <a:cubicBezTo>
                    <a:pt x="405" y="827"/>
                    <a:pt x="405" y="826"/>
                    <a:pt x="405" y="825"/>
                  </a:cubicBezTo>
                  <a:cubicBezTo>
                    <a:pt x="405" y="825"/>
                    <a:pt x="405" y="825"/>
                    <a:pt x="405" y="825"/>
                  </a:cubicBezTo>
                  <a:cubicBezTo>
                    <a:pt x="406" y="824"/>
                    <a:pt x="407" y="824"/>
                    <a:pt x="408" y="824"/>
                  </a:cubicBezTo>
                  <a:cubicBezTo>
                    <a:pt x="408" y="824"/>
                    <a:pt x="408" y="824"/>
                    <a:pt x="408" y="824"/>
                  </a:cubicBezTo>
                  <a:cubicBezTo>
                    <a:pt x="409" y="825"/>
                    <a:pt x="409" y="826"/>
                    <a:pt x="409" y="827"/>
                  </a:cubicBezTo>
                  <a:cubicBezTo>
                    <a:pt x="409" y="827"/>
                    <a:pt x="409" y="827"/>
                    <a:pt x="409" y="827"/>
                  </a:cubicBezTo>
                  <a:cubicBezTo>
                    <a:pt x="409" y="828"/>
                    <a:pt x="408" y="828"/>
                    <a:pt x="407" y="828"/>
                  </a:cubicBezTo>
                  <a:cubicBezTo>
                    <a:pt x="407" y="828"/>
                    <a:pt x="407" y="828"/>
                    <a:pt x="407" y="828"/>
                  </a:cubicBezTo>
                  <a:cubicBezTo>
                    <a:pt x="407" y="828"/>
                    <a:pt x="406" y="828"/>
                    <a:pt x="406" y="828"/>
                  </a:cubicBezTo>
                  <a:close/>
                  <a:moveTo>
                    <a:pt x="204" y="817"/>
                  </a:moveTo>
                  <a:cubicBezTo>
                    <a:pt x="204" y="816"/>
                    <a:pt x="204" y="814"/>
                    <a:pt x="205" y="814"/>
                  </a:cubicBezTo>
                  <a:cubicBezTo>
                    <a:pt x="205" y="814"/>
                    <a:pt x="205" y="814"/>
                    <a:pt x="205" y="814"/>
                  </a:cubicBezTo>
                  <a:cubicBezTo>
                    <a:pt x="206" y="814"/>
                    <a:pt x="208" y="814"/>
                    <a:pt x="208" y="815"/>
                  </a:cubicBezTo>
                  <a:cubicBezTo>
                    <a:pt x="208" y="815"/>
                    <a:pt x="208" y="815"/>
                    <a:pt x="208" y="815"/>
                  </a:cubicBezTo>
                  <a:cubicBezTo>
                    <a:pt x="209" y="816"/>
                    <a:pt x="208" y="817"/>
                    <a:pt x="207" y="818"/>
                  </a:cubicBezTo>
                  <a:cubicBezTo>
                    <a:pt x="207" y="818"/>
                    <a:pt x="207" y="818"/>
                    <a:pt x="207" y="818"/>
                  </a:cubicBezTo>
                  <a:cubicBezTo>
                    <a:pt x="207" y="818"/>
                    <a:pt x="207" y="818"/>
                    <a:pt x="206" y="818"/>
                  </a:cubicBezTo>
                  <a:cubicBezTo>
                    <a:pt x="206" y="818"/>
                    <a:pt x="206" y="818"/>
                    <a:pt x="206" y="818"/>
                  </a:cubicBezTo>
                  <a:cubicBezTo>
                    <a:pt x="206" y="818"/>
                    <a:pt x="205" y="817"/>
                    <a:pt x="204" y="817"/>
                  </a:cubicBezTo>
                  <a:close/>
                  <a:moveTo>
                    <a:pt x="411" y="817"/>
                  </a:moveTo>
                  <a:cubicBezTo>
                    <a:pt x="410" y="817"/>
                    <a:pt x="410" y="815"/>
                    <a:pt x="410" y="814"/>
                  </a:cubicBezTo>
                  <a:cubicBezTo>
                    <a:pt x="410" y="814"/>
                    <a:pt x="410" y="814"/>
                    <a:pt x="410" y="814"/>
                  </a:cubicBezTo>
                  <a:cubicBezTo>
                    <a:pt x="411" y="813"/>
                    <a:pt x="412" y="813"/>
                    <a:pt x="413" y="813"/>
                  </a:cubicBezTo>
                  <a:cubicBezTo>
                    <a:pt x="413" y="813"/>
                    <a:pt x="413" y="813"/>
                    <a:pt x="413" y="813"/>
                  </a:cubicBezTo>
                  <a:cubicBezTo>
                    <a:pt x="414" y="814"/>
                    <a:pt x="414" y="815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7"/>
                    <a:pt x="413" y="817"/>
                    <a:pt x="412" y="817"/>
                  </a:cubicBezTo>
                  <a:cubicBezTo>
                    <a:pt x="412" y="817"/>
                    <a:pt x="412" y="817"/>
                    <a:pt x="412" y="817"/>
                  </a:cubicBezTo>
                  <a:cubicBezTo>
                    <a:pt x="412" y="817"/>
                    <a:pt x="412" y="817"/>
                    <a:pt x="411" y="817"/>
                  </a:cubicBezTo>
                  <a:close/>
                  <a:moveTo>
                    <a:pt x="199" y="806"/>
                  </a:moveTo>
                  <a:cubicBezTo>
                    <a:pt x="199" y="805"/>
                    <a:pt x="199" y="804"/>
                    <a:pt x="200" y="803"/>
                  </a:cubicBezTo>
                  <a:cubicBezTo>
                    <a:pt x="200" y="803"/>
                    <a:pt x="200" y="803"/>
                    <a:pt x="200" y="803"/>
                  </a:cubicBezTo>
                  <a:cubicBezTo>
                    <a:pt x="201" y="803"/>
                    <a:pt x="203" y="803"/>
                    <a:pt x="203" y="804"/>
                  </a:cubicBezTo>
                  <a:cubicBezTo>
                    <a:pt x="203" y="804"/>
                    <a:pt x="203" y="804"/>
                    <a:pt x="203" y="804"/>
                  </a:cubicBezTo>
                  <a:cubicBezTo>
                    <a:pt x="204" y="805"/>
                    <a:pt x="203" y="806"/>
                    <a:pt x="202" y="807"/>
                  </a:cubicBezTo>
                  <a:cubicBezTo>
                    <a:pt x="202" y="807"/>
                    <a:pt x="202" y="807"/>
                    <a:pt x="202" y="807"/>
                  </a:cubicBezTo>
                  <a:cubicBezTo>
                    <a:pt x="202" y="807"/>
                    <a:pt x="202" y="807"/>
                    <a:pt x="201" y="807"/>
                  </a:cubicBezTo>
                  <a:cubicBezTo>
                    <a:pt x="201" y="807"/>
                    <a:pt x="201" y="807"/>
                    <a:pt x="201" y="807"/>
                  </a:cubicBezTo>
                  <a:cubicBezTo>
                    <a:pt x="200" y="807"/>
                    <a:pt x="200" y="807"/>
                    <a:pt x="199" y="806"/>
                  </a:cubicBezTo>
                  <a:close/>
                  <a:moveTo>
                    <a:pt x="416" y="806"/>
                  </a:moveTo>
                  <a:cubicBezTo>
                    <a:pt x="415" y="806"/>
                    <a:pt x="415" y="805"/>
                    <a:pt x="415" y="804"/>
                  </a:cubicBezTo>
                  <a:cubicBezTo>
                    <a:pt x="415" y="804"/>
                    <a:pt x="415" y="804"/>
                    <a:pt x="415" y="804"/>
                  </a:cubicBezTo>
                  <a:cubicBezTo>
                    <a:pt x="416" y="803"/>
                    <a:pt x="417" y="802"/>
                    <a:pt x="418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9" y="803"/>
                    <a:pt x="419" y="804"/>
                    <a:pt x="419" y="805"/>
                  </a:cubicBezTo>
                  <a:cubicBezTo>
                    <a:pt x="419" y="805"/>
                    <a:pt x="419" y="805"/>
                    <a:pt x="419" y="805"/>
                  </a:cubicBezTo>
                  <a:cubicBezTo>
                    <a:pt x="419" y="806"/>
                    <a:pt x="418" y="806"/>
                    <a:pt x="417" y="806"/>
                  </a:cubicBezTo>
                  <a:cubicBezTo>
                    <a:pt x="417" y="806"/>
                    <a:pt x="417" y="806"/>
                    <a:pt x="417" y="806"/>
                  </a:cubicBezTo>
                  <a:cubicBezTo>
                    <a:pt x="417" y="806"/>
                    <a:pt x="417" y="806"/>
                    <a:pt x="416" y="806"/>
                  </a:cubicBezTo>
                  <a:close/>
                  <a:moveTo>
                    <a:pt x="194" y="795"/>
                  </a:moveTo>
                  <a:cubicBezTo>
                    <a:pt x="194" y="794"/>
                    <a:pt x="194" y="793"/>
                    <a:pt x="195" y="792"/>
                  </a:cubicBezTo>
                  <a:cubicBezTo>
                    <a:pt x="195" y="792"/>
                    <a:pt x="195" y="792"/>
                    <a:pt x="195" y="792"/>
                  </a:cubicBezTo>
                  <a:cubicBezTo>
                    <a:pt x="196" y="792"/>
                    <a:pt x="197" y="792"/>
                    <a:pt x="198" y="793"/>
                  </a:cubicBezTo>
                  <a:cubicBezTo>
                    <a:pt x="198" y="793"/>
                    <a:pt x="198" y="793"/>
                    <a:pt x="198" y="793"/>
                  </a:cubicBezTo>
                  <a:cubicBezTo>
                    <a:pt x="198" y="794"/>
                    <a:pt x="198" y="795"/>
                    <a:pt x="197" y="796"/>
                  </a:cubicBezTo>
                  <a:cubicBezTo>
                    <a:pt x="197" y="796"/>
                    <a:pt x="197" y="796"/>
                    <a:pt x="197" y="796"/>
                  </a:cubicBezTo>
                  <a:cubicBezTo>
                    <a:pt x="197" y="796"/>
                    <a:pt x="196" y="796"/>
                    <a:pt x="196" y="796"/>
                  </a:cubicBezTo>
                  <a:cubicBezTo>
                    <a:pt x="196" y="796"/>
                    <a:pt x="196" y="796"/>
                    <a:pt x="196" y="796"/>
                  </a:cubicBezTo>
                  <a:cubicBezTo>
                    <a:pt x="195" y="796"/>
                    <a:pt x="195" y="796"/>
                    <a:pt x="194" y="795"/>
                  </a:cubicBezTo>
                  <a:close/>
                  <a:moveTo>
                    <a:pt x="421" y="795"/>
                  </a:moveTo>
                  <a:cubicBezTo>
                    <a:pt x="420" y="795"/>
                    <a:pt x="420" y="794"/>
                    <a:pt x="420" y="793"/>
                  </a:cubicBezTo>
                  <a:cubicBezTo>
                    <a:pt x="420" y="793"/>
                    <a:pt x="420" y="793"/>
                    <a:pt x="420" y="793"/>
                  </a:cubicBezTo>
                  <a:cubicBezTo>
                    <a:pt x="421" y="792"/>
                    <a:pt x="422" y="791"/>
                    <a:pt x="423" y="792"/>
                  </a:cubicBezTo>
                  <a:cubicBezTo>
                    <a:pt x="423" y="792"/>
                    <a:pt x="423" y="792"/>
                    <a:pt x="423" y="792"/>
                  </a:cubicBezTo>
                  <a:cubicBezTo>
                    <a:pt x="424" y="792"/>
                    <a:pt x="425" y="793"/>
                    <a:pt x="424" y="794"/>
                  </a:cubicBezTo>
                  <a:cubicBezTo>
                    <a:pt x="424" y="794"/>
                    <a:pt x="424" y="794"/>
                    <a:pt x="424" y="794"/>
                  </a:cubicBezTo>
                  <a:cubicBezTo>
                    <a:pt x="424" y="795"/>
                    <a:pt x="423" y="795"/>
                    <a:pt x="422" y="795"/>
                  </a:cubicBezTo>
                  <a:cubicBezTo>
                    <a:pt x="422" y="795"/>
                    <a:pt x="422" y="795"/>
                    <a:pt x="422" y="795"/>
                  </a:cubicBezTo>
                  <a:cubicBezTo>
                    <a:pt x="422" y="795"/>
                    <a:pt x="422" y="795"/>
                    <a:pt x="421" y="795"/>
                  </a:cubicBezTo>
                  <a:close/>
                  <a:moveTo>
                    <a:pt x="189" y="784"/>
                  </a:moveTo>
                  <a:cubicBezTo>
                    <a:pt x="189" y="783"/>
                    <a:pt x="189" y="782"/>
                    <a:pt x="190" y="781"/>
                  </a:cubicBezTo>
                  <a:cubicBezTo>
                    <a:pt x="190" y="781"/>
                    <a:pt x="190" y="781"/>
                    <a:pt x="190" y="781"/>
                  </a:cubicBezTo>
                  <a:cubicBezTo>
                    <a:pt x="191" y="781"/>
                    <a:pt x="192" y="781"/>
                    <a:pt x="193" y="782"/>
                  </a:cubicBezTo>
                  <a:cubicBezTo>
                    <a:pt x="193" y="782"/>
                    <a:pt x="193" y="782"/>
                    <a:pt x="193" y="782"/>
                  </a:cubicBezTo>
                  <a:cubicBezTo>
                    <a:pt x="193" y="783"/>
                    <a:pt x="193" y="785"/>
                    <a:pt x="192" y="785"/>
                  </a:cubicBezTo>
                  <a:cubicBezTo>
                    <a:pt x="192" y="785"/>
                    <a:pt x="192" y="785"/>
                    <a:pt x="192" y="785"/>
                  </a:cubicBezTo>
                  <a:cubicBezTo>
                    <a:pt x="192" y="785"/>
                    <a:pt x="191" y="785"/>
                    <a:pt x="191" y="785"/>
                  </a:cubicBezTo>
                  <a:cubicBezTo>
                    <a:pt x="191" y="785"/>
                    <a:pt x="191" y="785"/>
                    <a:pt x="191" y="785"/>
                  </a:cubicBezTo>
                  <a:cubicBezTo>
                    <a:pt x="190" y="785"/>
                    <a:pt x="190" y="785"/>
                    <a:pt x="189" y="784"/>
                  </a:cubicBezTo>
                  <a:close/>
                  <a:moveTo>
                    <a:pt x="426" y="784"/>
                  </a:moveTo>
                  <a:cubicBezTo>
                    <a:pt x="425" y="784"/>
                    <a:pt x="425" y="783"/>
                    <a:pt x="426" y="782"/>
                  </a:cubicBezTo>
                  <a:cubicBezTo>
                    <a:pt x="426" y="782"/>
                    <a:pt x="426" y="782"/>
                    <a:pt x="426" y="782"/>
                  </a:cubicBezTo>
                  <a:cubicBezTo>
                    <a:pt x="426" y="781"/>
                    <a:pt x="427" y="780"/>
                    <a:pt x="428" y="781"/>
                  </a:cubicBezTo>
                  <a:cubicBezTo>
                    <a:pt x="428" y="781"/>
                    <a:pt x="428" y="781"/>
                    <a:pt x="428" y="781"/>
                  </a:cubicBezTo>
                  <a:cubicBezTo>
                    <a:pt x="429" y="781"/>
                    <a:pt x="430" y="782"/>
                    <a:pt x="429" y="783"/>
                  </a:cubicBezTo>
                  <a:cubicBezTo>
                    <a:pt x="429" y="783"/>
                    <a:pt x="429" y="783"/>
                    <a:pt x="429" y="783"/>
                  </a:cubicBezTo>
                  <a:cubicBezTo>
                    <a:pt x="429" y="784"/>
                    <a:pt x="428" y="785"/>
                    <a:pt x="427" y="785"/>
                  </a:cubicBezTo>
                  <a:cubicBezTo>
                    <a:pt x="427" y="785"/>
                    <a:pt x="427" y="785"/>
                    <a:pt x="427" y="785"/>
                  </a:cubicBezTo>
                  <a:cubicBezTo>
                    <a:pt x="427" y="785"/>
                    <a:pt x="427" y="785"/>
                    <a:pt x="426" y="784"/>
                  </a:cubicBezTo>
                  <a:close/>
                  <a:moveTo>
                    <a:pt x="184" y="773"/>
                  </a:moveTo>
                  <a:cubicBezTo>
                    <a:pt x="184" y="772"/>
                    <a:pt x="184" y="771"/>
                    <a:pt x="185" y="771"/>
                  </a:cubicBezTo>
                  <a:cubicBezTo>
                    <a:pt x="185" y="771"/>
                    <a:pt x="185" y="771"/>
                    <a:pt x="185" y="771"/>
                  </a:cubicBezTo>
                  <a:cubicBezTo>
                    <a:pt x="186" y="770"/>
                    <a:pt x="187" y="770"/>
                    <a:pt x="188" y="771"/>
                  </a:cubicBezTo>
                  <a:cubicBezTo>
                    <a:pt x="188" y="771"/>
                    <a:pt x="188" y="771"/>
                    <a:pt x="188" y="771"/>
                  </a:cubicBezTo>
                  <a:cubicBezTo>
                    <a:pt x="188" y="772"/>
                    <a:pt x="188" y="774"/>
                    <a:pt x="187" y="774"/>
                  </a:cubicBezTo>
                  <a:cubicBezTo>
                    <a:pt x="187" y="774"/>
                    <a:pt x="187" y="774"/>
                    <a:pt x="187" y="774"/>
                  </a:cubicBezTo>
                  <a:cubicBezTo>
                    <a:pt x="187" y="774"/>
                    <a:pt x="186" y="774"/>
                    <a:pt x="186" y="774"/>
                  </a:cubicBezTo>
                  <a:cubicBezTo>
                    <a:pt x="186" y="774"/>
                    <a:pt x="186" y="774"/>
                    <a:pt x="186" y="774"/>
                  </a:cubicBezTo>
                  <a:cubicBezTo>
                    <a:pt x="185" y="774"/>
                    <a:pt x="185" y="774"/>
                    <a:pt x="184" y="773"/>
                  </a:cubicBezTo>
                  <a:close/>
                  <a:moveTo>
                    <a:pt x="432" y="774"/>
                  </a:moveTo>
                  <a:cubicBezTo>
                    <a:pt x="431" y="773"/>
                    <a:pt x="430" y="772"/>
                    <a:pt x="431" y="771"/>
                  </a:cubicBezTo>
                  <a:cubicBezTo>
                    <a:pt x="431" y="771"/>
                    <a:pt x="431" y="771"/>
                    <a:pt x="431" y="771"/>
                  </a:cubicBezTo>
                  <a:cubicBezTo>
                    <a:pt x="431" y="770"/>
                    <a:pt x="432" y="769"/>
                    <a:pt x="433" y="770"/>
                  </a:cubicBezTo>
                  <a:cubicBezTo>
                    <a:pt x="433" y="770"/>
                    <a:pt x="433" y="770"/>
                    <a:pt x="433" y="770"/>
                  </a:cubicBezTo>
                  <a:cubicBezTo>
                    <a:pt x="434" y="770"/>
                    <a:pt x="435" y="772"/>
                    <a:pt x="434" y="773"/>
                  </a:cubicBezTo>
                  <a:cubicBezTo>
                    <a:pt x="434" y="773"/>
                    <a:pt x="434" y="773"/>
                    <a:pt x="434" y="773"/>
                  </a:cubicBezTo>
                  <a:cubicBezTo>
                    <a:pt x="434" y="773"/>
                    <a:pt x="433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ubicBezTo>
                    <a:pt x="432" y="774"/>
                    <a:pt x="432" y="774"/>
                    <a:pt x="432" y="774"/>
                  </a:cubicBezTo>
                  <a:close/>
                  <a:moveTo>
                    <a:pt x="179" y="762"/>
                  </a:moveTo>
                  <a:cubicBezTo>
                    <a:pt x="179" y="761"/>
                    <a:pt x="179" y="760"/>
                    <a:pt x="180" y="760"/>
                  </a:cubicBezTo>
                  <a:cubicBezTo>
                    <a:pt x="180" y="760"/>
                    <a:pt x="180" y="760"/>
                    <a:pt x="180" y="760"/>
                  </a:cubicBezTo>
                  <a:cubicBezTo>
                    <a:pt x="181" y="759"/>
                    <a:pt x="182" y="760"/>
                    <a:pt x="183" y="761"/>
                  </a:cubicBezTo>
                  <a:cubicBezTo>
                    <a:pt x="183" y="761"/>
                    <a:pt x="183" y="761"/>
                    <a:pt x="183" y="761"/>
                  </a:cubicBezTo>
                  <a:cubicBezTo>
                    <a:pt x="183" y="762"/>
                    <a:pt x="183" y="763"/>
                    <a:pt x="182" y="763"/>
                  </a:cubicBezTo>
                  <a:cubicBezTo>
                    <a:pt x="182" y="763"/>
                    <a:pt x="182" y="763"/>
                    <a:pt x="182" y="763"/>
                  </a:cubicBezTo>
                  <a:cubicBezTo>
                    <a:pt x="182" y="763"/>
                    <a:pt x="181" y="763"/>
                    <a:pt x="181" y="763"/>
                  </a:cubicBezTo>
                  <a:cubicBezTo>
                    <a:pt x="181" y="763"/>
                    <a:pt x="181" y="763"/>
                    <a:pt x="181" y="763"/>
                  </a:cubicBezTo>
                  <a:cubicBezTo>
                    <a:pt x="180" y="763"/>
                    <a:pt x="179" y="763"/>
                    <a:pt x="179" y="762"/>
                  </a:cubicBezTo>
                  <a:close/>
                  <a:moveTo>
                    <a:pt x="437" y="763"/>
                  </a:moveTo>
                  <a:cubicBezTo>
                    <a:pt x="436" y="762"/>
                    <a:pt x="435" y="761"/>
                    <a:pt x="436" y="760"/>
                  </a:cubicBezTo>
                  <a:cubicBezTo>
                    <a:pt x="436" y="760"/>
                    <a:pt x="436" y="760"/>
                    <a:pt x="436" y="760"/>
                  </a:cubicBezTo>
                  <a:cubicBezTo>
                    <a:pt x="436" y="759"/>
                    <a:pt x="437" y="759"/>
                    <a:pt x="438" y="759"/>
                  </a:cubicBezTo>
                  <a:cubicBezTo>
                    <a:pt x="438" y="759"/>
                    <a:pt x="438" y="759"/>
                    <a:pt x="438" y="759"/>
                  </a:cubicBezTo>
                  <a:cubicBezTo>
                    <a:pt x="439" y="760"/>
                    <a:pt x="440" y="761"/>
                    <a:pt x="439" y="762"/>
                  </a:cubicBezTo>
                  <a:cubicBezTo>
                    <a:pt x="439" y="762"/>
                    <a:pt x="439" y="762"/>
                    <a:pt x="439" y="762"/>
                  </a:cubicBezTo>
                  <a:cubicBezTo>
                    <a:pt x="439" y="762"/>
                    <a:pt x="438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ubicBezTo>
                    <a:pt x="437" y="763"/>
                    <a:pt x="437" y="763"/>
                    <a:pt x="437" y="763"/>
                  </a:cubicBezTo>
                  <a:close/>
                  <a:moveTo>
                    <a:pt x="174" y="751"/>
                  </a:moveTo>
                  <a:cubicBezTo>
                    <a:pt x="174" y="750"/>
                    <a:pt x="174" y="749"/>
                    <a:pt x="175" y="749"/>
                  </a:cubicBezTo>
                  <a:cubicBezTo>
                    <a:pt x="175" y="749"/>
                    <a:pt x="175" y="749"/>
                    <a:pt x="175" y="749"/>
                  </a:cubicBezTo>
                  <a:cubicBezTo>
                    <a:pt x="176" y="748"/>
                    <a:pt x="177" y="749"/>
                    <a:pt x="178" y="750"/>
                  </a:cubicBezTo>
                  <a:cubicBezTo>
                    <a:pt x="178" y="750"/>
                    <a:pt x="178" y="750"/>
                    <a:pt x="178" y="750"/>
                  </a:cubicBezTo>
                  <a:cubicBezTo>
                    <a:pt x="178" y="751"/>
                    <a:pt x="178" y="752"/>
                    <a:pt x="177" y="752"/>
                  </a:cubicBezTo>
                  <a:cubicBezTo>
                    <a:pt x="177" y="752"/>
                    <a:pt x="177" y="752"/>
                    <a:pt x="177" y="752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6" y="753"/>
                    <a:pt x="176" y="753"/>
                    <a:pt x="176" y="753"/>
                  </a:cubicBezTo>
                  <a:cubicBezTo>
                    <a:pt x="175" y="753"/>
                    <a:pt x="174" y="752"/>
                    <a:pt x="174" y="751"/>
                  </a:cubicBezTo>
                  <a:close/>
                  <a:moveTo>
                    <a:pt x="442" y="752"/>
                  </a:moveTo>
                  <a:cubicBezTo>
                    <a:pt x="441" y="751"/>
                    <a:pt x="440" y="750"/>
                    <a:pt x="441" y="749"/>
                  </a:cubicBezTo>
                  <a:cubicBezTo>
                    <a:pt x="441" y="749"/>
                    <a:pt x="441" y="749"/>
                    <a:pt x="441" y="749"/>
                  </a:cubicBezTo>
                  <a:cubicBezTo>
                    <a:pt x="441" y="748"/>
                    <a:pt x="442" y="748"/>
                    <a:pt x="443" y="748"/>
                  </a:cubicBezTo>
                  <a:cubicBezTo>
                    <a:pt x="443" y="748"/>
                    <a:pt x="443" y="748"/>
                    <a:pt x="443" y="748"/>
                  </a:cubicBezTo>
                  <a:cubicBezTo>
                    <a:pt x="444" y="749"/>
                    <a:pt x="445" y="750"/>
                    <a:pt x="444" y="751"/>
                  </a:cubicBezTo>
                  <a:cubicBezTo>
                    <a:pt x="444" y="751"/>
                    <a:pt x="444" y="751"/>
                    <a:pt x="444" y="751"/>
                  </a:cubicBezTo>
                  <a:cubicBezTo>
                    <a:pt x="444" y="752"/>
                    <a:pt x="443" y="752"/>
                    <a:pt x="443" y="752"/>
                  </a:cubicBezTo>
                  <a:cubicBezTo>
                    <a:pt x="443" y="752"/>
                    <a:pt x="443" y="752"/>
                    <a:pt x="443" y="752"/>
                  </a:cubicBezTo>
                  <a:cubicBezTo>
                    <a:pt x="442" y="752"/>
                    <a:pt x="442" y="752"/>
                    <a:pt x="442" y="752"/>
                  </a:cubicBezTo>
                  <a:close/>
                  <a:moveTo>
                    <a:pt x="169" y="741"/>
                  </a:moveTo>
                  <a:cubicBezTo>
                    <a:pt x="169" y="740"/>
                    <a:pt x="169" y="738"/>
                    <a:pt x="170" y="738"/>
                  </a:cubicBezTo>
                  <a:cubicBezTo>
                    <a:pt x="170" y="738"/>
                    <a:pt x="170" y="738"/>
                    <a:pt x="170" y="738"/>
                  </a:cubicBezTo>
                  <a:cubicBezTo>
                    <a:pt x="171" y="737"/>
                    <a:pt x="172" y="738"/>
                    <a:pt x="173" y="739"/>
                  </a:cubicBezTo>
                  <a:cubicBezTo>
                    <a:pt x="173" y="739"/>
                    <a:pt x="173" y="739"/>
                    <a:pt x="173" y="739"/>
                  </a:cubicBezTo>
                  <a:cubicBezTo>
                    <a:pt x="173" y="740"/>
                    <a:pt x="173" y="741"/>
                    <a:pt x="172" y="742"/>
                  </a:cubicBezTo>
                  <a:cubicBezTo>
                    <a:pt x="172" y="742"/>
                    <a:pt x="172" y="742"/>
                    <a:pt x="172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1" y="742"/>
                    <a:pt x="171" y="742"/>
                    <a:pt x="171" y="742"/>
                  </a:cubicBezTo>
                  <a:cubicBezTo>
                    <a:pt x="170" y="742"/>
                    <a:pt x="169" y="741"/>
                    <a:pt x="169" y="741"/>
                  </a:cubicBezTo>
                  <a:close/>
                  <a:moveTo>
                    <a:pt x="447" y="741"/>
                  </a:moveTo>
                  <a:cubicBezTo>
                    <a:pt x="446" y="740"/>
                    <a:pt x="445" y="739"/>
                    <a:pt x="446" y="738"/>
                  </a:cubicBezTo>
                  <a:cubicBezTo>
                    <a:pt x="446" y="738"/>
                    <a:pt x="446" y="738"/>
                    <a:pt x="446" y="738"/>
                  </a:cubicBezTo>
                  <a:cubicBezTo>
                    <a:pt x="446" y="737"/>
                    <a:pt x="447" y="737"/>
                    <a:pt x="448" y="737"/>
                  </a:cubicBezTo>
                  <a:cubicBezTo>
                    <a:pt x="448" y="737"/>
                    <a:pt x="448" y="737"/>
                    <a:pt x="448" y="737"/>
                  </a:cubicBezTo>
                  <a:cubicBezTo>
                    <a:pt x="449" y="738"/>
                    <a:pt x="450" y="739"/>
                    <a:pt x="449" y="740"/>
                  </a:cubicBezTo>
                  <a:cubicBezTo>
                    <a:pt x="449" y="740"/>
                    <a:pt x="449" y="740"/>
                    <a:pt x="449" y="740"/>
                  </a:cubicBezTo>
                  <a:cubicBezTo>
                    <a:pt x="449" y="741"/>
                    <a:pt x="448" y="741"/>
                    <a:pt x="448" y="741"/>
                  </a:cubicBezTo>
                  <a:cubicBezTo>
                    <a:pt x="448" y="741"/>
                    <a:pt x="448" y="741"/>
                    <a:pt x="448" y="741"/>
                  </a:cubicBezTo>
                  <a:cubicBezTo>
                    <a:pt x="447" y="741"/>
                    <a:pt x="447" y="741"/>
                    <a:pt x="447" y="741"/>
                  </a:cubicBezTo>
                  <a:close/>
                  <a:moveTo>
                    <a:pt x="164" y="730"/>
                  </a:moveTo>
                  <a:cubicBezTo>
                    <a:pt x="163" y="729"/>
                    <a:pt x="164" y="727"/>
                    <a:pt x="165" y="727"/>
                  </a:cubicBezTo>
                  <a:cubicBezTo>
                    <a:pt x="165" y="727"/>
                    <a:pt x="165" y="727"/>
                    <a:pt x="165" y="727"/>
                  </a:cubicBezTo>
                  <a:cubicBezTo>
                    <a:pt x="166" y="727"/>
                    <a:pt x="167" y="727"/>
                    <a:pt x="168" y="728"/>
                  </a:cubicBezTo>
                  <a:cubicBezTo>
                    <a:pt x="168" y="728"/>
                    <a:pt x="168" y="728"/>
                    <a:pt x="168" y="728"/>
                  </a:cubicBezTo>
                  <a:cubicBezTo>
                    <a:pt x="168" y="729"/>
                    <a:pt x="168" y="730"/>
                    <a:pt x="167" y="731"/>
                  </a:cubicBezTo>
                  <a:cubicBezTo>
                    <a:pt x="167" y="731"/>
                    <a:pt x="167" y="731"/>
                    <a:pt x="167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6" y="731"/>
                    <a:pt x="166" y="731"/>
                    <a:pt x="166" y="731"/>
                  </a:cubicBezTo>
                  <a:cubicBezTo>
                    <a:pt x="165" y="731"/>
                    <a:pt x="164" y="730"/>
                    <a:pt x="164" y="730"/>
                  </a:cubicBezTo>
                  <a:close/>
                  <a:moveTo>
                    <a:pt x="452" y="730"/>
                  </a:moveTo>
                  <a:cubicBezTo>
                    <a:pt x="451" y="730"/>
                    <a:pt x="450" y="728"/>
                    <a:pt x="451" y="727"/>
                  </a:cubicBezTo>
                  <a:cubicBezTo>
                    <a:pt x="451" y="727"/>
                    <a:pt x="451" y="727"/>
                    <a:pt x="451" y="727"/>
                  </a:cubicBezTo>
                  <a:cubicBezTo>
                    <a:pt x="451" y="726"/>
                    <a:pt x="452" y="726"/>
                    <a:pt x="454" y="726"/>
                  </a:cubicBezTo>
                  <a:cubicBezTo>
                    <a:pt x="454" y="726"/>
                    <a:pt x="454" y="726"/>
                    <a:pt x="454" y="726"/>
                  </a:cubicBezTo>
                  <a:cubicBezTo>
                    <a:pt x="455" y="727"/>
                    <a:pt x="455" y="728"/>
                    <a:pt x="454" y="729"/>
                  </a:cubicBezTo>
                  <a:cubicBezTo>
                    <a:pt x="454" y="729"/>
                    <a:pt x="454" y="729"/>
                    <a:pt x="454" y="729"/>
                  </a:cubicBezTo>
                  <a:cubicBezTo>
                    <a:pt x="454" y="730"/>
                    <a:pt x="453" y="730"/>
                    <a:pt x="453" y="730"/>
                  </a:cubicBezTo>
                  <a:cubicBezTo>
                    <a:pt x="453" y="730"/>
                    <a:pt x="453" y="730"/>
                    <a:pt x="453" y="730"/>
                  </a:cubicBezTo>
                  <a:cubicBezTo>
                    <a:pt x="452" y="730"/>
                    <a:pt x="452" y="730"/>
                    <a:pt x="452" y="730"/>
                  </a:cubicBezTo>
                  <a:close/>
                  <a:moveTo>
                    <a:pt x="159" y="719"/>
                  </a:moveTo>
                  <a:cubicBezTo>
                    <a:pt x="158" y="718"/>
                    <a:pt x="159" y="717"/>
                    <a:pt x="160" y="716"/>
                  </a:cubicBezTo>
                  <a:cubicBezTo>
                    <a:pt x="160" y="716"/>
                    <a:pt x="160" y="716"/>
                    <a:pt x="160" y="716"/>
                  </a:cubicBezTo>
                  <a:cubicBezTo>
                    <a:pt x="161" y="716"/>
                    <a:pt x="162" y="716"/>
                    <a:pt x="163" y="717"/>
                  </a:cubicBezTo>
                  <a:cubicBezTo>
                    <a:pt x="163" y="717"/>
                    <a:pt x="163" y="717"/>
                    <a:pt x="163" y="717"/>
                  </a:cubicBezTo>
                  <a:cubicBezTo>
                    <a:pt x="163" y="718"/>
                    <a:pt x="163" y="719"/>
                    <a:pt x="162" y="720"/>
                  </a:cubicBezTo>
                  <a:cubicBezTo>
                    <a:pt x="162" y="720"/>
                    <a:pt x="162" y="720"/>
                    <a:pt x="162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1" y="720"/>
                    <a:pt x="161" y="720"/>
                    <a:pt x="161" y="720"/>
                  </a:cubicBezTo>
                  <a:cubicBezTo>
                    <a:pt x="160" y="720"/>
                    <a:pt x="159" y="720"/>
                    <a:pt x="159" y="719"/>
                  </a:cubicBezTo>
                  <a:close/>
                  <a:moveTo>
                    <a:pt x="457" y="719"/>
                  </a:moveTo>
                  <a:cubicBezTo>
                    <a:pt x="456" y="719"/>
                    <a:pt x="455" y="717"/>
                    <a:pt x="456" y="716"/>
                  </a:cubicBezTo>
                  <a:cubicBezTo>
                    <a:pt x="456" y="716"/>
                    <a:pt x="456" y="716"/>
                    <a:pt x="456" y="716"/>
                  </a:cubicBezTo>
                  <a:cubicBezTo>
                    <a:pt x="456" y="715"/>
                    <a:pt x="458" y="715"/>
                    <a:pt x="459" y="716"/>
                  </a:cubicBezTo>
                  <a:cubicBezTo>
                    <a:pt x="459" y="716"/>
                    <a:pt x="459" y="716"/>
                    <a:pt x="459" y="716"/>
                  </a:cubicBezTo>
                  <a:cubicBezTo>
                    <a:pt x="460" y="716"/>
                    <a:pt x="460" y="717"/>
                    <a:pt x="460" y="718"/>
                  </a:cubicBezTo>
                  <a:cubicBezTo>
                    <a:pt x="460" y="718"/>
                    <a:pt x="460" y="718"/>
                    <a:pt x="460" y="718"/>
                  </a:cubicBezTo>
                  <a:cubicBezTo>
                    <a:pt x="459" y="719"/>
                    <a:pt x="458" y="719"/>
                    <a:pt x="458" y="719"/>
                  </a:cubicBezTo>
                  <a:cubicBezTo>
                    <a:pt x="458" y="719"/>
                    <a:pt x="458" y="719"/>
                    <a:pt x="458" y="719"/>
                  </a:cubicBezTo>
                  <a:cubicBezTo>
                    <a:pt x="457" y="719"/>
                    <a:pt x="457" y="719"/>
                    <a:pt x="457" y="719"/>
                  </a:cubicBezTo>
                  <a:close/>
                  <a:moveTo>
                    <a:pt x="154" y="708"/>
                  </a:moveTo>
                  <a:cubicBezTo>
                    <a:pt x="153" y="707"/>
                    <a:pt x="154" y="706"/>
                    <a:pt x="155" y="705"/>
                  </a:cubicBezTo>
                  <a:cubicBezTo>
                    <a:pt x="155" y="705"/>
                    <a:pt x="155" y="705"/>
                    <a:pt x="155" y="705"/>
                  </a:cubicBezTo>
                  <a:cubicBezTo>
                    <a:pt x="156" y="705"/>
                    <a:pt x="157" y="705"/>
                    <a:pt x="157" y="706"/>
                  </a:cubicBezTo>
                  <a:cubicBezTo>
                    <a:pt x="157" y="706"/>
                    <a:pt x="157" y="706"/>
                    <a:pt x="157" y="706"/>
                  </a:cubicBezTo>
                  <a:cubicBezTo>
                    <a:pt x="158" y="707"/>
                    <a:pt x="157" y="708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6" y="709"/>
                    <a:pt x="156" y="709"/>
                    <a:pt x="156" y="709"/>
                  </a:cubicBezTo>
                  <a:cubicBezTo>
                    <a:pt x="155" y="709"/>
                    <a:pt x="154" y="709"/>
                    <a:pt x="154" y="708"/>
                  </a:cubicBezTo>
                  <a:close/>
                  <a:moveTo>
                    <a:pt x="462" y="708"/>
                  </a:moveTo>
                  <a:cubicBezTo>
                    <a:pt x="461" y="708"/>
                    <a:pt x="461" y="707"/>
                    <a:pt x="461" y="706"/>
                  </a:cubicBezTo>
                  <a:cubicBezTo>
                    <a:pt x="461" y="706"/>
                    <a:pt x="461" y="706"/>
                    <a:pt x="461" y="706"/>
                  </a:cubicBezTo>
                  <a:cubicBezTo>
                    <a:pt x="461" y="705"/>
                    <a:pt x="463" y="704"/>
                    <a:pt x="464" y="705"/>
                  </a:cubicBezTo>
                  <a:cubicBezTo>
                    <a:pt x="464" y="705"/>
                    <a:pt x="464" y="705"/>
                    <a:pt x="464" y="705"/>
                  </a:cubicBezTo>
                  <a:cubicBezTo>
                    <a:pt x="465" y="705"/>
                    <a:pt x="465" y="706"/>
                    <a:pt x="465" y="707"/>
                  </a:cubicBezTo>
                  <a:cubicBezTo>
                    <a:pt x="465" y="707"/>
                    <a:pt x="465" y="707"/>
                    <a:pt x="465" y="707"/>
                  </a:cubicBezTo>
                  <a:cubicBezTo>
                    <a:pt x="464" y="708"/>
                    <a:pt x="464" y="708"/>
                    <a:pt x="463" y="708"/>
                  </a:cubicBezTo>
                  <a:cubicBezTo>
                    <a:pt x="463" y="708"/>
                    <a:pt x="463" y="708"/>
                    <a:pt x="463" y="708"/>
                  </a:cubicBezTo>
                  <a:cubicBezTo>
                    <a:pt x="463" y="708"/>
                    <a:pt x="462" y="708"/>
                    <a:pt x="462" y="708"/>
                  </a:cubicBezTo>
                  <a:close/>
                  <a:moveTo>
                    <a:pt x="149" y="697"/>
                  </a:moveTo>
                  <a:cubicBezTo>
                    <a:pt x="148" y="696"/>
                    <a:pt x="149" y="695"/>
                    <a:pt x="150" y="694"/>
                  </a:cubicBezTo>
                  <a:cubicBezTo>
                    <a:pt x="150" y="694"/>
                    <a:pt x="150" y="694"/>
                    <a:pt x="150" y="694"/>
                  </a:cubicBezTo>
                  <a:cubicBezTo>
                    <a:pt x="151" y="694"/>
                    <a:pt x="152" y="694"/>
                    <a:pt x="152" y="695"/>
                  </a:cubicBezTo>
                  <a:cubicBezTo>
                    <a:pt x="152" y="695"/>
                    <a:pt x="152" y="695"/>
                    <a:pt x="152" y="695"/>
                  </a:cubicBezTo>
                  <a:cubicBezTo>
                    <a:pt x="153" y="696"/>
                    <a:pt x="152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1" y="698"/>
                    <a:pt x="151" y="698"/>
                    <a:pt x="151" y="698"/>
                  </a:cubicBezTo>
                  <a:cubicBezTo>
                    <a:pt x="150" y="698"/>
                    <a:pt x="149" y="698"/>
                    <a:pt x="149" y="697"/>
                  </a:cubicBezTo>
                  <a:close/>
                  <a:moveTo>
                    <a:pt x="467" y="697"/>
                  </a:moveTo>
                  <a:cubicBezTo>
                    <a:pt x="466" y="697"/>
                    <a:pt x="466" y="696"/>
                    <a:pt x="466" y="695"/>
                  </a:cubicBezTo>
                  <a:cubicBezTo>
                    <a:pt x="466" y="695"/>
                    <a:pt x="466" y="695"/>
                    <a:pt x="466" y="695"/>
                  </a:cubicBezTo>
                  <a:cubicBezTo>
                    <a:pt x="467" y="694"/>
                    <a:pt x="468" y="693"/>
                    <a:pt x="469" y="694"/>
                  </a:cubicBezTo>
                  <a:cubicBezTo>
                    <a:pt x="469" y="694"/>
                    <a:pt x="469" y="694"/>
                    <a:pt x="469" y="694"/>
                  </a:cubicBezTo>
                  <a:cubicBezTo>
                    <a:pt x="470" y="694"/>
                    <a:pt x="470" y="695"/>
                    <a:pt x="470" y="696"/>
                  </a:cubicBezTo>
                  <a:cubicBezTo>
                    <a:pt x="470" y="696"/>
                    <a:pt x="470" y="696"/>
                    <a:pt x="470" y="696"/>
                  </a:cubicBezTo>
                  <a:cubicBezTo>
                    <a:pt x="469" y="697"/>
                    <a:pt x="469" y="698"/>
                    <a:pt x="468" y="698"/>
                  </a:cubicBezTo>
                  <a:cubicBezTo>
                    <a:pt x="468" y="698"/>
                    <a:pt x="468" y="698"/>
                    <a:pt x="468" y="698"/>
                  </a:cubicBezTo>
                  <a:cubicBezTo>
                    <a:pt x="468" y="698"/>
                    <a:pt x="467" y="698"/>
                    <a:pt x="467" y="697"/>
                  </a:cubicBezTo>
                  <a:close/>
                  <a:moveTo>
                    <a:pt x="144" y="686"/>
                  </a:moveTo>
                  <a:cubicBezTo>
                    <a:pt x="143" y="685"/>
                    <a:pt x="144" y="684"/>
                    <a:pt x="145" y="683"/>
                  </a:cubicBezTo>
                  <a:cubicBezTo>
                    <a:pt x="145" y="683"/>
                    <a:pt x="145" y="683"/>
                    <a:pt x="145" y="683"/>
                  </a:cubicBezTo>
                  <a:cubicBezTo>
                    <a:pt x="146" y="683"/>
                    <a:pt x="147" y="683"/>
                    <a:pt x="147" y="684"/>
                  </a:cubicBezTo>
                  <a:cubicBezTo>
                    <a:pt x="147" y="684"/>
                    <a:pt x="147" y="684"/>
                    <a:pt x="147" y="684"/>
                  </a:cubicBezTo>
                  <a:cubicBezTo>
                    <a:pt x="148" y="685"/>
                    <a:pt x="147" y="687"/>
                    <a:pt x="146" y="687"/>
                  </a:cubicBezTo>
                  <a:cubicBezTo>
                    <a:pt x="146" y="687"/>
                    <a:pt x="146" y="687"/>
                    <a:pt x="146" y="687"/>
                  </a:cubicBezTo>
                  <a:cubicBezTo>
                    <a:pt x="146" y="687"/>
                    <a:pt x="146" y="687"/>
                    <a:pt x="145" y="687"/>
                  </a:cubicBezTo>
                  <a:cubicBezTo>
                    <a:pt x="145" y="687"/>
                    <a:pt x="145" y="687"/>
                    <a:pt x="145" y="687"/>
                  </a:cubicBezTo>
                  <a:cubicBezTo>
                    <a:pt x="145" y="687"/>
                    <a:pt x="144" y="687"/>
                    <a:pt x="144" y="686"/>
                  </a:cubicBezTo>
                  <a:close/>
                  <a:moveTo>
                    <a:pt x="472" y="687"/>
                  </a:moveTo>
                  <a:cubicBezTo>
                    <a:pt x="471" y="686"/>
                    <a:pt x="471" y="685"/>
                    <a:pt x="471" y="684"/>
                  </a:cubicBezTo>
                  <a:cubicBezTo>
                    <a:pt x="471" y="684"/>
                    <a:pt x="471" y="684"/>
                    <a:pt x="471" y="684"/>
                  </a:cubicBezTo>
                  <a:cubicBezTo>
                    <a:pt x="472" y="683"/>
                    <a:pt x="473" y="682"/>
                    <a:pt x="474" y="683"/>
                  </a:cubicBezTo>
                  <a:cubicBezTo>
                    <a:pt x="474" y="683"/>
                    <a:pt x="474" y="683"/>
                    <a:pt x="474" y="683"/>
                  </a:cubicBezTo>
                  <a:cubicBezTo>
                    <a:pt x="475" y="683"/>
                    <a:pt x="475" y="685"/>
                    <a:pt x="475" y="686"/>
                  </a:cubicBezTo>
                  <a:cubicBezTo>
                    <a:pt x="475" y="686"/>
                    <a:pt x="475" y="686"/>
                    <a:pt x="475" y="686"/>
                  </a:cubicBezTo>
                  <a:cubicBezTo>
                    <a:pt x="474" y="686"/>
                    <a:pt x="474" y="687"/>
                    <a:pt x="473" y="687"/>
                  </a:cubicBezTo>
                  <a:cubicBezTo>
                    <a:pt x="473" y="687"/>
                    <a:pt x="473" y="687"/>
                    <a:pt x="473" y="687"/>
                  </a:cubicBezTo>
                  <a:cubicBezTo>
                    <a:pt x="473" y="687"/>
                    <a:pt x="472" y="687"/>
                    <a:pt x="472" y="687"/>
                  </a:cubicBezTo>
                  <a:close/>
                  <a:moveTo>
                    <a:pt x="139" y="675"/>
                  </a:moveTo>
                  <a:cubicBezTo>
                    <a:pt x="138" y="674"/>
                    <a:pt x="139" y="673"/>
                    <a:pt x="140" y="673"/>
                  </a:cubicBezTo>
                  <a:cubicBezTo>
                    <a:pt x="140" y="673"/>
                    <a:pt x="140" y="673"/>
                    <a:pt x="140" y="673"/>
                  </a:cubicBezTo>
                  <a:cubicBezTo>
                    <a:pt x="141" y="672"/>
                    <a:pt x="142" y="673"/>
                    <a:pt x="142" y="674"/>
                  </a:cubicBezTo>
                  <a:cubicBezTo>
                    <a:pt x="142" y="674"/>
                    <a:pt x="142" y="674"/>
                    <a:pt x="142" y="674"/>
                  </a:cubicBezTo>
                  <a:cubicBezTo>
                    <a:pt x="143" y="675"/>
                    <a:pt x="142" y="676"/>
                    <a:pt x="141" y="676"/>
                  </a:cubicBezTo>
                  <a:cubicBezTo>
                    <a:pt x="141" y="676"/>
                    <a:pt x="141" y="676"/>
                    <a:pt x="141" y="676"/>
                  </a:cubicBezTo>
                  <a:cubicBezTo>
                    <a:pt x="141" y="676"/>
                    <a:pt x="141" y="676"/>
                    <a:pt x="140" y="676"/>
                  </a:cubicBezTo>
                  <a:cubicBezTo>
                    <a:pt x="140" y="676"/>
                    <a:pt x="140" y="676"/>
                    <a:pt x="140" y="676"/>
                  </a:cubicBezTo>
                  <a:cubicBezTo>
                    <a:pt x="140" y="676"/>
                    <a:pt x="139" y="676"/>
                    <a:pt x="139" y="675"/>
                  </a:cubicBezTo>
                  <a:close/>
                  <a:moveTo>
                    <a:pt x="477" y="676"/>
                  </a:moveTo>
                  <a:cubicBezTo>
                    <a:pt x="476" y="675"/>
                    <a:pt x="476" y="674"/>
                    <a:pt x="476" y="673"/>
                  </a:cubicBezTo>
                  <a:cubicBezTo>
                    <a:pt x="476" y="673"/>
                    <a:pt x="476" y="673"/>
                    <a:pt x="476" y="673"/>
                  </a:cubicBezTo>
                  <a:cubicBezTo>
                    <a:pt x="477" y="672"/>
                    <a:pt x="478" y="672"/>
                    <a:pt x="479" y="672"/>
                  </a:cubicBezTo>
                  <a:cubicBezTo>
                    <a:pt x="479" y="672"/>
                    <a:pt x="479" y="672"/>
                    <a:pt x="479" y="672"/>
                  </a:cubicBezTo>
                  <a:cubicBezTo>
                    <a:pt x="480" y="672"/>
                    <a:pt x="480" y="674"/>
                    <a:pt x="480" y="675"/>
                  </a:cubicBezTo>
                  <a:cubicBezTo>
                    <a:pt x="480" y="675"/>
                    <a:pt x="480" y="675"/>
                    <a:pt x="480" y="675"/>
                  </a:cubicBezTo>
                  <a:cubicBezTo>
                    <a:pt x="479" y="675"/>
                    <a:pt x="479" y="676"/>
                    <a:pt x="478" y="676"/>
                  </a:cubicBezTo>
                  <a:cubicBezTo>
                    <a:pt x="478" y="676"/>
                    <a:pt x="478" y="676"/>
                    <a:pt x="478" y="676"/>
                  </a:cubicBezTo>
                  <a:cubicBezTo>
                    <a:pt x="478" y="676"/>
                    <a:pt x="477" y="676"/>
                    <a:pt x="477" y="676"/>
                  </a:cubicBezTo>
                  <a:close/>
                  <a:moveTo>
                    <a:pt x="134" y="664"/>
                  </a:moveTo>
                  <a:cubicBezTo>
                    <a:pt x="133" y="663"/>
                    <a:pt x="134" y="662"/>
                    <a:pt x="135" y="662"/>
                  </a:cubicBezTo>
                  <a:cubicBezTo>
                    <a:pt x="135" y="662"/>
                    <a:pt x="135" y="662"/>
                    <a:pt x="135" y="662"/>
                  </a:cubicBezTo>
                  <a:cubicBezTo>
                    <a:pt x="136" y="661"/>
                    <a:pt x="137" y="662"/>
                    <a:pt x="137" y="663"/>
                  </a:cubicBezTo>
                  <a:cubicBezTo>
                    <a:pt x="137" y="663"/>
                    <a:pt x="137" y="663"/>
                    <a:pt x="137" y="663"/>
                  </a:cubicBezTo>
                  <a:cubicBezTo>
                    <a:pt x="138" y="664"/>
                    <a:pt x="137" y="665"/>
                    <a:pt x="136" y="665"/>
                  </a:cubicBezTo>
                  <a:cubicBezTo>
                    <a:pt x="136" y="665"/>
                    <a:pt x="136" y="665"/>
                    <a:pt x="136" y="665"/>
                  </a:cubicBezTo>
                  <a:cubicBezTo>
                    <a:pt x="136" y="665"/>
                    <a:pt x="136" y="666"/>
                    <a:pt x="135" y="666"/>
                  </a:cubicBezTo>
                  <a:cubicBezTo>
                    <a:pt x="135" y="666"/>
                    <a:pt x="135" y="666"/>
                    <a:pt x="135" y="666"/>
                  </a:cubicBezTo>
                  <a:cubicBezTo>
                    <a:pt x="135" y="666"/>
                    <a:pt x="134" y="665"/>
                    <a:pt x="134" y="664"/>
                  </a:cubicBezTo>
                  <a:close/>
                  <a:moveTo>
                    <a:pt x="482" y="665"/>
                  </a:moveTo>
                  <a:cubicBezTo>
                    <a:pt x="481" y="664"/>
                    <a:pt x="481" y="663"/>
                    <a:pt x="481" y="662"/>
                  </a:cubicBezTo>
                  <a:cubicBezTo>
                    <a:pt x="481" y="662"/>
                    <a:pt x="481" y="662"/>
                    <a:pt x="481" y="662"/>
                  </a:cubicBezTo>
                  <a:cubicBezTo>
                    <a:pt x="482" y="661"/>
                    <a:pt x="483" y="661"/>
                    <a:pt x="484" y="661"/>
                  </a:cubicBezTo>
                  <a:cubicBezTo>
                    <a:pt x="484" y="661"/>
                    <a:pt x="484" y="661"/>
                    <a:pt x="484" y="661"/>
                  </a:cubicBezTo>
                  <a:cubicBezTo>
                    <a:pt x="485" y="662"/>
                    <a:pt x="485" y="663"/>
                    <a:pt x="485" y="664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5"/>
                    <a:pt x="484" y="665"/>
                    <a:pt x="483" y="665"/>
                  </a:cubicBezTo>
                  <a:cubicBezTo>
                    <a:pt x="483" y="665"/>
                    <a:pt x="483" y="665"/>
                    <a:pt x="483" y="665"/>
                  </a:cubicBezTo>
                  <a:cubicBezTo>
                    <a:pt x="483" y="665"/>
                    <a:pt x="482" y="665"/>
                    <a:pt x="482" y="665"/>
                  </a:cubicBezTo>
                  <a:close/>
                  <a:moveTo>
                    <a:pt x="128" y="654"/>
                  </a:moveTo>
                  <a:cubicBezTo>
                    <a:pt x="128" y="653"/>
                    <a:pt x="128" y="651"/>
                    <a:pt x="129" y="651"/>
                  </a:cubicBezTo>
                  <a:cubicBezTo>
                    <a:pt x="129" y="651"/>
                    <a:pt x="129" y="651"/>
                    <a:pt x="129" y="651"/>
                  </a:cubicBezTo>
                  <a:cubicBezTo>
                    <a:pt x="130" y="650"/>
                    <a:pt x="132" y="651"/>
                    <a:pt x="132" y="652"/>
                  </a:cubicBezTo>
                  <a:cubicBezTo>
                    <a:pt x="132" y="652"/>
                    <a:pt x="132" y="652"/>
                    <a:pt x="132" y="652"/>
                  </a:cubicBezTo>
                  <a:cubicBezTo>
                    <a:pt x="133" y="653"/>
                    <a:pt x="132" y="654"/>
                    <a:pt x="131" y="654"/>
                  </a:cubicBezTo>
                  <a:cubicBezTo>
                    <a:pt x="131" y="654"/>
                    <a:pt x="131" y="654"/>
                    <a:pt x="131" y="654"/>
                  </a:cubicBezTo>
                  <a:cubicBezTo>
                    <a:pt x="131" y="655"/>
                    <a:pt x="131" y="655"/>
                    <a:pt x="130" y="655"/>
                  </a:cubicBezTo>
                  <a:cubicBezTo>
                    <a:pt x="130" y="655"/>
                    <a:pt x="130" y="655"/>
                    <a:pt x="130" y="655"/>
                  </a:cubicBezTo>
                  <a:cubicBezTo>
                    <a:pt x="130" y="655"/>
                    <a:pt x="129" y="654"/>
                    <a:pt x="128" y="654"/>
                  </a:cubicBezTo>
                  <a:close/>
                  <a:moveTo>
                    <a:pt x="487" y="654"/>
                  </a:moveTo>
                  <a:cubicBezTo>
                    <a:pt x="486" y="653"/>
                    <a:pt x="486" y="652"/>
                    <a:pt x="486" y="651"/>
                  </a:cubicBezTo>
                  <a:cubicBezTo>
                    <a:pt x="486" y="651"/>
                    <a:pt x="486" y="651"/>
                    <a:pt x="486" y="651"/>
                  </a:cubicBezTo>
                  <a:cubicBezTo>
                    <a:pt x="487" y="650"/>
                    <a:pt x="488" y="650"/>
                    <a:pt x="489" y="650"/>
                  </a:cubicBezTo>
                  <a:cubicBezTo>
                    <a:pt x="489" y="650"/>
                    <a:pt x="489" y="650"/>
                    <a:pt x="489" y="650"/>
                  </a:cubicBezTo>
                  <a:cubicBezTo>
                    <a:pt x="490" y="651"/>
                    <a:pt x="490" y="652"/>
                    <a:pt x="490" y="653"/>
                  </a:cubicBezTo>
                  <a:cubicBezTo>
                    <a:pt x="490" y="653"/>
                    <a:pt x="490" y="653"/>
                    <a:pt x="490" y="653"/>
                  </a:cubicBezTo>
                  <a:cubicBezTo>
                    <a:pt x="490" y="654"/>
                    <a:pt x="489" y="654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488" y="654"/>
                    <a:pt x="488" y="654"/>
                    <a:pt x="487" y="654"/>
                  </a:cubicBezTo>
                  <a:close/>
                  <a:moveTo>
                    <a:pt x="123" y="643"/>
                  </a:moveTo>
                  <a:cubicBezTo>
                    <a:pt x="123" y="642"/>
                    <a:pt x="123" y="640"/>
                    <a:pt x="124" y="640"/>
                  </a:cubicBezTo>
                  <a:cubicBezTo>
                    <a:pt x="124" y="640"/>
                    <a:pt x="124" y="640"/>
                    <a:pt x="124" y="640"/>
                  </a:cubicBezTo>
                  <a:cubicBezTo>
                    <a:pt x="125" y="640"/>
                    <a:pt x="127" y="640"/>
                    <a:pt x="127" y="64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27" y="642"/>
                    <a:pt x="127" y="643"/>
                    <a:pt x="126" y="644"/>
                  </a:cubicBezTo>
                  <a:cubicBezTo>
                    <a:pt x="126" y="644"/>
                    <a:pt x="126" y="644"/>
                    <a:pt x="126" y="644"/>
                  </a:cubicBezTo>
                  <a:cubicBezTo>
                    <a:pt x="126" y="644"/>
                    <a:pt x="126" y="644"/>
                    <a:pt x="125" y="644"/>
                  </a:cubicBezTo>
                  <a:cubicBezTo>
                    <a:pt x="125" y="644"/>
                    <a:pt x="125" y="644"/>
                    <a:pt x="125" y="644"/>
                  </a:cubicBezTo>
                  <a:cubicBezTo>
                    <a:pt x="124" y="644"/>
                    <a:pt x="124" y="643"/>
                    <a:pt x="123" y="643"/>
                  </a:cubicBezTo>
                  <a:close/>
                  <a:moveTo>
                    <a:pt x="492" y="643"/>
                  </a:moveTo>
                  <a:cubicBezTo>
                    <a:pt x="491" y="643"/>
                    <a:pt x="491" y="641"/>
                    <a:pt x="491" y="640"/>
                  </a:cubicBezTo>
                  <a:cubicBezTo>
                    <a:pt x="491" y="640"/>
                    <a:pt x="491" y="640"/>
                    <a:pt x="491" y="640"/>
                  </a:cubicBezTo>
                  <a:cubicBezTo>
                    <a:pt x="492" y="639"/>
                    <a:pt x="493" y="639"/>
                    <a:pt x="494" y="639"/>
                  </a:cubicBezTo>
                  <a:cubicBezTo>
                    <a:pt x="494" y="639"/>
                    <a:pt x="494" y="639"/>
                    <a:pt x="494" y="639"/>
                  </a:cubicBezTo>
                  <a:cubicBezTo>
                    <a:pt x="495" y="640"/>
                    <a:pt x="495" y="641"/>
                    <a:pt x="495" y="642"/>
                  </a:cubicBezTo>
                  <a:cubicBezTo>
                    <a:pt x="495" y="642"/>
                    <a:pt x="495" y="642"/>
                    <a:pt x="495" y="642"/>
                  </a:cubicBezTo>
                  <a:cubicBezTo>
                    <a:pt x="495" y="643"/>
                    <a:pt x="494" y="643"/>
                    <a:pt x="493" y="643"/>
                  </a:cubicBezTo>
                  <a:cubicBezTo>
                    <a:pt x="493" y="643"/>
                    <a:pt x="493" y="643"/>
                    <a:pt x="493" y="643"/>
                  </a:cubicBezTo>
                  <a:cubicBezTo>
                    <a:pt x="493" y="643"/>
                    <a:pt x="493" y="643"/>
                    <a:pt x="492" y="643"/>
                  </a:cubicBezTo>
                  <a:close/>
                  <a:moveTo>
                    <a:pt x="118" y="632"/>
                  </a:moveTo>
                  <a:cubicBezTo>
                    <a:pt x="118" y="631"/>
                    <a:pt x="118" y="630"/>
                    <a:pt x="119" y="629"/>
                  </a:cubicBezTo>
                  <a:cubicBezTo>
                    <a:pt x="119" y="629"/>
                    <a:pt x="119" y="629"/>
                    <a:pt x="119" y="629"/>
                  </a:cubicBezTo>
                  <a:cubicBezTo>
                    <a:pt x="120" y="629"/>
                    <a:pt x="121" y="629"/>
                    <a:pt x="122" y="630"/>
                  </a:cubicBezTo>
                  <a:cubicBezTo>
                    <a:pt x="122" y="630"/>
                    <a:pt x="122" y="630"/>
                    <a:pt x="122" y="630"/>
                  </a:cubicBezTo>
                  <a:cubicBezTo>
                    <a:pt x="122" y="631"/>
                    <a:pt x="122" y="632"/>
                    <a:pt x="121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21" y="633"/>
                    <a:pt x="120" y="633"/>
                    <a:pt x="120" y="633"/>
                  </a:cubicBezTo>
                  <a:cubicBezTo>
                    <a:pt x="120" y="633"/>
                    <a:pt x="120" y="633"/>
                    <a:pt x="120" y="633"/>
                  </a:cubicBezTo>
                  <a:cubicBezTo>
                    <a:pt x="119" y="633"/>
                    <a:pt x="119" y="632"/>
                    <a:pt x="118" y="632"/>
                  </a:cubicBezTo>
                  <a:close/>
                  <a:moveTo>
                    <a:pt x="497" y="632"/>
                  </a:moveTo>
                  <a:cubicBezTo>
                    <a:pt x="496" y="632"/>
                    <a:pt x="496" y="630"/>
                    <a:pt x="496" y="629"/>
                  </a:cubicBezTo>
                  <a:cubicBezTo>
                    <a:pt x="496" y="629"/>
                    <a:pt x="496" y="629"/>
                    <a:pt x="496" y="629"/>
                  </a:cubicBezTo>
                  <a:cubicBezTo>
                    <a:pt x="497" y="628"/>
                    <a:pt x="498" y="628"/>
                    <a:pt x="499" y="629"/>
                  </a:cubicBezTo>
                  <a:cubicBezTo>
                    <a:pt x="499" y="629"/>
                    <a:pt x="499" y="629"/>
                    <a:pt x="499" y="629"/>
                  </a:cubicBezTo>
                  <a:cubicBezTo>
                    <a:pt x="500" y="629"/>
                    <a:pt x="501" y="630"/>
                    <a:pt x="500" y="631"/>
                  </a:cubicBezTo>
                  <a:cubicBezTo>
                    <a:pt x="500" y="631"/>
                    <a:pt x="500" y="631"/>
                    <a:pt x="500" y="631"/>
                  </a:cubicBezTo>
                  <a:cubicBezTo>
                    <a:pt x="500" y="632"/>
                    <a:pt x="499" y="632"/>
                    <a:pt x="498" y="632"/>
                  </a:cubicBezTo>
                  <a:cubicBezTo>
                    <a:pt x="498" y="632"/>
                    <a:pt x="498" y="632"/>
                    <a:pt x="498" y="632"/>
                  </a:cubicBezTo>
                  <a:cubicBezTo>
                    <a:pt x="498" y="632"/>
                    <a:pt x="498" y="632"/>
                    <a:pt x="497" y="632"/>
                  </a:cubicBezTo>
                  <a:close/>
                  <a:moveTo>
                    <a:pt x="113" y="621"/>
                  </a:moveTo>
                  <a:cubicBezTo>
                    <a:pt x="113" y="620"/>
                    <a:pt x="113" y="619"/>
                    <a:pt x="114" y="618"/>
                  </a:cubicBezTo>
                  <a:cubicBezTo>
                    <a:pt x="114" y="618"/>
                    <a:pt x="114" y="618"/>
                    <a:pt x="114" y="618"/>
                  </a:cubicBezTo>
                  <a:cubicBezTo>
                    <a:pt x="115" y="618"/>
                    <a:pt x="116" y="618"/>
                    <a:pt x="117" y="619"/>
                  </a:cubicBezTo>
                  <a:cubicBezTo>
                    <a:pt x="117" y="619"/>
                    <a:pt x="117" y="619"/>
                    <a:pt x="117" y="619"/>
                  </a:cubicBezTo>
                  <a:cubicBezTo>
                    <a:pt x="117" y="620"/>
                    <a:pt x="117" y="621"/>
                    <a:pt x="116" y="622"/>
                  </a:cubicBezTo>
                  <a:cubicBezTo>
                    <a:pt x="116" y="622"/>
                    <a:pt x="116" y="622"/>
                    <a:pt x="116" y="622"/>
                  </a:cubicBezTo>
                  <a:cubicBezTo>
                    <a:pt x="116" y="622"/>
                    <a:pt x="115" y="622"/>
                    <a:pt x="115" y="622"/>
                  </a:cubicBezTo>
                  <a:cubicBezTo>
                    <a:pt x="115" y="622"/>
                    <a:pt x="115" y="622"/>
                    <a:pt x="115" y="622"/>
                  </a:cubicBezTo>
                  <a:cubicBezTo>
                    <a:pt x="114" y="622"/>
                    <a:pt x="114" y="622"/>
                    <a:pt x="113" y="621"/>
                  </a:cubicBezTo>
                  <a:close/>
                  <a:moveTo>
                    <a:pt x="502" y="621"/>
                  </a:moveTo>
                  <a:cubicBezTo>
                    <a:pt x="501" y="621"/>
                    <a:pt x="501" y="620"/>
                    <a:pt x="502" y="619"/>
                  </a:cubicBezTo>
                  <a:cubicBezTo>
                    <a:pt x="502" y="619"/>
                    <a:pt x="502" y="619"/>
                    <a:pt x="502" y="619"/>
                  </a:cubicBezTo>
                  <a:cubicBezTo>
                    <a:pt x="502" y="618"/>
                    <a:pt x="503" y="617"/>
                    <a:pt x="504" y="618"/>
                  </a:cubicBezTo>
                  <a:cubicBezTo>
                    <a:pt x="504" y="618"/>
                    <a:pt x="504" y="618"/>
                    <a:pt x="504" y="618"/>
                  </a:cubicBezTo>
                  <a:cubicBezTo>
                    <a:pt x="505" y="618"/>
                    <a:pt x="506" y="619"/>
                    <a:pt x="505" y="620"/>
                  </a:cubicBezTo>
                  <a:cubicBezTo>
                    <a:pt x="505" y="620"/>
                    <a:pt x="505" y="620"/>
                    <a:pt x="505" y="620"/>
                  </a:cubicBezTo>
                  <a:cubicBezTo>
                    <a:pt x="505" y="621"/>
                    <a:pt x="504" y="621"/>
                    <a:pt x="503" y="621"/>
                  </a:cubicBezTo>
                  <a:cubicBezTo>
                    <a:pt x="503" y="621"/>
                    <a:pt x="503" y="621"/>
                    <a:pt x="503" y="621"/>
                  </a:cubicBezTo>
                  <a:cubicBezTo>
                    <a:pt x="503" y="621"/>
                    <a:pt x="503" y="621"/>
                    <a:pt x="502" y="621"/>
                  </a:cubicBezTo>
                  <a:close/>
                  <a:moveTo>
                    <a:pt x="108" y="610"/>
                  </a:moveTo>
                  <a:cubicBezTo>
                    <a:pt x="108" y="609"/>
                    <a:pt x="108" y="608"/>
                    <a:pt x="109" y="607"/>
                  </a:cubicBezTo>
                  <a:cubicBezTo>
                    <a:pt x="109" y="607"/>
                    <a:pt x="109" y="607"/>
                    <a:pt x="109" y="607"/>
                  </a:cubicBezTo>
                  <a:cubicBezTo>
                    <a:pt x="110" y="607"/>
                    <a:pt x="111" y="607"/>
                    <a:pt x="112" y="608"/>
                  </a:cubicBezTo>
                  <a:cubicBezTo>
                    <a:pt x="112" y="608"/>
                    <a:pt x="112" y="608"/>
                    <a:pt x="112" y="608"/>
                  </a:cubicBezTo>
                  <a:cubicBezTo>
                    <a:pt x="112" y="609"/>
                    <a:pt x="112" y="611"/>
                    <a:pt x="111" y="611"/>
                  </a:cubicBezTo>
                  <a:cubicBezTo>
                    <a:pt x="111" y="611"/>
                    <a:pt x="111" y="611"/>
                    <a:pt x="111" y="611"/>
                  </a:cubicBezTo>
                  <a:cubicBezTo>
                    <a:pt x="111" y="611"/>
                    <a:pt x="110" y="611"/>
                    <a:pt x="110" y="611"/>
                  </a:cubicBezTo>
                  <a:cubicBezTo>
                    <a:pt x="110" y="611"/>
                    <a:pt x="110" y="611"/>
                    <a:pt x="110" y="611"/>
                  </a:cubicBezTo>
                  <a:cubicBezTo>
                    <a:pt x="109" y="611"/>
                    <a:pt x="109" y="611"/>
                    <a:pt x="108" y="610"/>
                  </a:cubicBezTo>
                  <a:close/>
                  <a:moveTo>
                    <a:pt x="508" y="610"/>
                  </a:moveTo>
                  <a:cubicBezTo>
                    <a:pt x="507" y="610"/>
                    <a:pt x="506" y="609"/>
                    <a:pt x="507" y="608"/>
                  </a:cubicBezTo>
                  <a:cubicBezTo>
                    <a:pt x="507" y="608"/>
                    <a:pt x="507" y="608"/>
                    <a:pt x="507" y="608"/>
                  </a:cubicBezTo>
                  <a:cubicBezTo>
                    <a:pt x="507" y="607"/>
                    <a:pt x="508" y="606"/>
                    <a:pt x="509" y="607"/>
                  </a:cubicBezTo>
                  <a:cubicBezTo>
                    <a:pt x="509" y="607"/>
                    <a:pt x="509" y="607"/>
                    <a:pt x="509" y="607"/>
                  </a:cubicBezTo>
                  <a:cubicBezTo>
                    <a:pt x="510" y="607"/>
                    <a:pt x="511" y="608"/>
                    <a:pt x="510" y="609"/>
                  </a:cubicBezTo>
                  <a:cubicBezTo>
                    <a:pt x="510" y="609"/>
                    <a:pt x="510" y="609"/>
                    <a:pt x="510" y="609"/>
                  </a:cubicBezTo>
                  <a:cubicBezTo>
                    <a:pt x="510" y="610"/>
                    <a:pt x="509" y="611"/>
                    <a:pt x="508" y="611"/>
                  </a:cubicBezTo>
                  <a:cubicBezTo>
                    <a:pt x="508" y="611"/>
                    <a:pt x="508" y="611"/>
                    <a:pt x="508" y="611"/>
                  </a:cubicBezTo>
                  <a:cubicBezTo>
                    <a:pt x="508" y="611"/>
                    <a:pt x="508" y="611"/>
                    <a:pt x="508" y="610"/>
                  </a:cubicBezTo>
                  <a:close/>
                  <a:moveTo>
                    <a:pt x="103" y="599"/>
                  </a:moveTo>
                  <a:cubicBezTo>
                    <a:pt x="103" y="598"/>
                    <a:pt x="103" y="597"/>
                    <a:pt x="104" y="596"/>
                  </a:cubicBezTo>
                  <a:cubicBezTo>
                    <a:pt x="104" y="596"/>
                    <a:pt x="104" y="596"/>
                    <a:pt x="104" y="596"/>
                  </a:cubicBezTo>
                  <a:cubicBezTo>
                    <a:pt x="105" y="596"/>
                    <a:pt x="106" y="596"/>
                    <a:pt x="107" y="597"/>
                  </a:cubicBezTo>
                  <a:cubicBezTo>
                    <a:pt x="107" y="597"/>
                    <a:pt x="107" y="597"/>
                    <a:pt x="107" y="597"/>
                  </a:cubicBezTo>
                  <a:cubicBezTo>
                    <a:pt x="107" y="598"/>
                    <a:pt x="107" y="600"/>
                    <a:pt x="106" y="600"/>
                  </a:cubicBezTo>
                  <a:cubicBezTo>
                    <a:pt x="106" y="600"/>
                    <a:pt x="106" y="600"/>
                    <a:pt x="106" y="600"/>
                  </a:cubicBezTo>
                  <a:cubicBezTo>
                    <a:pt x="106" y="600"/>
                    <a:pt x="105" y="600"/>
                    <a:pt x="105" y="600"/>
                  </a:cubicBezTo>
                  <a:cubicBezTo>
                    <a:pt x="105" y="600"/>
                    <a:pt x="105" y="600"/>
                    <a:pt x="105" y="600"/>
                  </a:cubicBezTo>
                  <a:cubicBezTo>
                    <a:pt x="104" y="600"/>
                    <a:pt x="103" y="600"/>
                    <a:pt x="103" y="599"/>
                  </a:cubicBezTo>
                  <a:close/>
                  <a:moveTo>
                    <a:pt x="513" y="599"/>
                  </a:moveTo>
                  <a:cubicBezTo>
                    <a:pt x="512" y="599"/>
                    <a:pt x="511" y="598"/>
                    <a:pt x="512" y="597"/>
                  </a:cubicBezTo>
                  <a:cubicBezTo>
                    <a:pt x="512" y="597"/>
                    <a:pt x="512" y="597"/>
                    <a:pt x="512" y="597"/>
                  </a:cubicBezTo>
                  <a:cubicBezTo>
                    <a:pt x="512" y="596"/>
                    <a:pt x="513" y="595"/>
                    <a:pt x="514" y="596"/>
                  </a:cubicBezTo>
                  <a:cubicBezTo>
                    <a:pt x="514" y="596"/>
                    <a:pt x="514" y="596"/>
                    <a:pt x="514" y="596"/>
                  </a:cubicBezTo>
                  <a:cubicBezTo>
                    <a:pt x="515" y="596"/>
                    <a:pt x="516" y="598"/>
                    <a:pt x="515" y="599"/>
                  </a:cubicBezTo>
                  <a:cubicBezTo>
                    <a:pt x="515" y="599"/>
                    <a:pt x="515" y="599"/>
                    <a:pt x="515" y="599"/>
                  </a:cubicBezTo>
                  <a:cubicBezTo>
                    <a:pt x="515" y="599"/>
                    <a:pt x="514" y="600"/>
                    <a:pt x="513" y="600"/>
                  </a:cubicBezTo>
                  <a:cubicBezTo>
                    <a:pt x="513" y="600"/>
                    <a:pt x="513" y="600"/>
                    <a:pt x="513" y="600"/>
                  </a:cubicBezTo>
                  <a:cubicBezTo>
                    <a:pt x="513" y="600"/>
                    <a:pt x="513" y="600"/>
                    <a:pt x="513" y="599"/>
                  </a:cubicBezTo>
                  <a:close/>
                  <a:moveTo>
                    <a:pt x="98" y="588"/>
                  </a:moveTo>
                  <a:cubicBezTo>
                    <a:pt x="98" y="587"/>
                    <a:pt x="98" y="586"/>
                    <a:pt x="99" y="586"/>
                  </a:cubicBezTo>
                  <a:cubicBezTo>
                    <a:pt x="99" y="586"/>
                    <a:pt x="99" y="586"/>
                    <a:pt x="99" y="586"/>
                  </a:cubicBezTo>
                  <a:cubicBezTo>
                    <a:pt x="100" y="585"/>
                    <a:pt x="101" y="586"/>
                    <a:pt x="102" y="587"/>
                  </a:cubicBezTo>
                  <a:cubicBezTo>
                    <a:pt x="102" y="587"/>
                    <a:pt x="102" y="587"/>
                    <a:pt x="102" y="587"/>
                  </a:cubicBezTo>
                  <a:cubicBezTo>
                    <a:pt x="102" y="588"/>
                    <a:pt x="102" y="589"/>
                    <a:pt x="101" y="589"/>
                  </a:cubicBezTo>
                  <a:cubicBezTo>
                    <a:pt x="101" y="589"/>
                    <a:pt x="101" y="589"/>
                    <a:pt x="101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100" y="589"/>
                    <a:pt x="100" y="589"/>
                    <a:pt x="100" y="589"/>
                  </a:cubicBezTo>
                  <a:cubicBezTo>
                    <a:pt x="99" y="589"/>
                    <a:pt x="98" y="589"/>
                    <a:pt x="98" y="588"/>
                  </a:cubicBezTo>
                  <a:close/>
                  <a:moveTo>
                    <a:pt x="518" y="589"/>
                  </a:moveTo>
                  <a:cubicBezTo>
                    <a:pt x="517" y="588"/>
                    <a:pt x="516" y="587"/>
                    <a:pt x="517" y="586"/>
                  </a:cubicBezTo>
                  <a:cubicBezTo>
                    <a:pt x="517" y="586"/>
                    <a:pt x="517" y="586"/>
                    <a:pt x="517" y="586"/>
                  </a:cubicBezTo>
                  <a:cubicBezTo>
                    <a:pt x="517" y="585"/>
                    <a:pt x="518" y="585"/>
                    <a:pt x="519" y="585"/>
                  </a:cubicBezTo>
                  <a:cubicBezTo>
                    <a:pt x="519" y="585"/>
                    <a:pt x="519" y="585"/>
                    <a:pt x="519" y="585"/>
                  </a:cubicBezTo>
                  <a:cubicBezTo>
                    <a:pt x="520" y="585"/>
                    <a:pt x="521" y="587"/>
                    <a:pt x="520" y="588"/>
                  </a:cubicBezTo>
                  <a:cubicBezTo>
                    <a:pt x="520" y="588"/>
                    <a:pt x="520" y="588"/>
                    <a:pt x="520" y="588"/>
                  </a:cubicBezTo>
                  <a:cubicBezTo>
                    <a:pt x="520" y="588"/>
                    <a:pt x="519" y="589"/>
                    <a:pt x="519" y="589"/>
                  </a:cubicBezTo>
                  <a:cubicBezTo>
                    <a:pt x="519" y="589"/>
                    <a:pt x="519" y="589"/>
                    <a:pt x="519" y="589"/>
                  </a:cubicBezTo>
                  <a:cubicBezTo>
                    <a:pt x="518" y="589"/>
                    <a:pt x="518" y="589"/>
                    <a:pt x="518" y="589"/>
                  </a:cubicBezTo>
                  <a:close/>
                  <a:moveTo>
                    <a:pt x="93" y="577"/>
                  </a:moveTo>
                  <a:cubicBezTo>
                    <a:pt x="93" y="576"/>
                    <a:pt x="93" y="575"/>
                    <a:pt x="94" y="575"/>
                  </a:cubicBezTo>
                  <a:cubicBezTo>
                    <a:pt x="94" y="575"/>
                    <a:pt x="94" y="575"/>
                    <a:pt x="94" y="575"/>
                  </a:cubicBezTo>
                  <a:cubicBezTo>
                    <a:pt x="95" y="574"/>
                    <a:pt x="96" y="575"/>
                    <a:pt x="97" y="576"/>
                  </a:cubicBezTo>
                  <a:cubicBezTo>
                    <a:pt x="97" y="576"/>
                    <a:pt x="97" y="576"/>
                    <a:pt x="97" y="576"/>
                  </a:cubicBezTo>
                  <a:cubicBezTo>
                    <a:pt x="97" y="577"/>
                    <a:pt x="97" y="578"/>
                    <a:pt x="96" y="578"/>
                  </a:cubicBezTo>
                  <a:cubicBezTo>
                    <a:pt x="96" y="578"/>
                    <a:pt x="96" y="578"/>
                    <a:pt x="96" y="578"/>
                  </a:cubicBezTo>
                  <a:cubicBezTo>
                    <a:pt x="95" y="578"/>
                    <a:pt x="95" y="579"/>
                    <a:pt x="95" y="579"/>
                  </a:cubicBezTo>
                  <a:cubicBezTo>
                    <a:pt x="95" y="579"/>
                    <a:pt x="95" y="579"/>
                    <a:pt x="95" y="579"/>
                  </a:cubicBezTo>
                  <a:cubicBezTo>
                    <a:pt x="94" y="579"/>
                    <a:pt x="93" y="578"/>
                    <a:pt x="93" y="577"/>
                  </a:cubicBezTo>
                  <a:close/>
                  <a:moveTo>
                    <a:pt x="523" y="578"/>
                  </a:moveTo>
                  <a:cubicBezTo>
                    <a:pt x="522" y="577"/>
                    <a:pt x="521" y="576"/>
                    <a:pt x="522" y="575"/>
                  </a:cubicBezTo>
                  <a:cubicBezTo>
                    <a:pt x="522" y="575"/>
                    <a:pt x="522" y="575"/>
                    <a:pt x="522" y="575"/>
                  </a:cubicBezTo>
                  <a:cubicBezTo>
                    <a:pt x="522" y="574"/>
                    <a:pt x="523" y="574"/>
                    <a:pt x="524" y="574"/>
                  </a:cubicBezTo>
                  <a:cubicBezTo>
                    <a:pt x="524" y="574"/>
                    <a:pt x="524" y="574"/>
                    <a:pt x="524" y="574"/>
                  </a:cubicBezTo>
                  <a:cubicBezTo>
                    <a:pt x="525" y="575"/>
                    <a:pt x="526" y="576"/>
                    <a:pt x="525" y="577"/>
                  </a:cubicBezTo>
                  <a:cubicBezTo>
                    <a:pt x="525" y="577"/>
                    <a:pt x="525" y="577"/>
                    <a:pt x="525" y="577"/>
                  </a:cubicBezTo>
                  <a:cubicBezTo>
                    <a:pt x="525" y="578"/>
                    <a:pt x="524" y="578"/>
                    <a:pt x="524" y="578"/>
                  </a:cubicBezTo>
                  <a:cubicBezTo>
                    <a:pt x="524" y="578"/>
                    <a:pt x="524" y="578"/>
                    <a:pt x="524" y="578"/>
                  </a:cubicBezTo>
                  <a:cubicBezTo>
                    <a:pt x="523" y="578"/>
                    <a:pt x="523" y="578"/>
                    <a:pt x="523" y="578"/>
                  </a:cubicBezTo>
                  <a:close/>
                  <a:moveTo>
                    <a:pt x="88" y="566"/>
                  </a:moveTo>
                  <a:cubicBezTo>
                    <a:pt x="87" y="565"/>
                    <a:pt x="88" y="564"/>
                    <a:pt x="89" y="564"/>
                  </a:cubicBezTo>
                  <a:cubicBezTo>
                    <a:pt x="89" y="564"/>
                    <a:pt x="89" y="564"/>
                    <a:pt x="89" y="564"/>
                  </a:cubicBezTo>
                  <a:cubicBezTo>
                    <a:pt x="90" y="563"/>
                    <a:pt x="91" y="564"/>
                    <a:pt x="92" y="565"/>
                  </a:cubicBezTo>
                  <a:cubicBezTo>
                    <a:pt x="92" y="565"/>
                    <a:pt x="92" y="565"/>
                    <a:pt x="92" y="565"/>
                  </a:cubicBezTo>
                  <a:cubicBezTo>
                    <a:pt x="92" y="566"/>
                    <a:pt x="92" y="567"/>
                    <a:pt x="91" y="567"/>
                  </a:cubicBezTo>
                  <a:cubicBezTo>
                    <a:pt x="91" y="567"/>
                    <a:pt x="91" y="567"/>
                    <a:pt x="91" y="567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90" y="568"/>
                    <a:pt x="90" y="568"/>
                    <a:pt x="90" y="568"/>
                  </a:cubicBezTo>
                  <a:cubicBezTo>
                    <a:pt x="89" y="568"/>
                    <a:pt x="88" y="567"/>
                    <a:pt x="88" y="566"/>
                  </a:cubicBezTo>
                  <a:close/>
                  <a:moveTo>
                    <a:pt x="528" y="567"/>
                  </a:moveTo>
                  <a:cubicBezTo>
                    <a:pt x="527" y="566"/>
                    <a:pt x="526" y="565"/>
                    <a:pt x="527" y="564"/>
                  </a:cubicBezTo>
                  <a:cubicBezTo>
                    <a:pt x="527" y="564"/>
                    <a:pt x="527" y="564"/>
                    <a:pt x="527" y="564"/>
                  </a:cubicBezTo>
                  <a:cubicBezTo>
                    <a:pt x="527" y="563"/>
                    <a:pt x="529" y="563"/>
                    <a:pt x="530" y="563"/>
                  </a:cubicBezTo>
                  <a:cubicBezTo>
                    <a:pt x="530" y="563"/>
                    <a:pt x="530" y="563"/>
                    <a:pt x="530" y="563"/>
                  </a:cubicBezTo>
                  <a:cubicBezTo>
                    <a:pt x="531" y="564"/>
                    <a:pt x="531" y="565"/>
                    <a:pt x="530" y="566"/>
                  </a:cubicBezTo>
                  <a:cubicBezTo>
                    <a:pt x="530" y="566"/>
                    <a:pt x="530" y="566"/>
                    <a:pt x="530" y="566"/>
                  </a:cubicBezTo>
                  <a:cubicBezTo>
                    <a:pt x="530" y="567"/>
                    <a:pt x="529" y="567"/>
                    <a:pt x="529" y="567"/>
                  </a:cubicBezTo>
                  <a:cubicBezTo>
                    <a:pt x="529" y="567"/>
                    <a:pt x="529" y="567"/>
                    <a:pt x="529" y="567"/>
                  </a:cubicBezTo>
                  <a:cubicBezTo>
                    <a:pt x="528" y="567"/>
                    <a:pt x="528" y="567"/>
                    <a:pt x="528" y="567"/>
                  </a:cubicBezTo>
                  <a:close/>
                  <a:moveTo>
                    <a:pt x="83" y="556"/>
                  </a:moveTo>
                  <a:cubicBezTo>
                    <a:pt x="82" y="555"/>
                    <a:pt x="83" y="553"/>
                    <a:pt x="84" y="553"/>
                  </a:cubicBezTo>
                  <a:cubicBezTo>
                    <a:pt x="84" y="553"/>
                    <a:pt x="84" y="553"/>
                    <a:pt x="84" y="553"/>
                  </a:cubicBezTo>
                  <a:cubicBezTo>
                    <a:pt x="85" y="552"/>
                    <a:pt x="86" y="553"/>
                    <a:pt x="87" y="554"/>
                  </a:cubicBezTo>
                  <a:cubicBezTo>
                    <a:pt x="87" y="554"/>
                    <a:pt x="87" y="554"/>
                    <a:pt x="87" y="554"/>
                  </a:cubicBezTo>
                  <a:cubicBezTo>
                    <a:pt x="87" y="555"/>
                    <a:pt x="87" y="556"/>
                    <a:pt x="86" y="557"/>
                  </a:cubicBezTo>
                  <a:cubicBezTo>
                    <a:pt x="86" y="557"/>
                    <a:pt x="86" y="557"/>
                    <a:pt x="86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5" y="557"/>
                    <a:pt x="85" y="557"/>
                    <a:pt x="85" y="557"/>
                  </a:cubicBezTo>
                  <a:cubicBezTo>
                    <a:pt x="84" y="557"/>
                    <a:pt x="83" y="556"/>
                    <a:pt x="83" y="556"/>
                  </a:cubicBezTo>
                  <a:close/>
                  <a:moveTo>
                    <a:pt x="533" y="556"/>
                  </a:moveTo>
                  <a:cubicBezTo>
                    <a:pt x="532" y="556"/>
                    <a:pt x="531" y="554"/>
                    <a:pt x="532" y="553"/>
                  </a:cubicBezTo>
                  <a:cubicBezTo>
                    <a:pt x="532" y="553"/>
                    <a:pt x="532" y="553"/>
                    <a:pt x="532" y="553"/>
                  </a:cubicBezTo>
                  <a:cubicBezTo>
                    <a:pt x="532" y="552"/>
                    <a:pt x="534" y="552"/>
                    <a:pt x="535" y="552"/>
                  </a:cubicBezTo>
                  <a:cubicBezTo>
                    <a:pt x="535" y="552"/>
                    <a:pt x="535" y="552"/>
                    <a:pt x="535" y="552"/>
                  </a:cubicBezTo>
                  <a:cubicBezTo>
                    <a:pt x="536" y="553"/>
                    <a:pt x="536" y="554"/>
                    <a:pt x="536" y="555"/>
                  </a:cubicBezTo>
                  <a:cubicBezTo>
                    <a:pt x="536" y="555"/>
                    <a:pt x="536" y="555"/>
                    <a:pt x="536" y="555"/>
                  </a:cubicBezTo>
                  <a:cubicBezTo>
                    <a:pt x="535" y="556"/>
                    <a:pt x="534" y="556"/>
                    <a:pt x="534" y="556"/>
                  </a:cubicBezTo>
                  <a:cubicBezTo>
                    <a:pt x="534" y="556"/>
                    <a:pt x="534" y="556"/>
                    <a:pt x="534" y="556"/>
                  </a:cubicBezTo>
                  <a:cubicBezTo>
                    <a:pt x="533" y="556"/>
                    <a:pt x="533" y="556"/>
                    <a:pt x="533" y="556"/>
                  </a:cubicBezTo>
                  <a:close/>
                  <a:moveTo>
                    <a:pt x="78" y="545"/>
                  </a:moveTo>
                  <a:cubicBezTo>
                    <a:pt x="77" y="544"/>
                    <a:pt x="78" y="543"/>
                    <a:pt x="79" y="542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0" y="542"/>
                    <a:pt x="81" y="542"/>
                    <a:pt x="81" y="543"/>
                  </a:cubicBezTo>
                  <a:cubicBezTo>
                    <a:pt x="81" y="543"/>
                    <a:pt x="81" y="543"/>
                    <a:pt x="81" y="543"/>
                  </a:cubicBezTo>
                  <a:cubicBezTo>
                    <a:pt x="82" y="544"/>
                    <a:pt x="81" y="545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80" y="546"/>
                    <a:pt x="80" y="546"/>
                    <a:pt x="80" y="546"/>
                  </a:cubicBezTo>
                  <a:cubicBezTo>
                    <a:pt x="79" y="546"/>
                    <a:pt x="78" y="545"/>
                    <a:pt x="78" y="545"/>
                  </a:cubicBezTo>
                  <a:close/>
                  <a:moveTo>
                    <a:pt x="538" y="545"/>
                  </a:moveTo>
                  <a:cubicBezTo>
                    <a:pt x="537" y="545"/>
                    <a:pt x="537" y="543"/>
                    <a:pt x="537" y="542"/>
                  </a:cubicBezTo>
                  <a:cubicBezTo>
                    <a:pt x="537" y="542"/>
                    <a:pt x="537" y="542"/>
                    <a:pt x="537" y="542"/>
                  </a:cubicBezTo>
                  <a:cubicBezTo>
                    <a:pt x="537" y="541"/>
                    <a:pt x="539" y="541"/>
                    <a:pt x="540" y="541"/>
                  </a:cubicBezTo>
                  <a:cubicBezTo>
                    <a:pt x="540" y="541"/>
                    <a:pt x="540" y="541"/>
                    <a:pt x="540" y="541"/>
                  </a:cubicBezTo>
                  <a:cubicBezTo>
                    <a:pt x="541" y="542"/>
                    <a:pt x="541" y="543"/>
                    <a:pt x="541" y="544"/>
                  </a:cubicBezTo>
                  <a:cubicBezTo>
                    <a:pt x="541" y="544"/>
                    <a:pt x="541" y="544"/>
                    <a:pt x="541" y="544"/>
                  </a:cubicBezTo>
                  <a:cubicBezTo>
                    <a:pt x="540" y="545"/>
                    <a:pt x="540" y="545"/>
                    <a:pt x="539" y="545"/>
                  </a:cubicBezTo>
                  <a:cubicBezTo>
                    <a:pt x="539" y="545"/>
                    <a:pt x="539" y="545"/>
                    <a:pt x="539" y="545"/>
                  </a:cubicBezTo>
                  <a:cubicBezTo>
                    <a:pt x="539" y="545"/>
                    <a:pt x="538" y="545"/>
                    <a:pt x="538" y="545"/>
                  </a:cubicBezTo>
                  <a:close/>
                  <a:moveTo>
                    <a:pt x="73" y="534"/>
                  </a:moveTo>
                  <a:cubicBezTo>
                    <a:pt x="72" y="533"/>
                    <a:pt x="73" y="532"/>
                    <a:pt x="74" y="531"/>
                  </a:cubicBezTo>
                  <a:cubicBezTo>
                    <a:pt x="74" y="531"/>
                    <a:pt x="74" y="531"/>
                    <a:pt x="74" y="531"/>
                  </a:cubicBezTo>
                  <a:cubicBezTo>
                    <a:pt x="75" y="531"/>
                    <a:pt x="76" y="531"/>
                    <a:pt x="76" y="532"/>
                  </a:cubicBezTo>
                  <a:cubicBezTo>
                    <a:pt x="76" y="532"/>
                    <a:pt x="76" y="532"/>
                    <a:pt x="76" y="532"/>
                  </a:cubicBezTo>
                  <a:cubicBezTo>
                    <a:pt x="77" y="533"/>
                    <a:pt x="76" y="534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5" y="535"/>
                    <a:pt x="75" y="535"/>
                    <a:pt x="75" y="535"/>
                  </a:cubicBezTo>
                  <a:cubicBezTo>
                    <a:pt x="74" y="535"/>
                    <a:pt x="73" y="535"/>
                    <a:pt x="73" y="534"/>
                  </a:cubicBezTo>
                  <a:close/>
                  <a:moveTo>
                    <a:pt x="543" y="534"/>
                  </a:moveTo>
                  <a:cubicBezTo>
                    <a:pt x="542" y="534"/>
                    <a:pt x="542" y="533"/>
                    <a:pt x="542" y="532"/>
                  </a:cubicBezTo>
                  <a:cubicBezTo>
                    <a:pt x="542" y="532"/>
                    <a:pt x="542" y="532"/>
                    <a:pt x="542" y="532"/>
                  </a:cubicBezTo>
                  <a:cubicBezTo>
                    <a:pt x="543" y="531"/>
                    <a:pt x="544" y="530"/>
                    <a:pt x="545" y="531"/>
                  </a:cubicBezTo>
                  <a:cubicBezTo>
                    <a:pt x="545" y="531"/>
                    <a:pt x="545" y="531"/>
                    <a:pt x="545" y="531"/>
                  </a:cubicBezTo>
                  <a:cubicBezTo>
                    <a:pt x="546" y="531"/>
                    <a:pt x="546" y="532"/>
                    <a:pt x="546" y="533"/>
                  </a:cubicBezTo>
                  <a:cubicBezTo>
                    <a:pt x="546" y="533"/>
                    <a:pt x="546" y="533"/>
                    <a:pt x="546" y="533"/>
                  </a:cubicBezTo>
                  <a:cubicBezTo>
                    <a:pt x="545" y="534"/>
                    <a:pt x="545" y="534"/>
                    <a:pt x="544" y="534"/>
                  </a:cubicBezTo>
                  <a:cubicBezTo>
                    <a:pt x="544" y="534"/>
                    <a:pt x="544" y="534"/>
                    <a:pt x="544" y="534"/>
                  </a:cubicBezTo>
                  <a:cubicBezTo>
                    <a:pt x="544" y="534"/>
                    <a:pt x="543" y="534"/>
                    <a:pt x="543" y="534"/>
                  </a:cubicBezTo>
                  <a:close/>
                  <a:moveTo>
                    <a:pt x="68" y="523"/>
                  </a:moveTo>
                  <a:cubicBezTo>
                    <a:pt x="67" y="522"/>
                    <a:pt x="68" y="521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70" y="520"/>
                    <a:pt x="71" y="520"/>
                    <a:pt x="71" y="521"/>
                  </a:cubicBezTo>
                  <a:cubicBezTo>
                    <a:pt x="71" y="521"/>
                    <a:pt x="71" y="521"/>
                    <a:pt x="71" y="521"/>
                  </a:cubicBezTo>
                  <a:cubicBezTo>
                    <a:pt x="72" y="522"/>
                    <a:pt x="71" y="523"/>
                    <a:pt x="70" y="524"/>
                  </a:cubicBezTo>
                  <a:cubicBezTo>
                    <a:pt x="70" y="524"/>
                    <a:pt x="70" y="524"/>
                    <a:pt x="70" y="524"/>
                  </a:cubicBezTo>
                  <a:cubicBezTo>
                    <a:pt x="70" y="524"/>
                    <a:pt x="70" y="524"/>
                    <a:pt x="69" y="524"/>
                  </a:cubicBezTo>
                  <a:cubicBezTo>
                    <a:pt x="69" y="524"/>
                    <a:pt x="69" y="524"/>
                    <a:pt x="69" y="524"/>
                  </a:cubicBezTo>
                  <a:cubicBezTo>
                    <a:pt x="69" y="524"/>
                    <a:pt x="68" y="524"/>
                    <a:pt x="68" y="523"/>
                  </a:cubicBezTo>
                  <a:close/>
                  <a:moveTo>
                    <a:pt x="548" y="523"/>
                  </a:moveTo>
                  <a:cubicBezTo>
                    <a:pt x="547" y="523"/>
                    <a:pt x="547" y="522"/>
                    <a:pt x="547" y="521"/>
                  </a:cubicBezTo>
                  <a:cubicBezTo>
                    <a:pt x="547" y="521"/>
                    <a:pt x="547" y="521"/>
                    <a:pt x="547" y="521"/>
                  </a:cubicBezTo>
                  <a:cubicBezTo>
                    <a:pt x="548" y="520"/>
                    <a:pt x="549" y="519"/>
                    <a:pt x="550" y="520"/>
                  </a:cubicBezTo>
                  <a:cubicBezTo>
                    <a:pt x="550" y="520"/>
                    <a:pt x="550" y="520"/>
                    <a:pt x="550" y="520"/>
                  </a:cubicBezTo>
                  <a:cubicBezTo>
                    <a:pt x="551" y="520"/>
                    <a:pt x="551" y="521"/>
                    <a:pt x="551" y="522"/>
                  </a:cubicBezTo>
                  <a:cubicBezTo>
                    <a:pt x="551" y="522"/>
                    <a:pt x="551" y="522"/>
                    <a:pt x="551" y="522"/>
                  </a:cubicBezTo>
                  <a:cubicBezTo>
                    <a:pt x="550" y="523"/>
                    <a:pt x="550" y="524"/>
                    <a:pt x="549" y="524"/>
                  </a:cubicBezTo>
                  <a:cubicBezTo>
                    <a:pt x="549" y="524"/>
                    <a:pt x="549" y="524"/>
                    <a:pt x="549" y="524"/>
                  </a:cubicBezTo>
                  <a:cubicBezTo>
                    <a:pt x="549" y="524"/>
                    <a:pt x="548" y="523"/>
                    <a:pt x="548" y="523"/>
                  </a:cubicBezTo>
                  <a:close/>
                  <a:moveTo>
                    <a:pt x="63" y="512"/>
                  </a:moveTo>
                  <a:cubicBezTo>
                    <a:pt x="62" y="511"/>
                    <a:pt x="63" y="510"/>
                    <a:pt x="64" y="509"/>
                  </a:cubicBezTo>
                  <a:cubicBezTo>
                    <a:pt x="64" y="509"/>
                    <a:pt x="64" y="509"/>
                    <a:pt x="64" y="509"/>
                  </a:cubicBezTo>
                  <a:cubicBezTo>
                    <a:pt x="65" y="509"/>
                    <a:pt x="66" y="509"/>
                    <a:pt x="66" y="510"/>
                  </a:cubicBezTo>
                  <a:cubicBezTo>
                    <a:pt x="66" y="510"/>
                    <a:pt x="66" y="510"/>
                    <a:pt x="66" y="510"/>
                  </a:cubicBezTo>
                  <a:cubicBezTo>
                    <a:pt x="67" y="511"/>
                    <a:pt x="66" y="513"/>
                    <a:pt x="65" y="513"/>
                  </a:cubicBezTo>
                  <a:cubicBezTo>
                    <a:pt x="65" y="513"/>
                    <a:pt x="65" y="513"/>
                    <a:pt x="65" y="513"/>
                  </a:cubicBezTo>
                  <a:cubicBezTo>
                    <a:pt x="65" y="513"/>
                    <a:pt x="65" y="513"/>
                    <a:pt x="64" y="513"/>
                  </a:cubicBezTo>
                  <a:cubicBezTo>
                    <a:pt x="64" y="513"/>
                    <a:pt x="64" y="513"/>
                    <a:pt x="64" y="513"/>
                  </a:cubicBezTo>
                  <a:cubicBezTo>
                    <a:pt x="64" y="513"/>
                    <a:pt x="63" y="513"/>
                    <a:pt x="63" y="512"/>
                  </a:cubicBezTo>
                  <a:close/>
                  <a:moveTo>
                    <a:pt x="553" y="512"/>
                  </a:moveTo>
                  <a:cubicBezTo>
                    <a:pt x="552" y="512"/>
                    <a:pt x="552" y="511"/>
                    <a:pt x="552" y="510"/>
                  </a:cubicBezTo>
                  <a:cubicBezTo>
                    <a:pt x="552" y="510"/>
                    <a:pt x="552" y="510"/>
                    <a:pt x="552" y="510"/>
                  </a:cubicBezTo>
                  <a:cubicBezTo>
                    <a:pt x="553" y="509"/>
                    <a:pt x="554" y="508"/>
                    <a:pt x="555" y="509"/>
                  </a:cubicBezTo>
                  <a:cubicBezTo>
                    <a:pt x="555" y="509"/>
                    <a:pt x="555" y="509"/>
                    <a:pt x="555" y="509"/>
                  </a:cubicBezTo>
                  <a:cubicBezTo>
                    <a:pt x="556" y="509"/>
                    <a:pt x="556" y="510"/>
                    <a:pt x="556" y="512"/>
                  </a:cubicBezTo>
                  <a:cubicBezTo>
                    <a:pt x="556" y="512"/>
                    <a:pt x="556" y="512"/>
                    <a:pt x="556" y="512"/>
                  </a:cubicBezTo>
                  <a:cubicBezTo>
                    <a:pt x="555" y="512"/>
                    <a:pt x="555" y="513"/>
                    <a:pt x="554" y="513"/>
                  </a:cubicBezTo>
                  <a:cubicBezTo>
                    <a:pt x="554" y="513"/>
                    <a:pt x="554" y="513"/>
                    <a:pt x="554" y="513"/>
                  </a:cubicBezTo>
                  <a:cubicBezTo>
                    <a:pt x="554" y="513"/>
                    <a:pt x="553" y="513"/>
                    <a:pt x="553" y="512"/>
                  </a:cubicBezTo>
                  <a:close/>
                  <a:moveTo>
                    <a:pt x="58" y="501"/>
                  </a:moveTo>
                  <a:cubicBezTo>
                    <a:pt x="57" y="500"/>
                    <a:pt x="58" y="499"/>
                    <a:pt x="59" y="499"/>
                  </a:cubicBezTo>
                  <a:cubicBezTo>
                    <a:pt x="59" y="499"/>
                    <a:pt x="59" y="499"/>
                    <a:pt x="59" y="499"/>
                  </a:cubicBezTo>
                  <a:cubicBezTo>
                    <a:pt x="60" y="498"/>
                    <a:pt x="61" y="499"/>
                    <a:pt x="61" y="500"/>
                  </a:cubicBezTo>
                  <a:cubicBezTo>
                    <a:pt x="61" y="500"/>
                    <a:pt x="61" y="500"/>
                    <a:pt x="61" y="500"/>
                  </a:cubicBezTo>
                  <a:cubicBezTo>
                    <a:pt x="62" y="501"/>
                    <a:pt x="61" y="502"/>
                    <a:pt x="60" y="502"/>
                  </a:cubicBezTo>
                  <a:cubicBezTo>
                    <a:pt x="60" y="502"/>
                    <a:pt x="60" y="502"/>
                    <a:pt x="60" y="502"/>
                  </a:cubicBezTo>
                  <a:cubicBezTo>
                    <a:pt x="60" y="502"/>
                    <a:pt x="60" y="502"/>
                    <a:pt x="59" y="502"/>
                  </a:cubicBezTo>
                  <a:cubicBezTo>
                    <a:pt x="59" y="502"/>
                    <a:pt x="59" y="502"/>
                    <a:pt x="59" y="502"/>
                  </a:cubicBezTo>
                  <a:cubicBezTo>
                    <a:pt x="59" y="502"/>
                    <a:pt x="58" y="502"/>
                    <a:pt x="58" y="501"/>
                  </a:cubicBezTo>
                  <a:close/>
                  <a:moveTo>
                    <a:pt x="558" y="502"/>
                  </a:moveTo>
                  <a:cubicBezTo>
                    <a:pt x="557" y="501"/>
                    <a:pt x="557" y="500"/>
                    <a:pt x="557" y="499"/>
                  </a:cubicBezTo>
                  <a:cubicBezTo>
                    <a:pt x="557" y="499"/>
                    <a:pt x="557" y="499"/>
                    <a:pt x="557" y="499"/>
                  </a:cubicBezTo>
                  <a:cubicBezTo>
                    <a:pt x="558" y="498"/>
                    <a:pt x="559" y="497"/>
                    <a:pt x="560" y="498"/>
                  </a:cubicBezTo>
                  <a:cubicBezTo>
                    <a:pt x="560" y="498"/>
                    <a:pt x="560" y="498"/>
                    <a:pt x="560" y="498"/>
                  </a:cubicBezTo>
                  <a:cubicBezTo>
                    <a:pt x="561" y="498"/>
                    <a:pt x="561" y="500"/>
                    <a:pt x="561" y="501"/>
                  </a:cubicBezTo>
                  <a:cubicBezTo>
                    <a:pt x="561" y="501"/>
                    <a:pt x="561" y="501"/>
                    <a:pt x="561" y="501"/>
                  </a:cubicBezTo>
                  <a:cubicBezTo>
                    <a:pt x="561" y="501"/>
                    <a:pt x="560" y="502"/>
                    <a:pt x="559" y="502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502"/>
                    <a:pt x="558" y="502"/>
                    <a:pt x="558" y="502"/>
                  </a:cubicBezTo>
                  <a:close/>
                  <a:moveTo>
                    <a:pt x="52" y="490"/>
                  </a:moveTo>
                  <a:cubicBezTo>
                    <a:pt x="52" y="489"/>
                    <a:pt x="52" y="488"/>
                    <a:pt x="53" y="488"/>
                  </a:cubicBezTo>
                  <a:cubicBezTo>
                    <a:pt x="53" y="488"/>
                    <a:pt x="53" y="488"/>
                    <a:pt x="53" y="488"/>
                  </a:cubicBezTo>
                  <a:cubicBezTo>
                    <a:pt x="54" y="487"/>
                    <a:pt x="56" y="488"/>
                    <a:pt x="56" y="489"/>
                  </a:cubicBezTo>
                  <a:cubicBezTo>
                    <a:pt x="56" y="489"/>
                    <a:pt x="56" y="489"/>
                    <a:pt x="56" y="489"/>
                  </a:cubicBezTo>
                  <a:cubicBezTo>
                    <a:pt x="57" y="490"/>
                    <a:pt x="56" y="491"/>
                    <a:pt x="55" y="491"/>
                  </a:cubicBezTo>
                  <a:cubicBezTo>
                    <a:pt x="55" y="491"/>
                    <a:pt x="55" y="491"/>
                    <a:pt x="55" y="491"/>
                  </a:cubicBezTo>
                  <a:cubicBezTo>
                    <a:pt x="55" y="491"/>
                    <a:pt x="55" y="492"/>
                    <a:pt x="54" y="492"/>
                  </a:cubicBezTo>
                  <a:cubicBezTo>
                    <a:pt x="54" y="492"/>
                    <a:pt x="54" y="492"/>
                    <a:pt x="54" y="492"/>
                  </a:cubicBezTo>
                  <a:cubicBezTo>
                    <a:pt x="54" y="492"/>
                    <a:pt x="53" y="491"/>
                    <a:pt x="52" y="490"/>
                  </a:cubicBezTo>
                  <a:close/>
                  <a:moveTo>
                    <a:pt x="563" y="491"/>
                  </a:moveTo>
                  <a:cubicBezTo>
                    <a:pt x="562" y="490"/>
                    <a:pt x="562" y="489"/>
                    <a:pt x="562" y="488"/>
                  </a:cubicBezTo>
                  <a:cubicBezTo>
                    <a:pt x="562" y="488"/>
                    <a:pt x="562" y="488"/>
                    <a:pt x="562" y="488"/>
                  </a:cubicBezTo>
                  <a:cubicBezTo>
                    <a:pt x="563" y="487"/>
                    <a:pt x="564" y="487"/>
                    <a:pt x="565" y="487"/>
                  </a:cubicBezTo>
                  <a:cubicBezTo>
                    <a:pt x="565" y="487"/>
                    <a:pt x="565" y="487"/>
                    <a:pt x="565" y="487"/>
                  </a:cubicBezTo>
                  <a:cubicBezTo>
                    <a:pt x="566" y="488"/>
                    <a:pt x="566" y="489"/>
                    <a:pt x="566" y="490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6" y="490"/>
                    <a:pt x="565" y="491"/>
                    <a:pt x="564" y="491"/>
                  </a:cubicBezTo>
                  <a:cubicBezTo>
                    <a:pt x="564" y="491"/>
                    <a:pt x="564" y="491"/>
                    <a:pt x="564" y="491"/>
                  </a:cubicBezTo>
                  <a:cubicBezTo>
                    <a:pt x="564" y="491"/>
                    <a:pt x="564" y="491"/>
                    <a:pt x="563" y="491"/>
                  </a:cubicBezTo>
                  <a:close/>
                  <a:moveTo>
                    <a:pt x="47" y="479"/>
                  </a:moveTo>
                  <a:cubicBezTo>
                    <a:pt x="47" y="478"/>
                    <a:pt x="47" y="477"/>
                    <a:pt x="48" y="477"/>
                  </a:cubicBezTo>
                  <a:cubicBezTo>
                    <a:pt x="48" y="477"/>
                    <a:pt x="48" y="477"/>
                    <a:pt x="48" y="477"/>
                  </a:cubicBezTo>
                  <a:cubicBezTo>
                    <a:pt x="49" y="476"/>
                    <a:pt x="51" y="477"/>
                    <a:pt x="51" y="478"/>
                  </a:cubicBezTo>
                  <a:cubicBezTo>
                    <a:pt x="51" y="478"/>
                    <a:pt x="51" y="478"/>
                    <a:pt x="51" y="478"/>
                  </a:cubicBezTo>
                  <a:cubicBezTo>
                    <a:pt x="52" y="479"/>
                    <a:pt x="51" y="480"/>
                    <a:pt x="50" y="480"/>
                  </a:cubicBezTo>
                  <a:cubicBezTo>
                    <a:pt x="50" y="480"/>
                    <a:pt x="50" y="480"/>
                    <a:pt x="50" y="480"/>
                  </a:cubicBezTo>
                  <a:cubicBezTo>
                    <a:pt x="50" y="481"/>
                    <a:pt x="50" y="481"/>
                    <a:pt x="49" y="481"/>
                  </a:cubicBezTo>
                  <a:cubicBezTo>
                    <a:pt x="49" y="481"/>
                    <a:pt x="49" y="481"/>
                    <a:pt x="49" y="481"/>
                  </a:cubicBezTo>
                  <a:cubicBezTo>
                    <a:pt x="48" y="481"/>
                    <a:pt x="48" y="480"/>
                    <a:pt x="47" y="479"/>
                  </a:cubicBezTo>
                  <a:close/>
                  <a:moveTo>
                    <a:pt x="568" y="480"/>
                  </a:moveTo>
                  <a:cubicBezTo>
                    <a:pt x="567" y="479"/>
                    <a:pt x="567" y="478"/>
                    <a:pt x="567" y="477"/>
                  </a:cubicBezTo>
                  <a:cubicBezTo>
                    <a:pt x="567" y="477"/>
                    <a:pt x="567" y="477"/>
                    <a:pt x="567" y="477"/>
                  </a:cubicBezTo>
                  <a:cubicBezTo>
                    <a:pt x="568" y="476"/>
                    <a:pt x="569" y="476"/>
                    <a:pt x="570" y="476"/>
                  </a:cubicBezTo>
                  <a:cubicBezTo>
                    <a:pt x="570" y="476"/>
                    <a:pt x="570" y="476"/>
                    <a:pt x="570" y="476"/>
                  </a:cubicBezTo>
                  <a:cubicBezTo>
                    <a:pt x="571" y="477"/>
                    <a:pt x="571" y="478"/>
                    <a:pt x="571" y="479"/>
                  </a:cubicBezTo>
                  <a:cubicBezTo>
                    <a:pt x="571" y="479"/>
                    <a:pt x="571" y="479"/>
                    <a:pt x="571" y="479"/>
                  </a:cubicBezTo>
                  <a:cubicBezTo>
                    <a:pt x="571" y="480"/>
                    <a:pt x="570" y="480"/>
                    <a:pt x="569" y="480"/>
                  </a:cubicBezTo>
                  <a:cubicBezTo>
                    <a:pt x="569" y="480"/>
                    <a:pt x="569" y="480"/>
                    <a:pt x="569" y="480"/>
                  </a:cubicBezTo>
                  <a:cubicBezTo>
                    <a:pt x="569" y="480"/>
                    <a:pt x="569" y="480"/>
                    <a:pt x="568" y="480"/>
                  </a:cubicBezTo>
                  <a:close/>
                  <a:moveTo>
                    <a:pt x="42" y="469"/>
                  </a:moveTo>
                  <a:cubicBezTo>
                    <a:pt x="42" y="468"/>
                    <a:pt x="42" y="466"/>
                    <a:pt x="43" y="466"/>
                  </a:cubicBezTo>
                  <a:cubicBezTo>
                    <a:pt x="43" y="466"/>
                    <a:pt x="43" y="466"/>
                    <a:pt x="43" y="466"/>
                  </a:cubicBezTo>
                  <a:cubicBezTo>
                    <a:pt x="44" y="465"/>
                    <a:pt x="46" y="466"/>
                    <a:pt x="46" y="467"/>
                  </a:cubicBezTo>
                  <a:cubicBezTo>
                    <a:pt x="46" y="467"/>
                    <a:pt x="46" y="467"/>
                    <a:pt x="46" y="467"/>
                  </a:cubicBezTo>
                  <a:cubicBezTo>
                    <a:pt x="46" y="468"/>
                    <a:pt x="46" y="469"/>
                    <a:pt x="45" y="470"/>
                  </a:cubicBezTo>
                  <a:cubicBezTo>
                    <a:pt x="45" y="470"/>
                    <a:pt x="45" y="470"/>
                    <a:pt x="45" y="470"/>
                  </a:cubicBezTo>
                  <a:cubicBezTo>
                    <a:pt x="45" y="470"/>
                    <a:pt x="44" y="470"/>
                    <a:pt x="44" y="470"/>
                  </a:cubicBezTo>
                  <a:cubicBezTo>
                    <a:pt x="44" y="470"/>
                    <a:pt x="44" y="470"/>
                    <a:pt x="44" y="470"/>
                  </a:cubicBezTo>
                  <a:cubicBezTo>
                    <a:pt x="43" y="470"/>
                    <a:pt x="43" y="469"/>
                    <a:pt x="42" y="469"/>
                  </a:cubicBezTo>
                  <a:close/>
                  <a:moveTo>
                    <a:pt x="573" y="469"/>
                  </a:moveTo>
                  <a:cubicBezTo>
                    <a:pt x="572" y="468"/>
                    <a:pt x="572" y="467"/>
                    <a:pt x="572" y="466"/>
                  </a:cubicBezTo>
                  <a:cubicBezTo>
                    <a:pt x="572" y="466"/>
                    <a:pt x="572" y="466"/>
                    <a:pt x="572" y="466"/>
                  </a:cubicBezTo>
                  <a:cubicBezTo>
                    <a:pt x="573" y="465"/>
                    <a:pt x="574" y="465"/>
                    <a:pt x="575" y="465"/>
                  </a:cubicBezTo>
                  <a:cubicBezTo>
                    <a:pt x="575" y="465"/>
                    <a:pt x="575" y="465"/>
                    <a:pt x="575" y="465"/>
                  </a:cubicBezTo>
                  <a:cubicBezTo>
                    <a:pt x="576" y="466"/>
                    <a:pt x="577" y="467"/>
                    <a:pt x="576" y="468"/>
                  </a:cubicBezTo>
                  <a:cubicBezTo>
                    <a:pt x="576" y="468"/>
                    <a:pt x="576" y="468"/>
                    <a:pt x="576" y="468"/>
                  </a:cubicBezTo>
                  <a:cubicBezTo>
                    <a:pt x="576" y="469"/>
                    <a:pt x="575" y="469"/>
                    <a:pt x="574" y="469"/>
                  </a:cubicBezTo>
                  <a:cubicBezTo>
                    <a:pt x="574" y="469"/>
                    <a:pt x="574" y="469"/>
                    <a:pt x="574" y="469"/>
                  </a:cubicBezTo>
                  <a:cubicBezTo>
                    <a:pt x="574" y="469"/>
                    <a:pt x="574" y="469"/>
                    <a:pt x="573" y="469"/>
                  </a:cubicBezTo>
                  <a:close/>
                  <a:moveTo>
                    <a:pt x="37" y="458"/>
                  </a:moveTo>
                  <a:cubicBezTo>
                    <a:pt x="37" y="457"/>
                    <a:pt x="37" y="456"/>
                    <a:pt x="38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39" y="455"/>
                    <a:pt x="40" y="455"/>
                    <a:pt x="41" y="456"/>
                  </a:cubicBezTo>
                  <a:cubicBezTo>
                    <a:pt x="41" y="456"/>
                    <a:pt x="41" y="456"/>
                    <a:pt x="41" y="456"/>
                  </a:cubicBezTo>
                  <a:cubicBezTo>
                    <a:pt x="41" y="457"/>
                    <a:pt x="41" y="458"/>
                    <a:pt x="40" y="459"/>
                  </a:cubicBezTo>
                  <a:cubicBezTo>
                    <a:pt x="40" y="459"/>
                    <a:pt x="40" y="459"/>
                    <a:pt x="40" y="459"/>
                  </a:cubicBezTo>
                  <a:cubicBezTo>
                    <a:pt x="40" y="459"/>
                    <a:pt x="39" y="459"/>
                    <a:pt x="39" y="459"/>
                  </a:cubicBezTo>
                  <a:cubicBezTo>
                    <a:pt x="39" y="459"/>
                    <a:pt x="39" y="459"/>
                    <a:pt x="39" y="459"/>
                  </a:cubicBezTo>
                  <a:cubicBezTo>
                    <a:pt x="38" y="459"/>
                    <a:pt x="38" y="458"/>
                    <a:pt x="37" y="458"/>
                  </a:cubicBezTo>
                  <a:close/>
                  <a:moveTo>
                    <a:pt x="578" y="458"/>
                  </a:moveTo>
                  <a:cubicBezTo>
                    <a:pt x="577" y="458"/>
                    <a:pt x="577" y="456"/>
                    <a:pt x="578" y="455"/>
                  </a:cubicBezTo>
                  <a:cubicBezTo>
                    <a:pt x="578" y="455"/>
                    <a:pt x="578" y="455"/>
                    <a:pt x="578" y="455"/>
                  </a:cubicBezTo>
                  <a:cubicBezTo>
                    <a:pt x="578" y="454"/>
                    <a:pt x="579" y="454"/>
                    <a:pt x="580" y="454"/>
                  </a:cubicBezTo>
                  <a:cubicBezTo>
                    <a:pt x="580" y="454"/>
                    <a:pt x="580" y="454"/>
                    <a:pt x="580" y="454"/>
                  </a:cubicBezTo>
                  <a:cubicBezTo>
                    <a:pt x="581" y="455"/>
                    <a:pt x="582" y="456"/>
                    <a:pt x="581" y="457"/>
                  </a:cubicBezTo>
                  <a:cubicBezTo>
                    <a:pt x="581" y="457"/>
                    <a:pt x="581" y="457"/>
                    <a:pt x="581" y="457"/>
                  </a:cubicBezTo>
                  <a:cubicBezTo>
                    <a:pt x="581" y="458"/>
                    <a:pt x="580" y="458"/>
                    <a:pt x="579" y="458"/>
                  </a:cubicBezTo>
                  <a:cubicBezTo>
                    <a:pt x="579" y="458"/>
                    <a:pt x="579" y="458"/>
                    <a:pt x="579" y="458"/>
                  </a:cubicBezTo>
                  <a:cubicBezTo>
                    <a:pt x="579" y="458"/>
                    <a:pt x="579" y="458"/>
                    <a:pt x="578" y="458"/>
                  </a:cubicBezTo>
                  <a:close/>
                  <a:moveTo>
                    <a:pt x="32" y="447"/>
                  </a:moveTo>
                  <a:cubicBezTo>
                    <a:pt x="32" y="446"/>
                    <a:pt x="32" y="445"/>
                    <a:pt x="33" y="444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4"/>
                    <a:pt x="35" y="444"/>
                    <a:pt x="36" y="445"/>
                  </a:cubicBezTo>
                  <a:cubicBezTo>
                    <a:pt x="36" y="445"/>
                    <a:pt x="36" y="445"/>
                    <a:pt x="36" y="445"/>
                  </a:cubicBezTo>
                  <a:cubicBezTo>
                    <a:pt x="36" y="446"/>
                    <a:pt x="36" y="447"/>
                    <a:pt x="35" y="448"/>
                  </a:cubicBezTo>
                  <a:cubicBezTo>
                    <a:pt x="35" y="448"/>
                    <a:pt x="35" y="448"/>
                    <a:pt x="35" y="448"/>
                  </a:cubicBezTo>
                  <a:cubicBezTo>
                    <a:pt x="35" y="448"/>
                    <a:pt x="34" y="448"/>
                    <a:pt x="34" y="448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3" y="448"/>
                    <a:pt x="33" y="448"/>
                    <a:pt x="32" y="447"/>
                  </a:cubicBezTo>
                  <a:close/>
                  <a:moveTo>
                    <a:pt x="584" y="447"/>
                  </a:moveTo>
                  <a:cubicBezTo>
                    <a:pt x="583" y="447"/>
                    <a:pt x="582" y="446"/>
                    <a:pt x="583" y="445"/>
                  </a:cubicBezTo>
                  <a:cubicBezTo>
                    <a:pt x="583" y="445"/>
                    <a:pt x="583" y="445"/>
                    <a:pt x="583" y="445"/>
                  </a:cubicBezTo>
                  <a:cubicBezTo>
                    <a:pt x="583" y="444"/>
                    <a:pt x="584" y="443"/>
                    <a:pt x="585" y="444"/>
                  </a:cubicBezTo>
                  <a:cubicBezTo>
                    <a:pt x="585" y="444"/>
                    <a:pt x="585" y="444"/>
                    <a:pt x="585" y="444"/>
                  </a:cubicBezTo>
                  <a:cubicBezTo>
                    <a:pt x="586" y="444"/>
                    <a:pt x="587" y="445"/>
                    <a:pt x="586" y="446"/>
                  </a:cubicBezTo>
                  <a:cubicBezTo>
                    <a:pt x="586" y="446"/>
                    <a:pt x="586" y="446"/>
                    <a:pt x="586" y="446"/>
                  </a:cubicBezTo>
                  <a:cubicBezTo>
                    <a:pt x="586" y="447"/>
                    <a:pt x="585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ubicBezTo>
                    <a:pt x="584" y="447"/>
                    <a:pt x="584" y="447"/>
                    <a:pt x="584" y="447"/>
                  </a:cubicBezTo>
                  <a:close/>
                  <a:moveTo>
                    <a:pt x="27" y="436"/>
                  </a:moveTo>
                  <a:cubicBezTo>
                    <a:pt x="27" y="435"/>
                    <a:pt x="27" y="434"/>
                    <a:pt x="28" y="433"/>
                  </a:cubicBezTo>
                  <a:cubicBezTo>
                    <a:pt x="28" y="433"/>
                    <a:pt x="28" y="433"/>
                    <a:pt x="28" y="433"/>
                  </a:cubicBezTo>
                  <a:cubicBezTo>
                    <a:pt x="29" y="433"/>
                    <a:pt x="30" y="433"/>
                    <a:pt x="31" y="434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31" y="435"/>
                    <a:pt x="31" y="436"/>
                    <a:pt x="30" y="437"/>
                  </a:cubicBezTo>
                  <a:cubicBezTo>
                    <a:pt x="30" y="437"/>
                    <a:pt x="30" y="437"/>
                    <a:pt x="30" y="437"/>
                  </a:cubicBezTo>
                  <a:cubicBezTo>
                    <a:pt x="30" y="437"/>
                    <a:pt x="29" y="437"/>
                    <a:pt x="29" y="437"/>
                  </a:cubicBezTo>
                  <a:cubicBezTo>
                    <a:pt x="29" y="437"/>
                    <a:pt x="29" y="437"/>
                    <a:pt x="29" y="437"/>
                  </a:cubicBezTo>
                  <a:cubicBezTo>
                    <a:pt x="28" y="437"/>
                    <a:pt x="27" y="437"/>
                    <a:pt x="27" y="436"/>
                  </a:cubicBezTo>
                  <a:close/>
                  <a:moveTo>
                    <a:pt x="589" y="436"/>
                  </a:moveTo>
                  <a:cubicBezTo>
                    <a:pt x="588" y="436"/>
                    <a:pt x="587" y="435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4"/>
                    <a:pt x="588" y="434"/>
                    <a:pt x="588" y="434"/>
                  </a:cubicBezTo>
                  <a:cubicBezTo>
                    <a:pt x="588" y="433"/>
                    <a:pt x="589" y="432"/>
                    <a:pt x="590" y="433"/>
                  </a:cubicBezTo>
                  <a:cubicBezTo>
                    <a:pt x="590" y="433"/>
                    <a:pt x="590" y="433"/>
                    <a:pt x="590" y="433"/>
                  </a:cubicBezTo>
                  <a:cubicBezTo>
                    <a:pt x="591" y="433"/>
                    <a:pt x="592" y="434"/>
                    <a:pt x="591" y="435"/>
                  </a:cubicBezTo>
                  <a:cubicBezTo>
                    <a:pt x="591" y="435"/>
                    <a:pt x="591" y="435"/>
                    <a:pt x="591" y="435"/>
                  </a:cubicBezTo>
                  <a:cubicBezTo>
                    <a:pt x="591" y="436"/>
                    <a:pt x="590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ubicBezTo>
                    <a:pt x="589" y="436"/>
                    <a:pt x="589" y="436"/>
                    <a:pt x="589" y="436"/>
                  </a:cubicBezTo>
                  <a:close/>
                  <a:moveTo>
                    <a:pt x="22" y="425"/>
                  </a:moveTo>
                  <a:cubicBezTo>
                    <a:pt x="22" y="424"/>
                    <a:pt x="22" y="423"/>
                    <a:pt x="24" y="422"/>
                  </a:cubicBezTo>
                  <a:cubicBezTo>
                    <a:pt x="24" y="422"/>
                    <a:pt x="24" y="422"/>
                    <a:pt x="24" y="422"/>
                  </a:cubicBezTo>
                  <a:cubicBezTo>
                    <a:pt x="25" y="422"/>
                    <a:pt x="26" y="422"/>
                    <a:pt x="26" y="423"/>
                  </a:cubicBezTo>
                  <a:cubicBezTo>
                    <a:pt x="26" y="423"/>
                    <a:pt x="26" y="423"/>
                    <a:pt x="26" y="423"/>
                  </a:cubicBezTo>
                  <a:cubicBezTo>
                    <a:pt x="27" y="424"/>
                    <a:pt x="26" y="426"/>
                    <a:pt x="25" y="426"/>
                  </a:cubicBezTo>
                  <a:cubicBezTo>
                    <a:pt x="25" y="426"/>
                    <a:pt x="25" y="426"/>
                    <a:pt x="25" y="426"/>
                  </a:cubicBezTo>
                  <a:cubicBezTo>
                    <a:pt x="25" y="426"/>
                    <a:pt x="25" y="426"/>
                    <a:pt x="24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3" y="426"/>
                    <a:pt x="23" y="426"/>
                    <a:pt x="22" y="425"/>
                  </a:cubicBezTo>
                  <a:close/>
                  <a:moveTo>
                    <a:pt x="593" y="425"/>
                  </a:moveTo>
                  <a:cubicBezTo>
                    <a:pt x="592" y="425"/>
                    <a:pt x="592" y="424"/>
                    <a:pt x="592" y="423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93" y="422"/>
                    <a:pt x="594" y="421"/>
                    <a:pt x="595" y="422"/>
                  </a:cubicBezTo>
                  <a:cubicBezTo>
                    <a:pt x="595" y="422"/>
                    <a:pt x="595" y="422"/>
                    <a:pt x="595" y="422"/>
                  </a:cubicBezTo>
                  <a:cubicBezTo>
                    <a:pt x="596" y="422"/>
                    <a:pt x="596" y="423"/>
                    <a:pt x="596" y="424"/>
                  </a:cubicBezTo>
                  <a:cubicBezTo>
                    <a:pt x="596" y="424"/>
                    <a:pt x="596" y="424"/>
                    <a:pt x="596" y="424"/>
                  </a:cubicBezTo>
                  <a:cubicBezTo>
                    <a:pt x="596" y="425"/>
                    <a:pt x="595" y="425"/>
                    <a:pt x="594" y="425"/>
                  </a:cubicBezTo>
                  <a:cubicBezTo>
                    <a:pt x="594" y="425"/>
                    <a:pt x="594" y="425"/>
                    <a:pt x="594" y="425"/>
                  </a:cubicBezTo>
                  <a:cubicBezTo>
                    <a:pt x="594" y="425"/>
                    <a:pt x="594" y="425"/>
                    <a:pt x="593" y="425"/>
                  </a:cubicBezTo>
                  <a:close/>
                  <a:moveTo>
                    <a:pt x="18" y="414"/>
                  </a:moveTo>
                  <a:cubicBezTo>
                    <a:pt x="18" y="414"/>
                    <a:pt x="18" y="414"/>
                    <a:pt x="18" y="414"/>
                  </a:cubicBezTo>
                  <a:cubicBezTo>
                    <a:pt x="18" y="413"/>
                    <a:pt x="18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20" y="411"/>
                    <a:pt x="21" y="411"/>
                    <a:pt x="22" y="412"/>
                  </a:cubicBezTo>
                  <a:cubicBezTo>
                    <a:pt x="22" y="412"/>
                    <a:pt x="22" y="412"/>
                    <a:pt x="22" y="412"/>
                  </a:cubicBezTo>
                  <a:cubicBezTo>
                    <a:pt x="22" y="413"/>
                    <a:pt x="22" y="414"/>
                    <a:pt x="21" y="415"/>
                  </a:cubicBezTo>
                  <a:cubicBezTo>
                    <a:pt x="21" y="415"/>
                    <a:pt x="21" y="415"/>
                    <a:pt x="21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20" y="415"/>
                    <a:pt x="20" y="415"/>
                    <a:pt x="20" y="415"/>
                  </a:cubicBezTo>
                  <a:cubicBezTo>
                    <a:pt x="19" y="415"/>
                    <a:pt x="18" y="414"/>
                    <a:pt x="18" y="414"/>
                  </a:cubicBezTo>
                  <a:close/>
                  <a:moveTo>
                    <a:pt x="598" y="414"/>
                  </a:moveTo>
                  <a:cubicBezTo>
                    <a:pt x="597" y="414"/>
                    <a:pt x="596" y="413"/>
                    <a:pt x="597" y="412"/>
                  </a:cubicBezTo>
                  <a:cubicBezTo>
                    <a:pt x="597" y="412"/>
                    <a:pt x="597" y="412"/>
                    <a:pt x="597" y="412"/>
                  </a:cubicBezTo>
                  <a:cubicBezTo>
                    <a:pt x="597" y="411"/>
                    <a:pt x="598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600" y="411"/>
                    <a:pt x="601" y="412"/>
                    <a:pt x="600" y="413"/>
                  </a:cubicBezTo>
                  <a:cubicBezTo>
                    <a:pt x="600" y="413"/>
                    <a:pt x="600" y="413"/>
                    <a:pt x="600" y="413"/>
                  </a:cubicBezTo>
                  <a:cubicBezTo>
                    <a:pt x="600" y="414"/>
                    <a:pt x="599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ubicBezTo>
                    <a:pt x="598" y="414"/>
                    <a:pt x="598" y="414"/>
                    <a:pt x="598" y="414"/>
                  </a:cubicBezTo>
                  <a:close/>
                  <a:moveTo>
                    <a:pt x="14" y="402"/>
                  </a:moveTo>
                  <a:cubicBezTo>
                    <a:pt x="14" y="402"/>
                    <a:pt x="14" y="402"/>
                    <a:pt x="14" y="402"/>
                  </a:cubicBezTo>
                  <a:cubicBezTo>
                    <a:pt x="14" y="401"/>
                    <a:pt x="14" y="400"/>
                    <a:pt x="16" y="400"/>
                  </a:cubicBezTo>
                  <a:cubicBezTo>
                    <a:pt x="16" y="400"/>
                    <a:pt x="16" y="400"/>
                    <a:pt x="16" y="400"/>
                  </a:cubicBezTo>
                  <a:cubicBezTo>
                    <a:pt x="17" y="399"/>
                    <a:pt x="18" y="400"/>
                    <a:pt x="18" y="401"/>
                  </a:cubicBezTo>
                  <a:cubicBezTo>
                    <a:pt x="18" y="401"/>
                    <a:pt x="18" y="401"/>
                    <a:pt x="18" y="401"/>
                  </a:cubicBezTo>
                  <a:cubicBezTo>
                    <a:pt x="18" y="402"/>
                    <a:pt x="18" y="403"/>
                    <a:pt x="17" y="403"/>
                  </a:cubicBezTo>
                  <a:cubicBezTo>
                    <a:pt x="17" y="403"/>
                    <a:pt x="17" y="403"/>
                    <a:pt x="17" y="403"/>
                  </a:cubicBezTo>
                  <a:cubicBezTo>
                    <a:pt x="17" y="404"/>
                    <a:pt x="16" y="404"/>
                    <a:pt x="16" y="404"/>
                  </a:cubicBezTo>
                  <a:cubicBezTo>
                    <a:pt x="16" y="404"/>
                    <a:pt x="16" y="404"/>
                    <a:pt x="16" y="404"/>
                  </a:cubicBezTo>
                  <a:cubicBezTo>
                    <a:pt x="15" y="404"/>
                    <a:pt x="14" y="403"/>
                    <a:pt x="14" y="402"/>
                  </a:cubicBezTo>
                  <a:close/>
                  <a:moveTo>
                    <a:pt x="602" y="403"/>
                  </a:moveTo>
                  <a:cubicBezTo>
                    <a:pt x="601" y="402"/>
                    <a:pt x="600" y="401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0" y="400"/>
                    <a:pt x="600" y="400"/>
                    <a:pt x="600" y="400"/>
                  </a:cubicBezTo>
                  <a:cubicBezTo>
                    <a:pt x="601" y="399"/>
                    <a:pt x="602" y="399"/>
                    <a:pt x="603" y="399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4" y="399"/>
                    <a:pt x="604" y="400"/>
                    <a:pt x="604" y="401"/>
                  </a:cubicBezTo>
                  <a:cubicBezTo>
                    <a:pt x="604" y="401"/>
                    <a:pt x="604" y="401"/>
                    <a:pt x="604" y="401"/>
                  </a:cubicBezTo>
                  <a:cubicBezTo>
                    <a:pt x="604" y="402"/>
                    <a:pt x="603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ubicBezTo>
                    <a:pt x="602" y="403"/>
                    <a:pt x="602" y="403"/>
                    <a:pt x="602" y="403"/>
                  </a:cubicBezTo>
                  <a:close/>
                  <a:moveTo>
                    <a:pt x="11" y="391"/>
                  </a:moveTo>
                  <a:cubicBezTo>
                    <a:pt x="11" y="391"/>
                    <a:pt x="11" y="391"/>
                    <a:pt x="11" y="391"/>
                  </a:cubicBezTo>
                  <a:cubicBezTo>
                    <a:pt x="10" y="390"/>
                    <a:pt x="11" y="388"/>
                    <a:pt x="12" y="388"/>
                  </a:cubicBezTo>
                  <a:cubicBezTo>
                    <a:pt x="12" y="388"/>
                    <a:pt x="12" y="388"/>
                    <a:pt x="12" y="388"/>
                  </a:cubicBezTo>
                  <a:cubicBezTo>
                    <a:pt x="13" y="388"/>
                    <a:pt x="14" y="388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5" y="391"/>
                    <a:pt x="14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2" y="392"/>
                    <a:pt x="11" y="391"/>
                    <a:pt x="11" y="391"/>
                  </a:cubicBezTo>
                  <a:close/>
                  <a:moveTo>
                    <a:pt x="605" y="391"/>
                  </a:moveTo>
                  <a:cubicBezTo>
                    <a:pt x="604" y="391"/>
                    <a:pt x="603" y="390"/>
                    <a:pt x="604" y="389"/>
                  </a:cubicBezTo>
                  <a:cubicBezTo>
                    <a:pt x="604" y="389"/>
                    <a:pt x="604" y="389"/>
                    <a:pt x="604" y="389"/>
                  </a:cubicBezTo>
                  <a:cubicBezTo>
                    <a:pt x="604" y="388"/>
                    <a:pt x="605" y="387"/>
                    <a:pt x="606" y="387"/>
                  </a:cubicBezTo>
                  <a:cubicBezTo>
                    <a:pt x="606" y="387"/>
                    <a:pt x="606" y="387"/>
                    <a:pt x="606" y="387"/>
                  </a:cubicBezTo>
                  <a:cubicBezTo>
                    <a:pt x="607" y="388"/>
                    <a:pt x="608" y="389"/>
                    <a:pt x="608" y="390"/>
                  </a:cubicBezTo>
                  <a:cubicBezTo>
                    <a:pt x="608" y="390"/>
                    <a:pt x="608" y="390"/>
                    <a:pt x="608" y="390"/>
                  </a:cubicBezTo>
                  <a:cubicBezTo>
                    <a:pt x="607" y="391"/>
                    <a:pt x="607" y="391"/>
                    <a:pt x="606" y="391"/>
                  </a:cubicBezTo>
                  <a:cubicBezTo>
                    <a:pt x="606" y="391"/>
                    <a:pt x="606" y="391"/>
                    <a:pt x="606" y="391"/>
                  </a:cubicBezTo>
                  <a:cubicBezTo>
                    <a:pt x="605" y="391"/>
                    <a:pt x="605" y="391"/>
                    <a:pt x="605" y="391"/>
                  </a:cubicBezTo>
                  <a:close/>
                  <a:moveTo>
                    <a:pt x="8" y="379"/>
                  </a:moveTo>
                  <a:cubicBezTo>
                    <a:pt x="8" y="379"/>
                    <a:pt x="8" y="379"/>
                    <a:pt x="8" y="379"/>
                  </a:cubicBezTo>
                  <a:cubicBezTo>
                    <a:pt x="7" y="378"/>
                    <a:pt x="8" y="377"/>
                    <a:pt x="9" y="376"/>
                  </a:cubicBezTo>
                  <a:cubicBezTo>
                    <a:pt x="9" y="376"/>
                    <a:pt x="9" y="376"/>
                    <a:pt x="9" y="376"/>
                  </a:cubicBezTo>
                  <a:cubicBezTo>
                    <a:pt x="10" y="376"/>
                    <a:pt x="11" y="377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8"/>
                    <a:pt x="12" y="378"/>
                    <a:pt x="12" y="378"/>
                  </a:cubicBezTo>
                  <a:cubicBezTo>
                    <a:pt x="12" y="379"/>
                    <a:pt x="11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10" y="380"/>
                    <a:pt x="10" y="380"/>
                    <a:pt x="10" y="380"/>
                  </a:cubicBezTo>
                  <a:cubicBezTo>
                    <a:pt x="9" y="380"/>
                    <a:pt x="8" y="380"/>
                    <a:pt x="8" y="379"/>
                  </a:cubicBezTo>
                  <a:close/>
                  <a:moveTo>
                    <a:pt x="608" y="380"/>
                  </a:moveTo>
                  <a:cubicBezTo>
                    <a:pt x="607" y="379"/>
                    <a:pt x="606" y="378"/>
                    <a:pt x="607" y="377"/>
                  </a:cubicBezTo>
                  <a:cubicBezTo>
                    <a:pt x="607" y="377"/>
                    <a:pt x="607" y="377"/>
                    <a:pt x="607" y="377"/>
                  </a:cubicBezTo>
                  <a:cubicBezTo>
                    <a:pt x="607" y="376"/>
                    <a:pt x="608" y="375"/>
                    <a:pt x="609" y="376"/>
                  </a:cubicBezTo>
                  <a:cubicBezTo>
                    <a:pt x="609" y="376"/>
                    <a:pt x="609" y="376"/>
                    <a:pt x="609" y="376"/>
                  </a:cubicBezTo>
                  <a:cubicBezTo>
                    <a:pt x="610" y="376"/>
                    <a:pt x="611" y="377"/>
                    <a:pt x="611" y="378"/>
                  </a:cubicBezTo>
                  <a:cubicBezTo>
                    <a:pt x="611" y="378"/>
                    <a:pt x="611" y="378"/>
                    <a:pt x="611" y="378"/>
                  </a:cubicBezTo>
                  <a:cubicBezTo>
                    <a:pt x="610" y="379"/>
                    <a:pt x="610" y="380"/>
                    <a:pt x="609" y="380"/>
                  </a:cubicBezTo>
                  <a:cubicBezTo>
                    <a:pt x="609" y="380"/>
                    <a:pt x="609" y="380"/>
                    <a:pt x="609" y="380"/>
                  </a:cubicBezTo>
                  <a:cubicBezTo>
                    <a:pt x="608" y="380"/>
                    <a:pt x="608" y="380"/>
                    <a:pt x="608" y="380"/>
                  </a:cubicBezTo>
                  <a:close/>
                  <a:moveTo>
                    <a:pt x="5" y="367"/>
                  </a:moveTo>
                  <a:cubicBezTo>
                    <a:pt x="5" y="366"/>
                    <a:pt x="6" y="365"/>
                    <a:pt x="7" y="365"/>
                  </a:cubicBezTo>
                  <a:cubicBezTo>
                    <a:pt x="7" y="365"/>
                    <a:pt x="7" y="365"/>
                    <a:pt x="7" y="365"/>
                  </a:cubicBezTo>
                  <a:cubicBezTo>
                    <a:pt x="8" y="365"/>
                    <a:pt x="9" y="365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6"/>
                    <a:pt x="9" y="366"/>
                    <a:pt x="9" y="366"/>
                  </a:cubicBezTo>
                  <a:cubicBezTo>
                    <a:pt x="9" y="367"/>
                    <a:pt x="9" y="368"/>
                    <a:pt x="8" y="369"/>
                  </a:cubicBezTo>
                  <a:cubicBezTo>
                    <a:pt x="8" y="369"/>
                    <a:pt x="8" y="369"/>
                    <a:pt x="8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7" y="369"/>
                    <a:pt x="7" y="369"/>
                    <a:pt x="7" y="369"/>
                  </a:cubicBezTo>
                  <a:cubicBezTo>
                    <a:pt x="6" y="369"/>
                    <a:pt x="5" y="368"/>
                    <a:pt x="5" y="367"/>
                  </a:cubicBezTo>
                  <a:close/>
                  <a:moveTo>
                    <a:pt x="611" y="368"/>
                  </a:moveTo>
                  <a:cubicBezTo>
                    <a:pt x="610" y="368"/>
                    <a:pt x="609" y="367"/>
                    <a:pt x="609" y="366"/>
                  </a:cubicBezTo>
                  <a:cubicBezTo>
                    <a:pt x="609" y="366"/>
                    <a:pt x="609" y="366"/>
                    <a:pt x="609" y="366"/>
                  </a:cubicBezTo>
                  <a:cubicBezTo>
                    <a:pt x="609" y="364"/>
                    <a:pt x="610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cubicBezTo>
                    <a:pt x="613" y="364"/>
                    <a:pt x="613" y="365"/>
                    <a:pt x="613" y="366"/>
                  </a:cubicBezTo>
                  <a:cubicBezTo>
                    <a:pt x="613" y="366"/>
                    <a:pt x="613" y="366"/>
                    <a:pt x="613" y="366"/>
                  </a:cubicBezTo>
                  <a:cubicBezTo>
                    <a:pt x="613" y="367"/>
                    <a:pt x="612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ubicBezTo>
                    <a:pt x="611" y="368"/>
                    <a:pt x="611" y="368"/>
                    <a:pt x="611" y="368"/>
                  </a:cubicBezTo>
                  <a:close/>
                  <a:moveTo>
                    <a:pt x="3" y="355"/>
                  </a:moveTo>
                  <a:cubicBezTo>
                    <a:pt x="3" y="355"/>
                    <a:pt x="3" y="355"/>
                    <a:pt x="3" y="355"/>
                  </a:cubicBezTo>
                  <a:cubicBezTo>
                    <a:pt x="3" y="354"/>
                    <a:pt x="4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6" y="353"/>
                    <a:pt x="7" y="353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5"/>
                    <a:pt x="7" y="355"/>
                    <a:pt x="7" y="355"/>
                  </a:cubicBezTo>
                  <a:cubicBezTo>
                    <a:pt x="7" y="356"/>
                    <a:pt x="7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5" y="357"/>
                    <a:pt x="5" y="357"/>
                    <a:pt x="5" y="357"/>
                  </a:cubicBezTo>
                  <a:cubicBezTo>
                    <a:pt x="4" y="357"/>
                    <a:pt x="3" y="356"/>
                    <a:pt x="3" y="355"/>
                  </a:cubicBezTo>
                  <a:close/>
                  <a:moveTo>
                    <a:pt x="613" y="356"/>
                  </a:moveTo>
                  <a:cubicBezTo>
                    <a:pt x="612" y="356"/>
                    <a:pt x="611" y="355"/>
                    <a:pt x="611" y="354"/>
                  </a:cubicBezTo>
                  <a:cubicBezTo>
                    <a:pt x="611" y="354"/>
                    <a:pt x="611" y="354"/>
                    <a:pt x="611" y="354"/>
                  </a:cubicBezTo>
                  <a:cubicBezTo>
                    <a:pt x="611" y="353"/>
                    <a:pt x="612" y="352"/>
                    <a:pt x="613" y="352"/>
                  </a:cubicBezTo>
                  <a:cubicBezTo>
                    <a:pt x="613" y="352"/>
                    <a:pt x="613" y="352"/>
                    <a:pt x="613" y="352"/>
                  </a:cubicBezTo>
                  <a:cubicBezTo>
                    <a:pt x="614" y="352"/>
                    <a:pt x="615" y="353"/>
                    <a:pt x="615" y="354"/>
                  </a:cubicBezTo>
                  <a:cubicBezTo>
                    <a:pt x="615" y="354"/>
                    <a:pt x="615" y="354"/>
                    <a:pt x="615" y="354"/>
                  </a:cubicBezTo>
                  <a:cubicBezTo>
                    <a:pt x="615" y="355"/>
                    <a:pt x="614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613" y="356"/>
                    <a:pt x="613" y="356"/>
                    <a:pt x="613" y="356"/>
                  </a:cubicBezTo>
                  <a:close/>
                  <a:moveTo>
                    <a:pt x="2" y="343"/>
                  </a:moveTo>
                  <a:cubicBezTo>
                    <a:pt x="2" y="343"/>
                    <a:pt x="2" y="343"/>
                    <a:pt x="2" y="343"/>
                  </a:cubicBezTo>
                  <a:cubicBezTo>
                    <a:pt x="1" y="342"/>
                    <a:pt x="2" y="341"/>
                    <a:pt x="3" y="341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4" y="341"/>
                    <a:pt x="5" y="342"/>
                    <a:pt x="6" y="343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6" y="344"/>
                    <a:pt x="5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4" y="345"/>
                    <a:pt x="4" y="345"/>
                    <a:pt x="4" y="345"/>
                  </a:cubicBezTo>
                  <a:cubicBezTo>
                    <a:pt x="3" y="345"/>
                    <a:pt x="2" y="344"/>
                    <a:pt x="2" y="343"/>
                  </a:cubicBezTo>
                  <a:close/>
                  <a:moveTo>
                    <a:pt x="614" y="344"/>
                  </a:moveTo>
                  <a:cubicBezTo>
                    <a:pt x="613" y="344"/>
                    <a:pt x="613" y="343"/>
                    <a:pt x="613" y="342"/>
                  </a:cubicBezTo>
                  <a:cubicBezTo>
                    <a:pt x="613" y="342"/>
                    <a:pt x="613" y="342"/>
                    <a:pt x="613" y="342"/>
                  </a:cubicBezTo>
                  <a:cubicBezTo>
                    <a:pt x="613" y="341"/>
                    <a:pt x="614" y="340"/>
                    <a:pt x="615" y="340"/>
                  </a:cubicBezTo>
                  <a:cubicBezTo>
                    <a:pt x="615" y="340"/>
                    <a:pt x="615" y="340"/>
                    <a:pt x="615" y="340"/>
                  </a:cubicBezTo>
                  <a:cubicBezTo>
                    <a:pt x="616" y="340"/>
                    <a:pt x="617" y="341"/>
                    <a:pt x="617" y="342"/>
                  </a:cubicBezTo>
                  <a:cubicBezTo>
                    <a:pt x="617" y="342"/>
                    <a:pt x="617" y="342"/>
                    <a:pt x="617" y="342"/>
                  </a:cubicBezTo>
                  <a:cubicBezTo>
                    <a:pt x="617" y="343"/>
                    <a:pt x="616" y="344"/>
                    <a:pt x="615" y="344"/>
                  </a:cubicBezTo>
                  <a:cubicBezTo>
                    <a:pt x="615" y="344"/>
                    <a:pt x="615" y="344"/>
                    <a:pt x="615" y="344"/>
                  </a:cubicBezTo>
                  <a:cubicBezTo>
                    <a:pt x="615" y="344"/>
                    <a:pt x="615" y="344"/>
                    <a:pt x="614" y="344"/>
                  </a:cubicBezTo>
                  <a:close/>
                  <a:moveTo>
                    <a:pt x="0" y="331"/>
                  </a:moveTo>
                  <a:cubicBezTo>
                    <a:pt x="0" y="330"/>
                    <a:pt x="1" y="329"/>
                    <a:pt x="2" y="329"/>
                  </a:cubicBezTo>
                  <a:cubicBezTo>
                    <a:pt x="2" y="329"/>
                    <a:pt x="2" y="329"/>
                    <a:pt x="2" y="329"/>
                  </a:cubicBezTo>
                  <a:cubicBezTo>
                    <a:pt x="3" y="329"/>
                    <a:pt x="4" y="330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4" y="331"/>
                    <a:pt x="4" y="331"/>
                    <a:pt x="4" y="331"/>
                  </a:cubicBezTo>
                  <a:cubicBezTo>
                    <a:pt x="5" y="332"/>
                    <a:pt x="4" y="333"/>
                    <a:pt x="3" y="333"/>
                  </a:cubicBezTo>
                  <a:cubicBezTo>
                    <a:pt x="3" y="333"/>
                    <a:pt x="3" y="333"/>
                    <a:pt x="3" y="333"/>
                  </a:cubicBezTo>
                  <a:cubicBezTo>
                    <a:pt x="3" y="333"/>
                    <a:pt x="3" y="333"/>
                    <a:pt x="2" y="333"/>
                  </a:cubicBezTo>
                  <a:cubicBezTo>
                    <a:pt x="2" y="333"/>
                    <a:pt x="2" y="333"/>
                    <a:pt x="2" y="333"/>
                  </a:cubicBezTo>
                  <a:cubicBezTo>
                    <a:pt x="1" y="333"/>
                    <a:pt x="1" y="332"/>
                    <a:pt x="0" y="331"/>
                  </a:cubicBezTo>
                  <a:close/>
                  <a:moveTo>
                    <a:pt x="616" y="332"/>
                  </a:moveTo>
                  <a:cubicBezTo>
                    <a:pt x="614" y="332"/>
                    <a:pt x="614" y="331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30"/>
                    <a:pt x="614" y="330"/>
                    <a:pt x="614" y="330"/>
                  </a:cubicBezTo>
                  <a:cubicBezTo>
                    <a:pt x="614" y="329"/>
                    <a:pt x="615" y="328"/>
                    <a:pt x="616" y="328"/>
                  </a:cubicBezTo>
                  <a:cubicBezTo>
                    <a:pt x="616" y="328"/>
                    <a:pt x="616" y="328"/>
                    <a:pt x="616" y="328"/>
                  </a:cubicBezTo>
                  <a:cubicBezTo>
                    <a:pt x="617" y="328"/>
                    <a:pt x="618" y="329"/>
                    <a:pt x="618" y="330"/>
                  </a:cubicBezTo>
                  <a:cubicBezTo>
                    <a:pt x="618" y="330"/>
                    <a:pt x="618" y="330"/>
                    <a:pt x="618" y="330"/>
                  </a:cubicBezTo>
                  <a:cubicBezTo>
                    <a:pt x="618" y="331"/>
                    <a:pt x="617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ubicBezTo>
                    <a:pt x="616" y="332"/>
                    <a:pt x="616" y="332"/>
                    <a:pt x="616" y="332"/>
                  </a:cubicBezTo>
                  <a:close/>
                  <a:moveTo>
                    <a:pt x="0" y="319"/>
                  </a:moveTo>
                  <a:cubicBezTo>
                    <a:pt x="0" y="318"/>
                    <a:pt x="1" y="317"/>
                    <a:pt x="2" y="317"/>
                  </a:cubicBezTo>
                  <a:cubicBezTo>
                    <a:pt x="2" y="317"/>
                    <a:pt x="2" y="317"/>
                    <a:pt x="2" y="317"/>
                  </a:cubicBezTo>
                  <a:cubicBezTo>
                    <a:pt x="3" y="317"/>
                    <a:pt x="4" y="318"/>
                    <a:pt x="4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20"/>
                    <a:pt x="3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1" y="321"/>
                    <a:pt x="0" y="320"/>
                    <a:pt x="0" y="319"/>
                  </a:cubicBezTo>
                  <a:close/>
                  <a:moveTo>
                    <a:pt x="616" y="320"/>
                  </a:moveTo>
                  <a:cubicBezTo>
                    <a:pt x="615" y="320"/>
                    <a:pt x="614" y="319"/>
                    <a:pt x="614" y="318"/>
                  </a:cubicBezTo>
                  <a:cubicBezTo>
                    <a:pt x="614" y="318"/>
                    <a:pt x="614" y="318"/>
                    <a:pt x="614" y="318"/>
                  </a:cubicBezTo>
                  <a:cubicBezTo>
                    <a:pt x="614" y="317"/>
                    <a:pt x="615" y="316"/>
                    <a:pt x="616" y="316"/>
                  </a:cubicBezTo>
                  <a:cubicBezTo>
                    <a:pt x="616" y="316"/>
                    <a:pt x="616" y="316"/>
                    <a:pt x="616" y="316"/>
                  </a:cubicBezTo>
                  <a:cubicBezTo>
                    <a:pt x="617" y="316"/>
                    <a:pt x="618" y="317"/>
                    <a:pt x="618" y="318"/>
                  </a:cubicBezTo>
                  <a:cubicBezTo>
                    <a:pt x="618" y="318"/>
                    <a:pt x="618" y="318"/>
                    <a:pt x="618" y="318"/>
                  </a:cubicBezTo>
                  <a:cubicBezTo>
                    <a:pt x="618" y="319"/>
                    <a:pt x="617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16" y="320"/>
                    <a:pt x="616" y="320"/>
                    <a:pt x="616" y="320"/>
                  </a:cubicBezTo>
                  <a:close/>
                  <a:moveTo>
                    <a:pt x="2" y="309"/>
                  </a:moveTo>
                  <a:cubicBezTo>
                    <a:pt x="1" y="309"/>
                    <a:pt x="0" y="308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1" y="305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3" y="305"/>
                    <a:pt x="4" y="306"/>
                    <a:pt x="4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4" y="308"/>
                    <a:pt x="3" y="309"/>
                    <a:pt x="2" y="309"/>
                  </a:cubicBezTo>
                  <a:cubicBezTo>
                    <a:pt x="2" y="309"/>
                    <a:pt x="2" y="309"/>
                    <a:pt x="2" y="309"/>
                  </a:cubicBezTo>
                  <a:close/>
                  <a:moveTo>
                    <a:pt x="614" y="306"/>
                  </a:moveTo>
                  <a:cubicBezTo>
                    <a:pt x="614" y="306"/>
                    <a:pt x="614" y="306"/>
                    <a:pt x="614" y="306"/>
                  </a:cubicBezTo>
                  <a:cubicBezTo>
                    <a:pt x="614" y="306"/>
                    <a:pt x="614" y="306"/>
                    <a:pt x="614" y="306"/>
                  </a:cubicBezTo>
                  <a:cubicBezTo>
                    <a:pt x="614" y="305"/>
                    <a:pt x="615" y="304"/>
                    <a:pt x="616" y="304"/>
                  </a:cubicBezTo>
                  <a:cubicBezTo>
                    <a:pt x="616" y="304"/>
                    <a:pt x="616" y="304"/>
                    <a:pt x="616" y="304"/>
                  </a:cubicBezTo>
                  <a:cubicBezTo>
                    <a:pt x="618" y="304"/>
                    <a:pt x="618" y="305"/>
                    <a:pt x="618" y="306"/>
                  </a:cubicBezTo>
                  <a:cubicBezTo>
                    <a:pt x="618" y="306"/>
                    <a:pt x="618" y="306"/>
                    <a:pt x="618" y="306"/>
                  </a:cubicBezTo>
                  <a:cubicBezTo>
                    <a:pt x="618" y="307"/>
                    <a:pt x="618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6" y="308"/>
                    <a:pt x="616" y="308"/>
                    <a:pt x="616" y="308"/>
                  </a:cubicBezTo>
                  <a:cubicBezTo>
                    <a:pt x="615" y="308"/>
                    <a:pt x="614" y="307"/>
                    <a:pt x="614" y="306"/>
                  </a:cubicBezTo>
                  <a:close/>
                  <a:moveTo>
                    <a:pt x="2" y="297"/>
                  </a:moveTo>
                  <a:cubicBezTo>
                    <a:pt x="1" y="297"/>
                    <a:pt x="0" y="296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4"/>
                    <a:pt x="1" y="29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3" y="293"/>
                    <a:pt x="4" y="294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5"/>
                    <a:pt x="4" y="295"/>
                    <a:pt x="4" y="295"/>
                  </a:cubicBezTo>
                  <a:cubicBezTo>
                    <a:pt x="4" y="296"/>
                    <a:pt x="3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ubicBezTo>
                    <a:pt x="2" y="297"/>
                    <a:pt x="2" y="297"/>
                    <a:pt x="2" y="297"/>
                  </a:cubicBezTo>
                  <a:close/>
                  <a:moveTo>
                    <a:pt x="614" y="294"/>
                  </a:moveTo>
                  <a:cubicBezTo>
                    <a:pt x="614" y="293"/>
                    <a:pt x="615" y="292"/>
                    <a:pt x="616" y="292"/>
                  </a:cubicBezTo>
                  <a:cubicBezTo>
                    <a:pt x="616" y="292"/>
                    <a:pt x="616" y="292"/>
                    <a:pt x="616" y="292"/>
                  </a:cubicBezTo>
                  <a:cubicBezTo>
                    <a:pt x="617" y="292"/>
                    <a:pt x="618" y="293"/>
                    <a:pt x="618" y="294"/>
                  </a:cubicBezTo>
                  <a:cubicBezTo>
                    <a:pt x="618" y="294"/>
                    <a:pt x="618" y="294"/>
                    <a:pt x="618" y="294"/>
                  </a:cubicBezTo>
                  <a:cubicBezTo>
                    <a:pt x="618" y="295"/>
                    <a:pt x="617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6" y="296"/>
                    <a:pt x="616" y="296"/>
                    <a:pt x="616" y="296"/>
                  </a:cubicBezTo>
                  <a:cubicBezTo>
                    <a:pt x="615" y="296"/>
                    <a:pt x="614" y="295"/>
                    <a:pt x="614" y="294"/>
                  </a:cubicBezTo>
                  <a:close/>
                  <a:moveTo>
                    <a:pt x="3" y="285"/>
                  </a:moveTo>
                  <a:cubicBezTo>
                    <a:pt x="2" y="285"/>
                    <a:pt x="1" y="284"/>
                    <a:pt x="1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1" y="282"/>
                    <a:pt x="2" y="281"/>
                    <a:pt x="3" y="281"/>
                  </a:cubicBezTo>
                  <a:cubicBezTo>
                    <a:pt x="3" y="281"/>
                    <a:pt x="3" y="281"/>
                    <a:pt x="3" y="281"/>
                  </a:cubicBezTo>
                  <a:cubicBezTo>
                    <a:pt x="4" y="281"/>
                    <a:pt x="5" y="282"/>
                    <a:pt x="5" y="283"/>
                  </a:cubicBezTo>
                  <a:cubicBezTo>
                    <a:pt x="5" y="283"/>
                    <a:pt x="5" y="283"/>
                    <a:pt x="5" y="283"/>
                  </a:cubicBezTo>
                  <a:cubicBezTo>
                    <a:pt x="5" y="284"/>
                    <a:pt x="4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ubicBezTo>
                    <a:pt x="3" y="285"/>
                    <a:pt x="3" y="285"/>
                    <a:pt x="3" y="285"/>
                  </a:cubicBezTo>
                  <a:close/>
                  <a:moveTo>
                    <a:pt x="613" y="282"/>
                  </a:moveTo>
                  <a:cubicBezTo>
                    <a:pt x="613" y="281"/>
                    <a:pt x="614" y="280"/>
                    <a:pt x="615" y="280"/>
                  </a:cubicBezTo>
                  <a:cubicBezTo>
                    <a:pt x="615" y="280"/>
                    <a:pt x="615" y="280"/>
                    <a:pt x="615" y="280"/>
                  </a:cubicBezTo>
                  <a:cubicBezTo>
                    <a:pt x="616" y="280"/>
                    <a:pt x="617" y="281"/>
                    <a:pt x="617" y="282"/>
                  </a:cubicBezTo>
                  <a:cubicBezTo>
                    <a:pt x="617" y="282"/>
                    <a:pt x="617" y="282"/>
                    <a:pt x="617" y="282"/>
                  </a:cubicBezTo>
                  <a:cubicBezTo>
                    <a:pt x="617" y="283"/>
                    <a:pt x="617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5" y="284"/>
                    <a:pt x="615" y="284"/>
                    <a:pt x="615" y="284"/>
                  </a:cubicBezTo>
                  <a:cubicBezTo>
                    <a:pt x="614" y="284"/>
                    <a:pt x="613" y="284"/>
                    <a:pt x="613" y="282"/>
                  </a:cubicBezTo>
                  <a:close/>
                  <a:moveTo>
                    <a:pt x="4" y="273"/>
                  </a:moveTo>
                  <a:cubicBezTo>
                    <a:pt x="3" y="273"/>
                    <a:pt x="2" y="272"/>
                    <a:pt x="2" y="271"/>
                  </a:cubicBezTo>
                  <a:cubicBezTo>
                    <a:pt x="2" y="271"/>
                    <a:pt x="2" y="271"/>
                    <a:pt x="2" y="271"/>
                  </a:cubicBezTo>
                  <a:cubicBezTo>
                    <a:pt x="2" y="270"/>
                    <a:pt x="3" y="269"/>
                    <a:pt x="4" y="269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69"/>
                    <a:pt x="6" y="270"/>
                    <a:pt x="6" y="271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6" y="271"/>
                    <a:pt x="6" y="271"/>
                    <a:pt x="6" y="272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6" y="273"/>
                    <a:pt x="5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ubicBezTo>
                    <a:pt x="4" y="273"/>
                    <a:pt x="4" y="273"/>
                    <a:pt x="4" y="273"/>
                  </a:cubicBezTo>
                  <a:close/>
                  <a:moveTo>
                    <a:pt x="612" y="271"/>
                  </a:moveTo>
                  <a:cubicBezTo>
                    <a:pt x="612" y="269"/>
                    <a:pt x="613" y="268"/>
                    <a:pt x="614" y="268"/>
                  </a:cubicBezTo>
                  <a:cubicBezTo>
                    <a:pt x="614" y="268"/>
                    <a:pt x="614" y="268"/>
                    <a:pt x="614" y="268"/>
                  </a:cubicBezTo>
                  <a:cubicBezTo>
                    <a:pt x="615" y="268"/>
                    <a:pt x="616" y="269"/>
                    <a:pt x="616" y="270"/>
                  </a:cubicBezTo>
                  <a:cubicBezTo>
                    <a:pt x="616" y="270"/>
                    <a:pt x="616" y="270"/>
                    <a:pt x="616" y="270"/>
                  </a:cubicBezTo>
                  <a:cubicBezTo>
                    <a:pt x="616" y="271"/>
                    <a:pt x="615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4" y="272"/>
                    <a:pt x="614" y="272"/>
                    <a:pt x="614" y="272"/>
                  </a:cubicBezTo>
                  <a:cubicBezTo>
                    <a:pt x="613" y="272"/>
                    <a:pt x="612" y="272"/>
                    <a:pt x="612" y="271"/>
                  </a:cubicBezTo>
                  <a:close/>
                  <a:moveTo>
                    <a:pt x="6" y="261"/>
                  </a:moveTo>
                  <a:cubicBezTo>
                    <a:pt x="4" y="261"/>
                    <a:pt x="4" y="260"/>
                    <a:pt x="4" y="259"/>
                  </a:cubicBezTo>
                  <a:cubicBezTo>
                    <a:pt x="4" y="259"/>
                    <a:pt x="4" y="259"/>
                    <a:pt x="4" y="259"/>
                  </a:cubicBezTo>
                  <a:cubicBezTo>
                    <a:pt x="4" y="258"/>
                    <a:pt x="5" y="257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7" y="258"/>
                    <a:pt x="8" y="259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8" y="261"/>
                    <a:pt x="7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ubicBezTo>
                    <a:pt x="6" y="261"/>
                    <a:pt x="6" y="261"/>
                    <a:pt x="6" y="261"/>
                  </a:cubicBezTo>
                  <a:close/>
                  <a:moveTo>
                    <a:pt x="610" y="259"/>
                  </a:moveTo>
                  <a:cubicBezTo>
                    <a:pt x="610" y="258"/>
                    <a:pt x="611" y="257"/>
                    <a:pt x="612" y="256"/>
                  </a:cubicBezTo>
                  <a:cubicBezTo>
                    <a:pt x="612" y="256"/>
                    <a:pt x="612" y="256"/>
                    <a:pt x="612" y="256"/>
                  </a:cubicBezTo>
                  <a:cubicBezTo>
                    <a:pt x="613" y="256"/>
                    <a:pt x="614" y="257"/>
                    <a:pt x="614" y="258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4" y="259"/>
                    <a:pt x="614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2" y="260"/>
                    <a:pt x="612" y="260"/>
                    <a:pt x="612" y="260"/>
                  </a:cubicBezTo>
                  <a:cubicBezTo>
                    <a:pt x="611" y="260"/>
                    <a:pt x="610" y="260"/>
                    <a:pt x="610" y="259"/>
                  </a:cubicBezTo>
                  <a:close/>
                  <a:moveTo>
                    <a:pt x="8" y="250"/>
                  </a:moveTo>
                  <a:cubicBezTo>
                    <a:pt x="7" y="249"/>
                    <a:pt x="6" y="248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246"/>
                    <a:pt x="7" y="245"/>
                    <a:pt x="8" y="246"/>
                  </a:cubicBezTo>
                  <a:cubicBezTo>
                    <a:pt x="8" y="246"/>
                    <a:pt x="8" y="246"/>
                    <a:pt x="8" y="246"/>
                  </a:cubicBezTo>
                  <a:cubicBezTo>
                    <a:pt x="10" y="246"/>
                    <a:pt x="10" y="247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lose/>
                  <a:moveTo>
                    <a:pt x="608" y="247"/>
                  </a:moveTo>
                  <a:cubicBezTo>
                    <a:pt x="608" y="246"/>
                    <a:pt x="608" y="245"/>
                    <a:pt x="609" y="245"/>
                  </a:cubicBezTo>
                  <a:cubicBezTo>
                    <a:pt x="609" y="245"/>
                    <a:pt x="609" y="245"/>
                    <a:pt x="609" y="245"/>
                  </a:cubicBezTo>
                  <a:cubicBezTo>
                    <a:pt x="611" y="244"/>
                    <a:pt x="612" y="245"/>
                    <a:pt x="612" y="246"/>
                  </a:cubicBezTo>
                  <a:cubicBezTo>
                    <a:pt x="612" y="246"/>
                    <a:pt x="612" y="246"/>
                    <a:pt x="612" y="246"/>
                  </a:cubicBezTo>
                  <a:cubicBezTo>
                    <a:pt x="612" y="247"/>
                    <a:pt x="611" y="248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10" y="249"/>
                    <a:pt x="610" y="249"/>
                    <a:pt x="610" y="249"/>
                  </a:cubicBezTo>
                  <a:cubicBezTo>
                    <a:pt x="609" y="249"/>
                    <a:pt x="608" y="248"/>
                    <a:pt x="608" y="247"/>
                  </a:cubicBezTo>
                  <a:close/>
                  <a:moveTo>
                    <a:pt x="10" y="238"/>
                  </a:moveTo>
                  <a:cubicBezTo>
                    <a:pt x="9" y="238"/>
                    <a:pt x="9" y="237"/>
                    <a:pt x="9" y="235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9" y="234"/>
                    <a:pt x="10" y="234"/>
                    <a:pt x="11" y="234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12" y="234"/>
                    <a:pt x="13" y="235"/>
                    <a:pt x="13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2" y="237"/>
                    <a:pt x="12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0" y="238"/>
                    <a:pt x="10" y="238"/>
                  </a:cubicBezTo>
                  <a:close/>
                  <a:moveTo>
                    <a:pt x="605" y="235"/>
                  </a:moveTo>
                  <a:cubicBezTo>
                    <a:pt x="605" y="234"/>
                    <a:pt x="606" y="233"/>
                    <a:pt x="607" y="233"/>
                  </a:cubicBezTo>
                  <a:cubicBezTo>
                    <a:pt x="607" y="233"/>
                    <a:pt x="607" y="233"/>
                    <a:pt x="607" y="233"/>
                  </a:cubicBezTo>
                  <a:cubicBezTo>
                    <a:pt x="608" y="233"/>
                    <a:pt x="609" y="233"/>
                    <a:pt x="609" y="234"/>
                  </a:cubicBezTo>
                  <a:cubicBezTo>
                    <a:pt x="609" y="234"/>
                    <a:pt x="609" y="234"/>
                    <a:pt x="609" y="234"/>
                  </a:cubicBezTo>
                  <a:cubicBezTo>
                    <a:pt x="609" y="236"/>
                    <a:pt x="609" y="237"/>
                    <a:pt x="608" y="237"/>
                  </a:cubicBezTo>
                  <a:cubicBezTo>
                    <a:pt x="608" y="237"/>
                    <a:pt x="608" y="237"/>
                    <a:pt x="608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7" y="237"/>
                    <a:pt x="607" y="237"/>
                    <a:pt x="607" y="237"/>
                  </a:cubicBezTo>
                  <a:cubicBezTo>
                    <a:pt x="606" y="237"/>
                    <a:pt x="605" y="236"/>
                    <a:pt x="605" y="235"/>
                  </a:cubicBezTo>
                  <a:close/>
                  <a:moveTo>
                    <a:pt x="13" y="226"/>
                  </a:moveTo>
                  <a:cubicBezTo>
                    <a:pt x="12" y="226"/>
                    <a:pt x="12" y="225"/>
                    <a:pt x="12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3"/>
                    <a:pt x="13" y="222"/>
                    <a:pt x="14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5" y="223"/>
                    <a:pt x="16" y="224"/>
                    <a:pt x="16" y="225"/>
                  </a:cubicBezTo>
                  <a:cubicBezTo>
                    <a:pt x="16" y="225"/>
                    <a:pt x="16" y="225"/>
                    <a:pt x="16" y="225"/>
                  </a:cubicBezTo>
                  <a:cubicBezTo>
                    <a:pt x="16" y="226"/>
                    <a:pt x="15" y="226"/>
                    <a:pt x="14" y="226"/>
                  </a:cubicBezTo>
                  <a:cubicBezTo>
                    <a:pt x="14" y="226"/>
                    <a:pt x="14" y="226"/>
                    <a:pt x="14" y="226"/>
                  </a:cubicBezTo>
                  <a:cubicBezTo>
                    <a:pt x="14" y="226"/>
                    <a:pt x="13" y="226"/>
                    <a:pt x="13" y="226"/>
                  </a:cubicBezTo>
                  <a:close/>
                  <a:moveTo>
                    <a:pt x="602" y="224"/>
                  </a:moveTo>
                  <a:cubicBezTo>
                    <a:pt x="602" y="223"/>
                    <a:pt x="602" y="222"/>
                    <a:pt x="603" y="221"/>
                  </a:cubicBezTo>
                  <a:cubicBezTo>
                    <a:pt x="603" y="221"/>
                    <a:pt x="603" y="221"/>
                    <a:pt x="603" y="221"/>
                  </a:cubicBezTo>
                  <a:cubicBezTo>
                    <a:pt x="604" y="221"/>
                    <a:pt x="606" y="222"/>
                    <a:pt x="606" y="22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606" y="224"/>
                    <a:pt x="606" y="225"/>
                    <a:pt x="605" y="225"/>
                  </a:cubicBezTo>
                  <a:cubicBezTo>
                    <a:pt x="605" y="225"/>
                    <a:pt x="605" y="225"/>
                    <a:pt x="605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3" y="225"/>
                    <a:pt x="602" y="225"/>
                    <a:pt x="602" y="224"/>
                  </a:cubicBezTo>
                  <a:close/>
                  <a:moveTo>
                    <a:pt x="17" y="215"/>
                  </a:moveTo>
                  <a:cubicBezTo>
                    <a:pt x="16" y="215"/>
                    <a:pt x="15" y="213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1"/>
                    <a:pt x="17" y="211"/>
                    <a:pt x="18" y="211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19" y="211"/>
                    <a:pt x="20" y="213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8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lose/>
                  <a:moveTo>
                    <a:pt x="598" y="213"/>
                  </a:moveTo>
                  <a:cubicBezTo>
                    <a:pt x="598" y="211"/>
                    <a:pt x="599" y="210"/>
                    <a:pt x="600" y="210"/>
                  </a:cubicBezTo>
                  <a:cubicBezTo>
                    <a:pt x="600" y="210"/>
                    <a:pt x="600" y="210"/>
                    <a:pt x="600" y="210"/>
                  </a:cubicBezTo>
                  <a:cubicBezTo>
                    <a:pt x="601" y="210"/>
                    <a:pt x="602" y="210"/>
                    <a:pt x="602" y="211"/>
                  </a:cubicBezTo>
                  <a:cubicBezTo>
                    <a:pt x="602" y="211"/>
                    <a:pt x="602" y="211"/>
                    <a:pt x="602" y="211"/>
                  </a:cubicBezTo>
                  <a:cubicBezTo>
                    <a:pt x="603" y="212"/>
                    <a:pt x="602" y="213"/>
                    <a:pt x="601" y="214"/>
                  </a:cubicBezTo>
                  <a:cubicBezTo>
                    <a:pt x="601" y="214"/>
                    <a:pt x="601" y="214"/>
                    <a:pt x="601" y="214"/>
                  </a:cubicBezTo>
                  <a:cubicBezTo>
                    <a:pt x="601" y="214"/>
                    <a:pt x="601" y="214"/>
                    <a:pt x="600" y="214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600" y="214"/>
                    <a:pt x="599" y="213"/>
                    <a:pt x="598" y="213"/>
                  </a:cubicBezTo>
                  <a:close/>
                  <a:moveTo>
                    <a:pt x="21" y="204"/>
                  </a:moveTo>
                  <a:cubicBezTo>
                    <a:pt x="20" y="203"/>
                    <a:pt x="19" y="202"/>
                    <a:pt x="20" y="201"/>
                  </a:cubicBezTo>
                  <a:cubicBezTo>
                    <a:pt x="20" y="201"/>
                    <a:pt x="20" y="201"/>
                    <a:pt x="20" y="201"/>
                  </a:cubicBezTo>
                  <a:cubicBezTo>
                    <a:pt x="20" y="200"/>
                    <a:pt x="21" y="199"/>
                    <a:pt x="22" y="200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3" y="200"/>
                    <a:pt x="24" y="201"/>
                    <a:pt x="23" y="202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3"/>
                    <a:pt x="22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21" y="204"/>
                    <a:pt x="21" y="204"/>
                    <a:pt x="21" y="204"/>
                  </a:cubicBezTo>
                  <a:close/>
                  <a:moveTo>
                    <a:pt x="594" y="201"/>
                  </a:moveTo>
                  <a:cubicBezTo>
                    <a:pt x="594" y="200"/>
                    <a:pt x="595" y="199"/>
                    <a:pt x="596" y="199"/>
                  </a:cubicBezTo>
                  <a:cubicBezTo>
                    <a:pt x="596" y="199"/>
                    <a:pt x="596" y="199"/>
                    <a:pt x="596" y="199"/>
                  </a:cubicBezTo>
                  <a:cubicBezTo>
                    <a:pt x="597" y="198"/>
                    <a:pt x="598" y="199"/>
                    <a:pt x="598" y="200"/>
                  </a:cubicBezTo>
                  <a:cubicBezTo>
                    <a:pt x="598" y="200"/>
                    <a:pt x="598" y="200"/>
                    <a:pt x="598" y="200"/>
                  </a:cubicBezTo>
                  <a:cubicBezTo>
                    <a:pt x="599" y="201"/>
                    <a:pt x="598" y="202"/>
                    <a:pt x="597" y="202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7" y="203"/>
                    <a:pt x="597" y="203"/>
                    <a:pt x="596" y="203"/>
                  </a:cubicBezTo>
                  <a:cubicBezTo>
                    <a:pt x="596" y="203"/>
                    <a:pt x="596" y="203"/>
                    <a:pt x="596" y="203"/>
                  </a:cubicBezTo>
                  <a:cubicBezTo>
                    <a:pt x="595" y="203"/>
                    <a:pt x="595" y="202"/>
                    <a:pt x="594" y="201"/>
                  </a:cubicBezTo>
                  <a:close/>
                  <a:moveTo>
                    <a:pt x="25" y="192"/>
                  </a:moveTo>
                  <a:cubicBezTo>
                    <a:pt x="24" y="192"/>
                    <a:pt x="24" y="191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89"/>
                    <a:pt x="26" y="188"/>
                    <a:pt x="27" y="189"/>
                  </a:cubicBezTo>
                  <a:cubicBezTo>
                    <a:pt x="27" y="189"/>
                    <a:pt x="27" y="189"/>
                    <a:pt x="27" y="189"/>
                  </a:cubicBezTo>
                  <a:cubicBezTo>
                    <a:pt x="28" y="189"/>
                    <a:pt x="28" y="190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27" y="192"/>
                    <a:pt x="27" y="193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6" y="193"/>
                    <a:pt x="25" y="193"/>
                    <a:pt x="25" y="192"/>
                  </a:cubicBezTo>
                  <a:close/>
                  <a:moveTo>
                    <a:pt x="590" y="190"/>
                  </a:moveTo>
                  <a:cubicBezTo>
                    <a:pt x="590" y="189"/>
                    <a:pt x="590" y="188"/>
                    <a:pt x="591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2" y="187"/>
                    <a:pt x="593" y="188"/>
                    <a:pt x="594" y="189"/>
                  </a:cubicBezTo>
                  <a:cubicBezTo>
                    <a:pt x="594" y="189"/>
                    <a:pt x="594" y="189"/>
                    <a:pt x="594" y="189"/>
                  </a:cubicBezTo>
                  <a:cubicBezTo>
                    <a:pt x="594" y="190"/>
                    <a:pt x="594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2" y="191"/>
                    <a:pt x="592" y="191"/>
                    <a:pt x="592" y="191"/>
                  </a:cubicBezTo>
                  <a:cubicBezTo>
                    <a:pt x="591" y="191"/>
                    <a:pt x="590" y="191"/>
                    <a:pt x="590" y="190"/>
                  </a:cubicBezTo>
                  <a:close/>
                  <a:moveTo>
                    <a:pt x="30" y="181"/>
                  </a:moveTo>
                  <a:cubicBezTo>
                    <a:pt x="29" y="181"/>
                    <a:pt x="28" y="180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8"/>
                    <a:pt x="31" y="177"/>
                    <a:pt x="32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3" y="178"/>
                    <a:pt x="33" y="179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2" y="181"/>
                    <a:pt x="32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1"/>
                  </a:cubicBezTo>
                  <a:close/>
                  <a:moveTo>
                    <a:pt x="585" y="179"/>
                  </a:moveTo>
                  <a:cubicBezTo>
                    <a:pt x="585" y="178"/>
                    <a:pt x="585" y="177"/>
                    <a:pt x="586" y="177"/>
                  </a:cubicBezTo>
                  <a:cubicBezTo>
                    <a:pt x="586" y="177"/>
                    <a:pt x="586" y="177"/>
                    <a:pt x="586" y="177"/>
                  </a:cubicBezTo>
                  <a:cubicBezTo>
                    <a:pt x="587" y="176"/>
                    <a:pt x="588" y="177"/>
                    <a:pt x="589" y="178"/>
                  </a:cubicBezTo>
                  <a:cubicBezTo>
                    <a:pt x="589" y="178"/>
                    <a:pt x="589" y="178"/>
                    <a:pt x="589" y="178"/>
                  </a:cubicBezTo>
                  <a:cubicBezTo>
                    <a:pt x="589" y="179"/>
                    <a:pt x="589" y="180"/>
                    <a:pt x="588" y="180"/>
                  </a:cubicBezTo>
                  <a:cubicBezTo>
                    <a:pt x="588" y="180"/>
                    <a:pt x="588" y="180"/>
                    <a:pt x="588" y="180"/>
                  </a:cubicBezTo>
                  <a:cubicBezTo>
                    <a:pt x="587" y="180"/>
                    <a:pt x="587" y="181"/>
                    <a:pt x="587" y="181"/>
                  </a:cubicBezTo>
                  <a:cubicBezTo>
                    <a:pt x="587" y="181"/>
                    <a:pt x="587" y="181"/>
                    <a:pt x="587" y="181"/>
                  </a:cubicBezTo>
                  <a:cubicBezTo>
                    <a:pt x="586" y="181"/>
                    <a:pt x="585" y="180"/>
                    <a:pt x="585" y="179"/>
                  </a:cubicBezTo>
                  <a:close/>
                  <a:moveTo>
                    <a:pt x="35" y="171"/>
                  </a:moveTo>
                  <a:cubicBezTo>
                    <a:pt x="34" y="170"/>
                    <a:pt x="34" y="169"/>
                    <a:pt x="34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6" y="167"/>
                    <a:pt x="37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8" y="168"/>
                    <a:pt x="38" y="169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7" y="170"/>
                    <a:pt x="37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5" y="171"/>
                    <a:pt x="35" y="171"/>
                  </a:cubicBezTo>
                  <a:close/>
                  <a:moveTo>
                    <a:pt x="580" y="169"/>
                  </a:moveTo>
                  <a:cubicBezTo>
                    <a:pt x="579" y="168"/>
                    <a:pt x="580" y="167"/>
                    <a:pt x="581" y="166"/>
                  </a:cubicBezTo>
                  <a:cubicBezTo>
                    <a:pt x="581" y="166"/>
                    <a:pt x="581" y="166"/>
                    <a:pt x="581" y="166"/>
                  </a:cubicBezTo>
                  <a:cubicBezTo>
                    <a:pt x="582" y="166"/>
                    <a:pt x="583" y="166"/>
                    <a:pt x="583" y="167"/>
                  </a:cubicBezTo>
                  <a:cubicBezTo>
                    <a:pt x="583" y="167"/>
                    <a:pt x="583" y="167"/>
                    <a:pt x="583" y="167"/>
                  </a:cubicBezTo>
                  <a:cubicBezTo>
                    <a:pt x="584" y="168"/>
                    <a:pt x="583" y="169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2" y="170"/>
                    <a:pt x="582" y="170"/>
                    <a:pt x="582" y="170"/>
                  </a:cubicBezTo>
                  <a:cubicBezTo>
                    <a:pt x="581" y="170"/>
                    <a:pt x="580" y="169"/>
                    <a:pt x="580" y="169"/>
                  </a:cubicBezTo>
                  <a:close/>
                  <a:moveTo>
                    <a:pt x="41" y="160"/>
                  </a:moveTo>
                  <a:cubicBezTo>
                    <a:pt x="40" y="159"/>
                    <a:pt x="39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2" y="156"/>
                    <a:pt x="43" y="157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4" y="157"/>
                    <a:pt x="44" y="158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4" y="159"/>
                    <a:pt x="44" y="159"/>
                    <a:pt x="44" y="159"/>
                  </a:cubicBezTo>
                  <a:cubicBezTo>
                    <a:pt x="43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1" y="160"/>
                    <a:pt x="41" y="160"/>
                    <a:pt x="41" y="160"/>
                  </a:cubicBezTo>
                  <a:close/>
                  <a:moveTo>
                    <a:pt x="574" y="158"/>
                  </a:moveTo>
                  <a:cubicBezTo>
                    <a:pt x="574" y="158"/>
                    <a:pt x="574" y="158"/>
                    <a:pt x="574" y="158"/>
                  </a:cubicBezTo>
                  <a:cubicBezTo>
                    <a:pt x="574" y="158"/>
                    <a:pt x="574" y="158"/>
                    <a:pt x="574" y="158"/>
                  </a:cubicBezTo>
                  <a:cubicBezTo>
                    <a:pt x="573" y="157"/>
                    <a:pt x="574" y="156"/>
                    <a:pt x="575" y="156"/>
                  </a:cubicBezTo>
                  <a:cubicBezTo>
                    <a:pt x="575" y="156"/>
                    <a:pt x="575" y="156"/>
                    <a:pt x="575" y="156"/>
                  </a:cubicBezTo>
                  <a:cubicBezTo>
                    <a:pt x="576" y="155"/>
                    <a:pt x="577" y="155"/>
                    <a:pt x="577" y="156"/>
                  </a:cubicBezTo>
                  <a:cubicBezTo>
                    <a:pt x="577" y="156"/>
                    <a:pt x="577" y="156"/>
                    <a:pt x="577" y="156"/>
                  </a:cubicBezTo>
                  <a:cubicBezTo>
                    <a:pt x="578" y="157"/>
                    <a:pt x="578" y="158"/>
                    <a:pt x="577" y="159"/>
                  </a:cubicBezTo>
                  <a:cubicBezTo>
                    <a:pt x="577" y="159"/>
                    <a:pt x="577" y="159"/>
                    <a:pt x="577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6" y="159"/>
                    <a:pt x="576" y="159"/>
                    <a:pt x="576" y="159"/>
                  </a:cubicBezTo>
                  <a:cubicBezTo>
                    <a:pt x="575" y="159"/>
                    <a:pt x="574" y="159"/>
                    <a:pt x="574" y="158"/>
                  </a:cubicBezTo>
                  <a:close/>
                  <a:moveTo>
                    <a:pt x="47" y="150"/>
                  </a:moveTo>
                  <a:cubicBezTo>
                    <a:pt x="46" y="149"/>
                    <a:pt x="46" y="148"/>
                    <a:pt x="46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7" y="146"/>
                    <a:pt x="48" y="146"/>
                    <a:pt x="49" y="14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50" y="147"/>
                    <a:pt x="50" y="148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49" y="150"/>
                    <a:pt x="49" y="150"/>
                    <a:pt x="48" y="15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48" y="150"/>
                    <a:pt x="47" y="150"/>
                    <a:pt x="47" y="150"/>
                  </a:cubicBezTo>
                  <a:close/>
                  <a:moveTo>
                    <a:pt x="568" y="148"/>
                  </a:moveTo>
                  <a:cubicBezTo>
                    <a:pt x="568" y="148"/>
                    <a:pt x="568" y="148"/>
                    <a:pt x="568" y="148"/>
                  </a:cubicBezTo>
                  <a:cubicBezTo>
                    <a:pt x="568" y="148"/>
                    <a:pt x="568" y="148"/>
                    <a:pt x="568" y="148"/>
                  </a:cubicBezTo>
                  <a:cubicBezTo>
                    <a:pt x="567" y="147"/>
                    <a:pt x="568" y="146"/>
                    <a:pt x="569" y="145"/>
                  </a:cubicBezTo>
                  <a:cubicBezTo>
                    <a:pt x="569" y="145"/>
                    <a:pt x="569" y="145"/>
                    <a:pt x="569" y="145"/>
                  </a:cubicBezTo>
                  <a:cubicBezTo>
                    <a:pt x="569" y="145"/>
                    <a:pt x="571" y="145"/>
                    <a:pt x="571" y="146"/>
                  </a:cubicBezTo>
                  <a:cubicBezTo>
                    <a:pt x="571" y="146"/>
                    <a:pt x="571" y="146"/>
                    <a:pt x="571" y="146"/>
                  </a:cubicBezTo>
                  <a:cubicBezTo>
                    <a:pt x="572" y="147"/>
                    <a:pt x="572" y="148"/>
                    <a:pt x="571" y="149"/>
                  </a:cubicBezTo>
                  <a:cubicBezTo>
                    <a:pt x="571" y="149"/>
                    <a:pt x="571" y="149"/>
                    <a:pt x="571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70" y="149"/>
                    <a:pt x="570" y="149"/>
                    <a:pt x="570" y="149"/>
                  </a:cubicBezTo>
                  <a:cubicBezTo>
                    <a:pt x="569" y="149"/>
                    <a:pt x="568" y="149"/>
                    <a:pt x="568" y="148"/>
                  </a:cubicBezTo>
                  <a:close/>
                  <a:moveTo>
                    <a:pt x="53" y="140"/>
                  </a:moveTo>
                  <a:cubicBezTo>
                    <a:pt x="52" y="139"/>
                    <a:pt x="52" y="138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5" y="136"/>
                    <a:pt x="55" y="136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7"/>
                    <a:pt x="57" y="138"/>
                    <a:pt x="56" y="139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6" y="140"/>
                    <a:pt x="55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0"/>
                    <a:pt x="54" y="140"/>
                    <a:pt x="53" y="140"/>
                  </a:cubicBezTo>
                  <a:close/>
                  <a:moveTo>
                    <a:pt x="561" y="138"/>
                  </a:moveTo>
                  <a:cubicBezTo>
                    <a:pt x="561" y="138"/>
                    <a:pt x="561" y="138"/>
                    <a:pt x="561" y="138"/>
                  </a:cubicBezTo>
                  <a:cubicBezTo>
                    <a:pt x="561" y="138"/>
                    <a:pt x="561" y="138"/>
                    <a:pt x="561" y="138"/>
                  </a:cubicBezTo>
                  <a:cubicBezTo>
                    <a:pt x="561" y="137"/>
                    <a:pt x="561" y="136"/>
                    <a:pt x="562" y="135"/>
                  </a:cubicBezTo>
                  <a:cubicBezTo>
                    <a:pt x="562" y="135"/>
                    <a:pt x="562" y="135"/>
                    <a:pt x="562" y="135"/>
                  </a:cubicBezTo>
                  <a:cubicBezTo>
                    <a:pt x="563" y="135"/>
                    <a:pt x="564" y="135"/>
                    <a:pt x="565" y="136"/>
                  </a:cubicBezTo>
                  <a:cubicBezTo>
                    <a:pt x="565" y="136"/>
                    <a:pt x="565" y="136"/>
                    <a:pt x="565" y="136"/>
                  </a:cubicBezTo>
                  <a:cubicBezTo>
                    <a:pt x="565" y="137"/>
                    <a:pt x="565" y="138"/>
                    <a:pt x="564" y="139"/>
                  </a:cubicBezTo>
                  <a:cubicBezTo>
                    <a:pt x="564" y="139"/>
                    <a:pt x="564" y="139"/>
                    <a:pt x="564" y="139"/>
                  </a:cubicBezTo>
                  <a:cubicBezTo>
                    <a:pt x="564" y="139"/>
                    <a:pt x="563" y="139"/>
                    <a:pt x="563" y="139"/>
                  </a:cubicBezTo>
                  <a:cubicBezTo>
                    <a:pt x="563" y="139"/>
                    <a:pt x="563" y="139"/>
                    <a:pt x="563" y="139"/>
                  </a:cubicBezTo>
                  <a:cubicBezTo>
                    <a:pt x="562" y="139"/>
                    <a:pt x="562" y="139"/>
                    <a:pt x="561" y="138"/>
                  </a:cubicBezTo>
                  <a:close/>
                  <a:moveTo>
                    <a:pt x="60" y="130"/>
                  </a:moveTo>
                  <a:cubicBezTo>
                    <a:pt x="59" y="129"/>
                    <a:pt x="59" y="128"/>
                    <a:pt x="60" y="127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0" y="126"/>
                    <a:pt x="62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3" y="127"/>
                    <a:pt x="64" y="128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2" y="130"/>
                    <a:pt x="62" y="130"/>
                    <a:pt x="61" y="130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1" y="130"/>
                    <a:pt x="60" y="130"/>
                    <a:pt x="60" y="130"/>
                  </a:cubicBezTo>
                  <a:close/>
                  <a:moveTo>
                    <a:pt x="555" y="128"/>
                  </a:moveTo>
                  <a:cubicBezTo>
                    <a:pt x="554" y="127"/>
                    <a:pt x="554" y="126"/>
                    <a:pt x="555" y="125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6" y="125"/>
                    <a:pt x="557" y="125"/>
                    <a:pt x="558" y="126"/>
                  </a:cubicBezTo>
                  <a:cubicBezTo>
                    <a:pt x="558" y="126"/>
                    <a:pt x="558" y="126"/>
                    <a:pt x="558" y="126"/>
                  </a:cubicBezTo>
                  <a:cubicBezTo>
                    <a:pt x="558" y="127"/>
                    <a:pt x="558" y="128"/>
                    <a:pt x="557" y="129"/>
                  </a:cubicBezTo>
                  <a:cubicBezTo>
                    <a:pt x="557" y="129"/>
                    <a:pt x="557" y="129"/>
                    <a:pt x="557" y="129"/>
                  </a:cubicBezTo>
                  <a:cubicBezTo>
                    <a:pt x="557" y="129"/>
                    <a:pt x="557" y="129"/>
                    <a:pt x="556" y="129"/>
                  </a:cubicBezTo>
                  <a:cubicBezTo>
                    <a:pt x="556" y="129"/>
                    <a:pt x="556" y="129"/>
                    <a:pt x="556" y="129"/>
                  </a:cubicBezTo>
                  <a:cubicBezTo>
                    <a:pt x="556" y="129"/>
                    <a:pt x="555" y="129"/>
                    <a:pt x="555" y="128"/>
                  </a:cubicBezTo>
                  <a:close/>
                  <a:moveTo>
                    <a:pt x="67" y="120"/>
                  </a:moveTo>
                  <a:cubicBezTo>
                    <a:pt x="66" y="119"/>
                    <a:pt x="66" y="118"/>
                    <a:pt x="67" y="117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8" y="116"/>
                    <a:pt x="69" y="116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1" y="118"/>
                    <a:pt x="71" y="119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20"/>
                    <a:pt x="69" y="121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8" y="121"/>
                    <a:pt x="68" y="120"/>
                    <a:pt x="67" y="120"/>
                  </a:cubicBezTo>
                  <a:close/>
                  <a:moveTo>
                    <a:pt x="547" y="119"/>
                  </a:moveTo>
                  <a:cubicBezTo>
                    <a:pt x="547" y="119"/>
                    <a:pt x="547" y="119"/>
                    <a:pt x="547" y="119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547" y="118"/>
                    <a:pt x="547" y="117"/>
                    <a:pt x="548" y="116"/>
                  </a:cubicBezTo>
                  <a:cubicBezTo>
                    <a:pt x="548" y="116"/>
                    <a:pt x="548" y="116"/>
                    <a:pt x="548" y="116"/>
                  </a:cubicBezTo>
                  <a:cubicBezTo>
                    <a:pt x="548" y="115"/>
                    <a:pt x="550" y="115"/>
                    <a:pt x="550" y="116"/>
                  </a:cubicBezTo>
                  <a:cubicBezTo>
                    <a:pt x="550" y="116"/>
                    <a:pt x="550" y="116"/>
                    <a:pt x="550" y="116"/>
                  </a:cubicBezTo>
                  <a:cubicBezTo>
                    <a:pt x="551" y="117"/>
                    <a:pt x="551" y="118"/>
                    <a:pt x="550" y="119"/>
                  </a:cubicBezTo>
                  <a:cubicBezTo>
                    <a:pt x="550" y="119"/>
                    <a:pt x="550" y="119"/>
                    <a:pt x="550" y="119"/>
                  </a:cubicBezTo>
                  <a:cubicBezTo>
                    <a:pt x="550" y="119"/>
                    <a:pt x="549" y="120"/>
                    <a:pt x="549" y="120"/>
                  </a:cubicBezTo>
                  <a:cubicBezTo>
                    <a:pt x="549" y="120"/>
                    <a:pt x="549" y="120"/>
                    <a:pt x="549" y="120"/>
                  </a:cubicBezTo>
                  <a:cubicBezTo>
                    <a:pt x="548" y="120"/>
                    <a:pt x="548" y="119"/>
                    <a:pt x="547" y="119"/>
                  </a:cubicBezTo>
                  <a:close/>
                  <a:moveTo>
                    <a:pt x="75" y="111"/>
                  </a:moveTo>
                  <a:cubicBezTo>
                    <a:pt x="74" y="110"/>
                    <a:pt x="74" y="109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7" y="107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10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6" y="111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6" y="111"/>
                    <a:pt x="75" y="111"/>
                    <a:pt x="75" y="111"/>
                  </a:cubicBezTo>
                  <a:close/>
                  <a:moveTo>
                    <a:pt x="540" y="110"/>
                  </a:moveTo>
                  <a:cubicBezTo>
                    <a:pt x="539" y="109"/>
                    <a:pt x="539" y="108"/>
                    <a:pt x="540" y="107"/>
                  </a:cubicBezTo>
                  <a:cubicBezTo>
                    <a:pt x="540" y="107"/>
                    <a:pt x="540" y="107"/>
                    <a:pt x="540" y="107"/>
                  </a:cubicBezTo>
                  <a:cubicBezTo>
                    <a:pt x="541" y="106"/>
                    <a:pt x="542" y="106"/>
                    <a:pt x="543" y="107"/>
                  </a:cubicBezTo>
                  <a:cubicBezTo>
                    <a:pt x="543" y="107"/>
                    <a:pt x="543" y="107"/>
                    <a:pt x="543" y="107"/>
                  </a:cubicBezTo>
                  <a:cubicBezTo>
                    <a:pt x="543" y="108"/>
                    <a:pt x="543" y="109"/>
                    <a:pt x="543" y="110"/>
                  </a:cubicBezTo>
                  <a:cubicBezTo>
                    <a:pt x="543" y="110"/>
                    <a:pt x="543" y="110"/>
                    <a:pt x="543" y="110"/>
                  </a:cubicBezTo>
                  <a:cubicBezTo>
                    <a:pt x="542" y="110"/>
                    <a:pt x="542" y="110"/>
                    <a:pt x="541" y="110"/>
                  </a:cubicBezTo>
                  <a:cubicBezTo>
                    <a:pt x="541" y="110"/>
                    <a:pt x="541" y="110"/>
                    <a:pt x="541" y="110"/>
                  </a:cubicBezTo>
                  <a:cubicBezTo>
                    <a:pt x="541" y="110"/>
                    <a:pt x="540" y="110"/>
                    <a:pt x="540" y="110"/>
                  </a:cubicBezTo>
                  <a:close/>
                  <a:moveTo>
                    <a:pt x="83" y="102"/>
                  </a:moveTo>
                  <a:cubicBezTo>
                    <a:pt x="82" y="101"/>
                    <a:pt x="82" y="100"/>
                    <a:pt x="83" y="99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3" y="98"/>
                    <a:pt x="85" y="98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6" y="100"/>
                    <a:pt x="86" y="101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5" y="102"/>
                    <a:pt x="85" y="102"/>
                    <a:pt x="84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102"/>
                    <a:pt x="83" y="102"/>
                    <a:pt x="83" y="102"/>
                  </a:cubicBezTo>
                  <a:close/>
                  <a:moveTo>
                    <a:pt x="532" y="101"/>
                  </a:moveTo>
                  <a:cubicBezTo>
                    <a:pt x="531" y="100"/>
                    <a:pt x="531" y="99"/>
                    <a:pt x="532" y="98"/>
                  </a:cubicBezTo>
                  <a:cubicBezTo>
                    <a:pt x="532" y="98"/>
                    <a:pt x="532" y="98"/>
                    <a:pt x="532" y="98"/>
                  </a:cubicBezTo>
                  <a:cubicBezTo>
                    <a:pt x="533" y="97"/>
                    <a:pt x="534" y="97"/>
                    <a:pt x="535" y="98"/>
                  </a:cubicBezTo>
                  <a:cubicBezTo>
                    <a:pt x="535" y="98"/>
                    <a:pt x="535" y="98"/>
                    <a:pt x="535" y="98"/>
                  </a:cubicBezTo>
                  <a:cubicBezTo>
                    <a:pt x="535" y="99"/>
                    <a:pt x="535" y="100"/>
                    <a:pt x="535" y="101"/>
                  </a:cubicBezTo>
                  <a:cubicBezTo>
                    <a:pt x="535" y="101"/>
                    <a:pt x="535" y="101"/>
                    <a:pt x="535" y="101"/>
                  </a:cubicBezTo>
                  <a:cubicBezTo>
                    <a:pt x="534" y="101"/>
                    <a:pt x="534" y="101"/>
                    <a:pt x="533" y="101"/>
                  </a:cubicBezTo>
                  <a:cubicBezTo>
                    <a:pt x="533" y="101"/>
                    <a:pt x="533" y="101"/>
                    <a:pt x="533" y="101"/>
                  </a:cubicBezTo>
                  <a:cubicBezTo>
                    <a:pt x="533" y="101"/>
                    <a:pt x="532" y="101"/>
                    <a:pt x="532" y="101"/>
                  </a:cubicBezTo>
                  <a:close/>
                  <a:moveTo>
                    <a:pt x="91" y="93"/>
                  </a:moveTo>
                  <a:cubicBezTo>
                    <a:pt x="90" y="92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2" y="89"/>
                    <a:pt x="93" y="89"/>
                    <a:pt x="94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5" y="91"/>
                    <a:pt x="95" y="92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3" y="93"/>
                    <a:pt x="93" y="94"/>
                    <a:pt x="92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2" y="94"/>
                    <a:pt x="91" y="93"/>
                    <a:pt x="91" y="93"/>
                  </a:cubicBezTo>
                  <a:close/>
                  <a:moveTo>
                    <a:pt x="523" y="92"/>
                  </a:moveTo>
                  <a:cubicBezTo>
                    <a:pt x="523" y="91"/>
                    <a:pt x="523" y="90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4" y="89"/>
                    <a:pt x="525" y="89"/>
                    <a:pt x="526" y="89"/>
                  </a:cubicBezTo>
                  <a:cubicBezTo>
                    <a:pt x="526" y="89"/>
                    <a:pt x="526" y="89"/>
                    <a:pt x="526" y="89"/>
                  </a:cubicBezTo>
                  <a:cubicBezTo>
                    <a:pt x="527" y="90"/>
                    <a:pt x="527" y="91"/>
                    <a:pt x="526" y="92"/>
                  </a:cubicBezTo>
                  <a:cubicBezTo>
                    <a:pt x="526" y="92"/>
                    <a:pt x="526" y="92"/>
                    <a:pt x="526" y="92"/>
                  </a:cubicBezTo>
                  <a:cubicBezTo>
                    <a:pt x="526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4" y="93"/>
                    <a:pt x="524" y="93"/>
                    <a:pt x="523" y="92"/>
                  </a:cubicBezTo>
                  <a:close/>
                  <a:moveTo>
                    <a:pt x="100" y="85"/>
                  </a:moveTo>
                  <a:cubicBezTo>
                    <a:pt x="99" y="84"/>
                    <a:pt x="99" y="83"/>
                    <a:pt x="100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1" y="81"/>
                    <a:pt x="102" y="81"/>
                    <a:pt x="103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5"/>
                    <a:pt x="102" y="85"/>
                    <a:pt x="101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5"/>
                    <a:pt x="100" y="85"/>
                    <a:pt x="100" y="85"/>
                  </a:cubicBezTo>
                  <a:close/>
                  <a:moveTo>
                    <a:pt x="515" y="84"/>
                  </a:moveTo>
                  <a:cubicBezTo>
                    <a:pt x="515" y="84"/>
                    <a:pt x="515" y="84"/>
                    <a:pt x="515" y="84"/>
                  </a:cubicBezTo>
                  <a:cubicBezTo>
                    <a:pt x="515" y="84"/>
                    <a:pt x="515" y="84"/>
                    <a:pt x="515" y="84"/>
                  </a:cubicBezTo>
                  <a:cubicBezTo>
                    <a:pt x="514" y="83"/>
                    <a:pt x="514" y="82"/>
                    <a:pt x="515" y="81"/>
                  </a:cubicBezTo>
                  <a:cubicBezTo>
                    <a:pt x="515" y="81"/>
                    <a:pt x="515" y="81"/>
                    <a:pt x="515" y="81"/>
                  </a:cubicBezTo>
                  <a:cubicBezTo>
                    <a:pt x="515" y="80"/>
                    <a:pt x="517" y="80"/>
                    <a:pt x="518" y="81"/>
                  </a:cubicBezTo>
                  <a:cubicBezTo>
                    <a:pt x="518" y="81"/>
                    <a:pt x="518" y="81"/>
                    <a:pt x="518" y="81"/>
                  </a:cubicBezTo>
                  <a:cubicBezTo>
                    <a:pt x="518" y="82"/>
                    <a:pt x="518" y="83"/>
                    <a:pt x="518" y="84"/>
                  </a:cubicBezTo>
                  <a:cubicBezTo>
                    <a:pt x="518" y="84"/>
                    <a:pt x="518" y="84"/>
                    <a:pt x="518" y="84"/>
                  </a:cubicBezTo>
                  <a:cubicBezTo>
                    <a:pt x="517" y="84"/>
                    <a:pt x="517" y="85"/>
                    <a:pt x="516" y="85"/>
                  </a:cubicBezTo>
                  <a:cubicBezTo>
                    <a:pt x="516" y="85"/>
                    <a:pt x="516" y="85"/>
                    <a:pt x="516" y="85"/>
                  </a:cubicBezTo>
                  <a:cubicBezTo>
                    <a:pt x="516" y="85"/>
                    <a:pt x="515" y="84"/>
                    <a:pt x="515" y="84"/>
                  </a:cubicBezTo>
                  <a:close/>
                  <a:moveTo>
                    <a:pt x="109" y="77"/>
                  </a:moveTo>
                  <a:cubicBezTo>
                    <a:pt x="108" y="76"/>
                    <a:pt x="108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0" y="73"/>
                    <a:pt x="111" y="73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6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0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77"/>
                    <a:pt x="109" y="77"/>
                    <a:pt x="109" y="77"/>
                  </a:cubicBezTo>
                  <a:close/>
                  <a:moveTo>
                    <a:pt x="506" y="76"/>
                  </a:moveTo>
                  <a:cubicBezTo>
                    <a:pt x="505" y="75"/>
                    <a:pt x="505" y="74"/>
                    <a:pt x="506" y="73"/>
                  </a:cubicBezTo>
                  <a:cubicBezTo>
                    <a:pt x="506" y="73"/>
                    <a:pt x="506" y="73"/>
                    <a:pt x="506" y="73"/>
                  </a:cubicBezTo>
                  <a:cubicBezTo>
                    <a:pt x="506" y="72"/>
                    <a:pt x="508" y="72"/>
                    <a:pt x="509" y="73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509" y="74"/>
                    <a:pt x="509" y="75"/>
                    <a:pt x="509" y="76"/>
                  </a:cubicBezTo>
                  <a:cubicBezTo>
                    <a:pt x="509" y="76"/>
                    <a:pt x="509" y="76"/>
                    <a:pt x="509" y="76"/>
                  </a:cubicBezTo>
                  <a:cubicBezTo>
                    <a:pt x="508" y="76"/>
                    <a:pt x="508" y="77"/>
                    <a:pt x="507" y="77"/>
                  </a:cubicBezTo>
                  <a:cubicBezTo>
                    <a:pt x="507" y="77"/>
                    <a:pt x="507" y="77"/>
                    <a:pt x="507" y="77"/>
                  </a:cubicBezTo>
                  <a:cubicBezTo>
                    <a:pt x="507" y="77"/>
                    <a:pt x="506" y="76"/>
                    <a:pt x="506" y="76"/>
                  </a:cubicBezTo>
                  <a:close/>
                  <a:moveTo>
                    <a:pt x="118" y="69"/>
                  </a:moveTo>
                  <a:cubicBezTo>
                    <a:pt x="117" y="68"/>
                    <a:pt x="117" y="67"/>
                    <a:pt x="118" y="66"/>
                  </a:cubicBezTo>
                  <a:cubicBezTo>
                    <a:pt x="118" y="66"/>
                    <a:pt x="118" y="66"/>
                    <a:pt x="118" y="66"/>
                  </a:cubicBezTo>
                  <a:cubicBezTo>
                    <a:pt x="119" y="65"/>
                    <a:pt x="120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2" y="67"/>
                    <a:pt x="121" y="69"/>
                    <a:pt x="121" y="69"/>
                  </a:cubicBezTo>
                  <a:cubicBezTo>
                    <a:pt x="121" y="69"/>
                    <a:pt x="121" y="69"/>
                    <a:pt x="121" y="69"/>
                  </a:cubicBezTo>
                  <a:cubicBezTo>
                    <a:pt x="120" y="70"/>
                    <a:pt x="120" y="70"/>
                    <a:pt x="119" y="70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19" y="70"/>
                    <a:pt x="118" y="69"/>
                    <a:pt x="118" y="69"/>
                  </a:cubicBezTo>
                  <a:close/>
                  <a:moveTo>
                    <a:pt x="497" y="69"/>
                  </a:moveTo>
                  <a:cubicBezTo>
                    <a:pt x="497" y="69"/>
                    <a:pt x="497" y="69"/>
                    <a:pt x="497" y="69"/>
                  </a:cubicBezTo>
                  <a:cubicBezTo>
                    <a:pt x="497" y="69"/>
                    <a:pt x="497" y="69"/>
                    <a:pt x="497" y="69"/>
                  </a:cubicBezTo>
                  <a:cubicBezTo>
                    <a:pt x="496" y="68"/>
                    <a:pt x="496" y="67"/>
                    <a:pt x="496" y="66"/>
                  </a:cubicBezTo>
                  <a:cubicBezTo>
                    <a:pt x="496" y="66"/>
                    <a:pt x="496" y="66"/>
                    <a:pt x="496" y="66"/>
                  </a:cubicBezTo>
                  <a:cubicBezTo>
                    <a:pt x="497" y="65"/>
                    <a:pt x="498" y="65"/>
                    <a:pt x="499" y="65"/>
                  </a:cubicBezTo>
                  <a:cubicBezTo>
                    <a:pt x="499" y="65"/>
                    <a:pt x="499" y="65"/>
                    <a:pt x="499" y="65"/>
                  </a:cubicBezTo>
                  <a:cubicBezTo>
                    <a:pt x="500" y="66"/>
                    <a:pt x="500" y="67"/>
                    <a:pt x="500" y="68"/>
                  </a:cubicBezTo>
                  <a:cubicBezTo>
                    <a:pt x="500" y="68"/>
                    <a:pt x="500" y="68"/>
                    <a:pt x="500" y="68"/>
                  </a:cubicBezTo>
                  <a:cubicBezTo>
                    <a:pt x="499" y="69"/>
                    <a:pt x="499" y="69"/>
                    <a:pt x="498" y="69"/>
                  </a:cubicBezTo>
                  <a:cubicBezTo>
                    <a:pt x="498" y="69"/>
                    <a:pt x="498" y="69"/>
                    <a:pt x="498" y="69"/>
                  </a:cubicBezTo>
                  <a:cubicBezTo>
                    <a:pt x="498" y="69"/>
                    <a:pt x="497" y="69"/>
                    <a:pt x="497" y="69"/>
                  </a:cubicBezTo>
                  <a:close/>
                  <a:moveTo>
                    <a:pt x="127" y="62"/>
                  </a:moveTo>
                  <a:cubicBezTo>
                    <a:pt x="127" y="61"/>
                    <a:pt x="127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9" y="58"/>
                    <a:pt x="130" y="58"/>
                    <a:pt x="131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60"/>
                    <a:pt x="131" y="61"/>
                    <a:pt x="130" y="62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8" y="62"/>
                    <a:pt x="127" y="62"/>
                  </a:cubicBezTo>
                  <a:close/>
                  <a:moveTo>
                    <a:pt x="487" y="61"/>
                  </a:moveTo>
                  <a:cubicBezTo>
                    <a:pt x="486" y="61"/>
                    <a:pt x="486" y="60"/>
                    <a:pt x="487" y="59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7" y="58"/>
                    <a:pt x="489" y="58"/>
                    <a:pt x="490" y="58"/>
                  </a:cubicBezTo>
                  <a:cubicBezTo>
                    <a:pt x="490" y="58"/>
                    <a:pt x="490" y="58"/>
                    <a:pt x="490" y="58"/>
                  </a:cubicBezTo>
                  <a:cubicBezTo>
                    <a:pt x="490" y="59"/>
                    <a:pt x="491" y="60"/>
                    <a:pt x="490" y="61"/>
                  </a:cubicBezTo>
                  <a:cubicBezTo>
                    <a:pt x="490" y="61"/>
                    <a:pt x="490" y="61"/>
                    <a:pt x="490" y="61"/>
                  </a:cubicBezTo>
                  <a:cubicBezTo>
                    <a:pt x="490" y="62"/>
                    <a:pt x="489" y="62"/>
                    <a:pt x="488" y="62"/>
                  </a:cubicBezTo>
                  <a:cubicBezTo>
                    <a:pt x="488" y="62"/>
                    <a:pt x="488" y="62"/>
                    <a:pt x="488" y="62"/>
                  </a:cubicBezTo>
                  <a:cubicBezTo>
                    <a:pt x="488" y="62"/>
                    <a:pt x="488" y="62"/>
                    <a:pt x="487" y="61"/>
                  </a:cubicBezTo>
                  <a:close/>
                  <a:moveTo>
                    <a:pt x="137" y="55"/>
                  </a:moveTo>
                  <a:cubicBezTo>
                    <a:pt x="136" y="54"/>
                    <a:pt x="137" y="52"/>
                    <a:pt x="138" y="52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39" y="51"/>
                    <a:pt x="140" y="51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1" y="53"/>
                    <a:pt x="141" y="55"/>
                    <a:pt x="140" y="55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40" y="55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8" y="56"/>
                    <a:pt x="137" y="55"/>
                    <a:pt x="137" y="55"/>
                  </a:cubicBezTo>
                  <a:close/>
                  <a:moveTo>
                    <a:pt x="477" y="55"/>
                  </a:moveTo>
                  <a:cubicBezTo>
                    <a:pt x="477" y="55"/>
                    <a:pt x="477" y="55"/>
                    <a:pt x="477" y="55"/>
                  </a:cubicBezTo>
                  <a:cubicBezTo>
                    <a:pt x="477" y="55"/>
                    <a:pt x="477" y="55"/>
                    <a:pt x="477" y="55"/>
                  </a:cubicBezTo>
                  <a:cubicBezTo>
                    <a:pt x="477" y="54"/>
                    <a:pt x="476" y="53"/>
                    <a:pt x="477" y="52"/>
                  </a:cubicBezTo>
                  <a:cubicBezTo>
                    <a:pt x="477" y="52"/>
                    <a:pt x="477" y="52"/>
                    <a:pt x="477" y="52"/>
                  </a:cubicBezTo>
                  <a:cubicBezTo>
                    <a:pt x="477" y="51"/>
                    <a:pt x="479" y="51"/>
                    <a:pt x="480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2"/>
                    <a:pt x="481" y="53"/>
                    <a:pt x="480" y="54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0" y="55"/>
                    <a:pt x="479" y="55"/>
                    <a:pt x="479" y="55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78" y="55"/>
                    <a:pt x="478" y="55"/>
                    <a:pt x="477" y="55"/>
                  </a:cubicBezTo>
                  <a:close/>
                  <a:moveTo>
                    <a:pt x="147" y="48"/>
                  </a:moveTo>
                  <a:cubicBezTo>
                    <a:pt x="147" y="47"/>
                    <a:pt x="147" y="46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50" y="45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8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8" y="49"/>
                    <a:pt x="148" y="49"/>
                    <a:pt x="147" y="48"/>
                  </a:cubicBezTo>
                  <a:close/>
                  <a:moveTo>
                    <a:pt x="467" y="48"/>
                  </a:moveTo>
                  <a:cubicBezTo>
                    <a:pt x="466" y="48"/>
                    <a:pt x="466" y="46"/>
                    <a:pt x="467" y="46"/>
                  </a:cubicBezTo>
                  <a:cubicBezTo>
                    <a:pt x="467" y="46"/>
                    <a:pt x="467" y="46"/>
                    <a:pt x="467" y="46"/>
                  </a:cubicBezTo>
                  <a:cubicBezTo>
                    <a:pt x="467" y="45"/>
                    <a:pt x="469" y="44"/>
                    <a:pt x="470" y="45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70" y="45"/>
                    <a:pt x="471" y="47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69" y="49"/>
                    <a:pt x="468" y="49"/>
                  </a:cubicBezTo>
                  <a:cubicBezTo>
                    <a:pt x="468" y="49"/>
                    <a:pt x="468" y="49"/>
                    <a:pt x="468" y="49"/>
                  </a:cubicBezTo>
                  <a:cubicBezTo>
                    <a:pt x="468" y="49"/>
                    <a:pt x="468" y="48"/>
                    <a:pt x="467" y="48"/>
                  </a:cubicBezTo>
                  <a:close/>
                  <a:moveTo>
                    <a:pt x="158" y="42"/>
                  </a:moveTo>
                  <a:cubicBezTo>
                    <a:pt x="157" y="41"/>
                    <a:pt x="157" y="40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9" y="39"/>
                    <a:pt x="160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2" y="41"/>
                    <a:pt x="161" y="42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3"/>
                    <a:pt x="160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3"/>
                    <a:pt x="158" y="42"/>
                  </a:cubicBezTo>
                  <a:close/>
                  <a:moveTo>
                    <a:pt x="457" y="42"/>
                  </a:moveTo>
                  <a:cubicBezTo>
                    <a:pt x="457" y="42"/>
                    <a:pt x="457" y="42"/>
                    <a:pt x="457" y="42"/>
                  </a:cubicBezTo>
                  <a:cubicBezTo>
                    <a:pt x="457" y="42"/>
                    <a:pt x="457" y="42"/>
                    <a:pt x="457" y="42"/>
                  </a:cubicBezTo>
                  <a:cubicBezTo>
                    <a:pt x="456" y="42"/>
                    <a:pt x="456" y="41"/>
                    <a:pt x="456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57" y="39"/>
                    <a:pt x="458" y="38"/>
                    <a:pt x="459" y="39"/>
                  </a:cubicBezTo>
                  <a:cubicBezTo>
                    <a:pt x="459" y="39"/>
                    <a:pt x="459" y="39"/>
                    <a:pt x="459" y="39"/>
                  </a:cubicBezTo>
                  <a:cubicBezTo>
                    <a:pt x="460" y="39"/>
                    <a:pt x="460" y="41"/>
                    <a:pt x="460" y="41"/>
                  </a:cubicBezTo>
                  <a:cubicBezTo>
                    <a:pt x="460" y="41"/>
                    <a:pt x="460" y="41"/>
                    <a:pt x="460" y="41"/>
                  </a:cubicBezTo>
                  <a:cubicBezTo>
                    <a:pt x="459" y="42"/>
                    <a:pt x="459" y="43"/>
                    <a:pt x="458" y="43"/>
                  </a:cubicBezTo>
                  <a:cubicBezTo>
                    <a:pt x="458" y="43"/>
                    <a:pt x="458" y="43"/>
                    <a:pt x="458" y="43"/>
                  </a:cubicBezTo>
                  <a:cubicBezTo>
                    <a:pt x="458" y="43"/>
                    <a:pt x="457" y="42"/>
                    <a:pt x="457" y="42"/>
                  </a:cubicBezTo>
                  <a:close/>
                  <a:moveTo>
                    <a:pt x="168" y="36"/>
                  </a:moveTo>
                  <a:cubicBezTo>
                    <a:pt x="168" y="35"/>
                    <a:pt x="168" y="34"/>
                    <a:pt x="169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70" y="33"/>
                    <a:pt x="171" y="33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5"/>
                    <a:pt x="172" y="37"/>
                    <a:pt x="171" y="37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0" y="37"/>
                    <a:pt x="170" y="37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7"/>
                    <a:pt x="168" y="37"/>
                    <a:pt x="168" y="36"/>
                  </a:cubicBezTo>
                  <a:close/>
                  <a:moveTo>
                    <a:pt x="447" y="37"/>
                  </a:moveTo>
                  <a:cubicBezTo>
                    <a:pt x="446" y="36"/>
                    <a:pt x="445" y="35"/>
                    <a:pt x="446" y="34"/>
                  </a:cubicBezTo>
                  <a:cubicBezTo>
                    <a:pt x="446" y="34"/>
                    <a:pt x="446" y="34"/>
                    <a:pt x="446" y="34"/>
                  </a:cubicBezTo>
                  <a:cubicBezTo>
                    <a:pt x="446" y="33"/>
                    <a:pt x="447" y="33"/>
                    <a:pt x="448" y="33"/>
                  </a:cubicBezTo>
                  <a:cubicBezTo>
                    <a:pt x="448" y="33"/>
                    <a:pt x="448" y="33"/>
                    <a:pt x="448" y="33"/>
                  </a:cubicBezTo>
                  <a:cubicBezTo>
                    <a:pt x="449" y="34"/>
                    <a:pt x="450" y="35"/>
                    <a:pt x="449" y="36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9" y="37"/>
                    <a:pt x="448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ubicBezTo>
                    <a:pt x="447" y="37"/>
                    <a:pt x="447" y="37"/>
                    <a:pt x="447" y="37"/>
                  </a:cubicBezTo>
                  <a:close/>
                  <a:moveTo>
                    <a:pt x="179" y="31"/>
                  </a:moveTo>
                  <a:cubicBezTo>
                    <a:pt x="178" y="30"/>
                    <a:pt x="179" y="29"/>
                    <a:pt x="180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1" y="28"/>
                    <a:pt x="182" y="28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30"/>
                    <a:pt x="183" y="31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0" y="32"/>
                    <a:pt x="179" y="32"/>
                    <a:pt x="179" y="31"/>
                  </a:cubicBezTo>
                  <a:close/>
                  <a:moveTo>
                    <a:pt x="436" y="32"/>
                  </a:moveTo>
                  <a:cubicBezTo>
                    <a:pt x="436" y="32"/>
                    <a:pt x="436" y="32"/>
                    <a:pt x="436" y="32"/>
                  </a:cubicBezTo>
                  <a:cubicBezTo>
                    <a:pt x="436" y="32"/>
                    <a:pt x="436" y="32"/>
                    <a:pt x="436" y="32"/>
                  </a:cubicBezTo>
                  <a:cubicBezTo>
                    <a:pt x="435" y="31"/>
                    <a:pt x="434" y="30"/>
                    <a:pt x="435" y="29"/>
                  </a:cubicBezTo>
                  <a:cubicBezTo>
                    <a:pt x="435" y="29"/>
                    <a:pt x="435" y="29"/>
                    <a:pt x="435" y="29"/>
                  </a:cubicBezTo>
                  <a:cubicBezTo>
                    <a:pt x="435" y="28"/>
                    <a:pt x="437" y="27"/>
                    <a:pt x="438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9" y="28"/>
                    <a:pt x="439" y="30"/>
                    <a:pt x="439" y="31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38" y="31"/>
                    <a:pt x="437" y="32"/>
                    <a:pt x="437" y="32"/>
                  </a:cubicBezTo>
                  <a:cubicBezTo>
                    <a:pt x="437" y="32"/>
                    <a:pt x="437" y="32"/>
                    <a:pt x="437" y="32"/>
                  </a:cubicBezTo>
                  <a:cubicBezTo>
                    <a:pt x="436" y="32"/>
                    <a:pt x="436" y="32"/>
                    <a:pt x="436" y="32"/>
                  </a:cubicBezTo>
                  <a:close/>
                  <a:moveTo>
                    <a:pt x="190" y="26"/>
                  </a:moveTo>
                  <a:cubicBezTo>
                    <a:pt x="189" y="25"/>
                    <a:pt x="190" y="24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2" y="23"/>
                    <a:pt x="193" y="23"/>
                    <a:pt x="194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4" y="26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1" y="27"/>
                    <a:pt x="190" y="27"/>
                    <a:pt x="190" y="26"/>
                  </a:cubicBezTo>
                  <a:close/>
                  <a:moveTo>
                    <a:pt x="425" y="27"/>
                  </a:moveTo>
                  <a:cubicBezTo>
                    <a:pt x="424" y="26"/>
                    <a:pt x="423" y="25"/>
                    <a:pt x="424" y="24"/>
                  </a:cubicBezTo>
                  <a:cubicBezTo>
                    <a:pt x="424" y="24"/>
                    <a:pt x="424" y="24"/>
                    <a:pt x="424" y="24"/>
                  </a:cubicBezTo>
                  <a:cubicBezTo>
                    <a:pt x="424" y="23"/>
                    <a:pt x="425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7" y="24"/>
                    <a:pt x="428" y="25"/>
                    <a:pt x="428" y="26"/>
                  </a:cubicBezTo>
                  <a:cubicBezTo>
                    <a:pt x="428" y="26"/>
                    <a:pt x="428" y="26"/>
                    <a:pt x="428" y="26"/>
                  </a:cubicBezTo>
                  <a:cubicBezTo>
                    <a:pt x="427" y="26"/>
                    <a:pt x="426" y="27"/>
                    <a:pt x="426" y="27"/>
                  </a:cubicBezTo>
                  <a:cubicBezTo>
                    <a:pt x="426" y="27"/>
                    <a:pt x="426" y="27"/>
                    <a:pt x="426" y="27"/>
                  </a:cubicBezTo>
                  <a:cubicBezTo>
                    <a:pt x="425" y="27"/>
                    <a:pt x="425" y="27"/>
                    <a:pt x="425" y="27"/>
                  </a:cubicBezTo>
                  <a:close/>
                  <a:moveTo>
                    <a:pt x="201" y="22"/>
                  </a:moveTo>
                  <a:cubicBezTo>
                    <a:pt x="201" y="21"/>
                    <a:pt x="201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3" y="19"/>
                    <a:pt x="204" y="19"/>
                    <a:pt x="205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5" y="21"/>
                    <a:pt x="205" y="22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3"/>
                    <a:pt x="201" y="22"/>
                    <a:pt x="201" y="22"/>
                  </a:cubicBezTo>
                  <a:close/>
                  <a:moveTo>
                    <a:pt x="414" y="23"/>
                  </a:move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3" y="22"/>
                    <a:pt x="412" y="21"/>
                    <a:pt x="413" y="20"/>
                  </a:cubicBezTo>
                  <a:cubicBezTo>
                    <a:pt x="413" y="20"/>
                    <a:pt x="413" y="20"/>
                    <a:pt x="413" y="20"/>
                  </a:cubicBezTo>
                  <a:cubicBezTo>
                    <a:pt x="413" y="19"/>
                    <a:pt x="414" y="18"/>
                    <a:pt x="415" y="19"/>
                  </a:cubicBezTo>
                  <a:cubicBezTo>
                    <a:pt x="415" y="19"/>
                    <a:pt x="415" y="19"/>
                    <a:pt x="415" y="19"/>
                  </a:cubicBezTo>
                  <a:cubicBezTo>
                    <a:pt x="416" y="19"/>
                    <a:pt x="417" y="20"/>
                    <a:pt x="416" y="21"/>
                  </a:cubicBezTo>
                  <a:cubicBezTo>
                    <a:pt x="416" y="21"/>
                    <a:pt x="416" y="21"/>
                    <a:pt x="416" y="21"/>
                  </a:cubicBezTo>
                  <a:cubicBezTo>
                    <a:pt x="416" y="22"/>
                    <a:pt x="415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ubicBezTo>
                    <a:pt x="414" y="23"/>
                    <a:pt x="414" y="23"/>
                    <a:pt x="414" y="23"/>
                  </a:cubicBezTo>
                  <a:close/>
                  <a:moveTo>
                    <a:pt x="212" y="18"/>
                  </a:moveTo>
                  <a:cubicBezTo>
                    <a:pt x="212" y="17"/>
                    <a:pt x="213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5" y="15"/>
                    <a:pt x="216" y="15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9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9"/>
                    <a:pt x="214" y="19"/>
                    <a:pt x="214" y="1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3" y="19"/>
                    <a:pt x="213" y="18"/>
                    <a:pt x="212" y="18"/>
                  </a:cubicBezTo>
                  <a:close/>
                  <a:moveTo>
                    <a:pt x="403" y="19"/>
                  </a:moveTo>
                  <a:cubicBezTo>
                    <a:pt x="401" y="18"/>
                    <a:pt x="401" y="17"/>
                    <a:pt x="401" y="16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2" y="15"/>
                    <a:pt x="403" y="15"/>
                    <a:pt x="404" y="15"/>
                  </a:cubicBezTo>
                  <a:cubicBezTo>
                    <a:pt x="404" y="15"/>
                    <a:pt x="404" y="15"/>
                    <a:pt x="404" y="15"/>
                  </a:cubicBezTo>
                  <a:cubicBezTo>
                    <a:pt x="405" y="15"/>
                    <a:pt x="405" y="16"/>
                    <a:pt x="405" y="17"/>
                  </a:cubicBezTo>
                  <a:cubicBezTo>
                    <a:pt x="405" y="17"/>
                    <a:pt x="405" y="17"/>
                    <a:pt x="405" y="17"/>
                  </a:cubicBezTo>
                  <a:cubicBezTo>
                    <a:pt x="405" y="18"/>
                    <a:pt x="404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lose/>
                  <a:moveTo>
                    <a:pt x="224" y="14"/>
                  </a:moveTo>
                  <a:cubicBezTo>
                    <a:pt x="223" y="13"/>
                    <a:pt x="224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26" y="11"/>
                    <a:pt x="227" y="12"/>
                    <a:pt x="228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28" y="14"/>
                    <a:pt x="227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5" y="16"/>
                    <a:pt x="224" y="15"/>
                    <a:pt x="224" y="14"/>
                  </a:cubicBezTo>
                  <a:close/>
                  <a:moveTo>
                    <a:pt x="391" y="15"/>
                  </a:moveTo>
                  <a:cubicBezTo>
                    <a:pt x="390" y="15"/>
                    <a:pt x="389" y="14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2"/>
                    <a:pt x="391" y="11"/>
                    <a:pt x="392" y="11"/>
                  </a:cubicBezTo>
                  <a:cubicBezTo>
                    <a:pt x="392" y="11"/>
                    <a:pt x="392" y="11"/>
                    <a:pt x="392" y="11"/>
                  </a:cubicBezTo>
                  <a:cubicBezTo>
                    <a:pt x="393" y="12"/>
                    <a:pt x="394" y="13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3" y="15"/>
                    <a:pt x="393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lose/>
                  <a:moveTo>
                    <a:pt x="235" y="11"/>
                  </a:moveTo>
                  <a:cubicBezTo>
                    <a:pt x="235" y="10"/>
                    <a:pt x="236" y="9"/>
                    <a:pt x="237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9"/>
                    <a:pt x="239" y="10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40" y="11"/>
                    <a:pt x="239" y="12"/>
                    <a:pt x="238" y="13"/>
                  </a:cubicBezTo>
                  <a:cubicBezTo>
                    <a:pt x="238" y="13"/>
                    <a:pt x="238" y="13"/>
                    <a:pt x="238" y="13"/>
                  </a:cubicBezTo>
                  <a:cubicBezTo>
                    <a:pt x="238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6" y="13"/>
                    <a:pt x="236" y="12"/>
                    <a:pt x="235" y="11"/>
                  </a:cubicBezTo>
                  <a:close/>
                  <a:moveTo>
                    <a:pt x="380" y="12"/>
                  </a:move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78" y="12"/>
                    <a:pt x="378" y="11"/>
                    <a:pt x="378" y="10"/>
                  </a:cubicBezTo>
                  <a:cubicBezTo>
                    <a:pt x="378" y="10"/>
                    <a:pt x="378" y="10"/>
                    <a:pt x="378" y="10"/>
                  </a:cubicBezTo>
                  <a:cubicBezTo>
                    <a:pt x="378" y="9"/>
                    <a:pt x="379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2" y="9"/>
                    <a:pt x="382" y="10"/>
                    <a:pt x="382" y="11"/>
                  </a:cubicBezTo>
                  <a:cubicBezTo>
                    <a:pt x="382" y="11"/>
                    <a:pt x="382" y="11"/>
                    <a:pt x="382" y="11"/>
                  </a:cubicBezTo>
                  <a:cubicBezTo>
                    <a:pt x="382" y="12"/>
                    <a:pt x="381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lose/>
                  <a:moveTo>
                    <a:pt x="247" y="8"/>
                  </a:moveTo>
                  <a:cubicBezTo>
                    <a:pt x="247" y="7"/>
                    <a:pt x="248" y="6"/>
                    <a:pt x="249" y="6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0" y="6"/>
                    <a:pt x="251" y="7"/>
                    <a:pt x="251" y="8"/>
                  </a:cubicBezTo>
                  <a:cubicBezTo>
                    <a:pt x="251" y="8"/>
                    <a:pt x="251" y="8"/>
                    <a:pt x="251" y="8"/>
                  </a:cubicBezTo>
                  <a:cubicBezTo>
                    <a:pt x="251" y="9"/>
                    <a:pt x="250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10"/>
                    <a:pt x="247" y="9"/>
                    <a:pt x="247" y="8"/>
                  </a:cubicBezTo>
                  <a:close/>
                  <a:moveTo>
                    <a:pt x="368" y="10"/>
                  </a:move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7" y="10"/>
                    <a:pt x="366" y="9"/>
                    <a:pt x="366" y="8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67" y="6"/>
                    <a:pt x="368" y="6"/>
                    <a:pt x="369" y="6"/>
                  </a:cubicBezTo>
                  <a:cubicBezTo>
                    <a:pt x="369" y="6"/>
                    <a:pt x="369" y="6"/>
                    <a:pt x="369" y="6"/>
                  </a:cubicBezTo>
                  <a:cubicBezTo>
                    <a:pt x="370" y="6"/>
                    <a:pt x="370" y="7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9"/>
                    <a:pt x="369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ubicBezTo>
                    <a:pt x="368" y="10"/>
                    <a:pt x="368" y="10"/>
                    <a:pt x="368" y="10"/>
                  </a:cubicBezTo>
                  <a:close/>
                  <a:moveTo>
                    <a:pt x="259" y="6"/>
                  </a:moveTo>
                  <a:cubicBezTo>
                    <a:pt x="259" y="5"/>
                    <a:pt x="259" y="4"/>
                    <a:pt x="261" y="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2" y="4"/>
                    <a:pt x="263" y="5"/>
                    <a:pt x="263" y="6"/>
                  </a:cubicBezTo>
                  <a:cubicBezTo>
                    <a:pt x="263" y="6"/>
                    <a:pt x="263" y="6"/>
                    <a:pt x="263" y="6"/>
                  </a:cubicBezTo>
                  <a:cubicBezTo>
                    <a:pt x="263" y="7"/>
                    <a:pt x="262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1" y="8"/>
                    <a:pt x="261" y="8"/>
                    <a:pt x="261" y="8"/>
                  </a:cubicBezTo>
                  <a:cubicBezTo>
                    <a:pt x="260" y="8"/>
                    <a:pt x="259" y="7"/>
                    <a:pt x="259" y="6"/>
                  </a:cubicBezTo>
                  <a:close/>
                  <a:moveTo>
                    <a:pt x="356" y="8"/>
                  </a:move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5" y="8"/>
                    <a:pt x="354" y="7"/>
                    <a:pt x="354" y="6"/>
                  </a:cubicBezTo>
                  <a:cubicBezTo>
                    <a:pt x="354" y="6"/>
                    <a:pt x="354" y="6"/>
                    <a:pt x="354" y="6"/>
                  </a:cubicBezTo>
                  <a:cubicBezTo>
                    <a:pt x="355" y="4"/>
                    <a:pt x="356" y="4"/>
                    <a:pt x="357" y="4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8" y="4"/>
                    <a:pt x="359" y="5"/>
                    <a:pt x="358" y="6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7"/>
                    <a:pt x="357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356" y="8"/>
                    <a:pt x="356" y="8"/>
                    <a:pt x="356" y="8"/>
                  </a:cubicBezTo>
                  <a:close/>
                  <a:moveTo>
                    <a:pt x="271" y="5"/>
                  </a:moveTo>
                  <a:cubicBezTo>
                    <a:pt x="271" y="4"/>
                    <a:pt x="271" y="3"/>
                    <a:pt x="273" y="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4" y="2"/>
                    <a:pt x="275" y="3"/>
                    <a:pt x="275" y="4"/>
                  </a:cubicBezTo>
                  <a:cubicBezTo>
                    <a:pt x="275" y="4"/>
                    <a:pt x="275" y="4"/>
                    <a:pt x="275" y="4"/>
                  </a:cubicBezTo>
                  <a:cubicBezTo>
                    <a:pt x="275" y="5"/>
                    <a:pt x="274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2" y="6"/>
                    <a:pt x="271" y="6"/>
                    <a:pt x="271" y="5"/>
                  </a:cubicBezTo>
                  <a:close/>
                  <a:moveTo>
                    <a:pt x="344" y="6"/>
                  </a:moveTo>
                  <a:cubicBezTo>
                    <a:pt x="343" y="6"/>
                    <a:pt x="342" y="5"/>
                    <a:pt x="343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43" y="3"/>
                    <a:pt x="344" y="2"/>
                    <a:pt x="345" y="2"/>
                  </a:cubicBezTo>
                  <a:cubicBezTo>
                    <a:pt x="345" y="2"/>
                    <a:pt x="345" y="2"/>
                    <a:pt x="345" y="2"/>
                  </a:cubicBezTo>
                  <a:cubicBezTo>
                    <a:pt x="346" y="2"/>
                    <a:pt x="347" y="3"/>
                    <a:pt x="347" y="5"/>
                  </a:cubicBezTo>
                  <a:cubicBezTo>
                    <a:pt x="347" y="5"/>
                    <a:pt x="347" y="5"/>
                    <a:pt x="347" y="5"/>
                  </a:cubicBezTo>
                  <a:cubicBezTo>
                    <a:pt x="346" y="6"/>
                    <a:pt x="346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4" y="6"/>
                    <a:pt x="344" y="6"/>
                    <a:pt x="344" y="6"/>
                  </a:cubicBezTo>
                  <a:close/>
                  <a:moveTo>
                    <a:pt x="285" y="5"/>
                  </a:moveTo>
                  <a:cubicBezTo>
                    <a:pt x="284" y="5"/>
                    <a:pt x="283" y="5"/>
                    <a:pt x="283" y="3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2"/>
                    <a:pt x="283" y="1"/>
                    <a:pt x="285" y="1"/>
                  </a:cubicBezTo>
                  <a:cubicBezTo>
                    <a:pt x="285" y="1"/>
                    <a:pt x="285" y="1"/>
                    <a:pt x="285" y="1"/>
                  </a:cubicBezTo>
                  <a:cubicBezTo>
                    <a:pt x="286" y="1"/>
                    <a:pt x="287" y="2"/>
                    <a:pt x="287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7" y="4"/>
                    <a:pt x="286" y="5"/>
                    <a:pt x="285" y="5"/>
                  </a:cubicBezTo>
                  <a:cubicBezTo>
                    <a:pt x="285" y="5"/>
                    <a:pt x="285" y="5"/>
                    <a:pt x="285" y="5"/>
                  </a:cubicBezTo>
                  <a:close/>
                  <a:moveTo>
                    <a:pt x="331" y="3"/>
                  </a:moveTo>
                  <a:cubicBezTo>
                    <a:pt x="331" y="2"/>
                    <a:pt x="332" y="1"/>
                    <a:pt x="333" y="1"/>
                  </a:cubicBezTo>
                  <a:cubicBezTo>
                    <a:pt x="333" y="1"/>
                    <a:pt x="333" y="1"/>
                    <a:pt x="333" y="1"/>
                  </a:cubicBezTo>
                  <a:cubicBezTo>
                    <a:pt x="334" y="1"/>
                    <a:pt x="335" y="2"/>
                    <a:pt x="335" y="3"/>
                  </a:cubicBezTo>
                  <a:cubicBezTo>
                    <a:pt x="335" y="3"/>
                    <a:pt x="335" y="3"/>
                    <a:pt x="335" y="3"/>
                  </a:cubicBezTo>
                  <a:cubicBezTo>
                    <a:pt x="335" y="4"/>
                    <a:pt x="334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2" y="5"/>
                    <a:pt x="332" y="5"/>
                    <a:pt x="332" y="5"/>
                  </a:cubicBezTo>
                  <a:cubicBezTo>
                    <a:pt x="331" y="5"/>
                    <a:pt x="331" y="4"/>
                    <a:pt x="331" y="3"/>
                  </a:cubicBezTo>
                  <a:close/>
                  <a:moveTo>
                    <a:pt x="295" y="3"/>
                  </a:moveTo>
                  <a:cubicBezTo>
                    <a:pt x="295" y="2"/>
                    <a:pt x="295" y="1"/>
                    <a:pt x="297" y="1"/>
                  </a:cubicBezTo>
                  <a:cubicBezTo>
                    <a:pt x="297" y="1"/>
                    <a:pt x="297" y="1"/>
                    <a:pt x="297" y="1"/>
                  </a:cubicBezTo>
                  <a:cubicBezTo>
                    <a:pt x="298" y="1"/>
                    <a:pt x="299" y="1"/>
                    <a:pt x="299" y="2"/>
                  </a:cubicBezTo>
                  <a:cubicBezTo>
                    <a:pt x="299" y="2"/>
                    <a:pt x="299" y="2"/>
                    <a:pt x="299" y="2"/>
                  </a:cubicBezTo>
                  <a:cubicBezTo>
                    <a:pt x="299" y="4"/>
                    <a:pt x="298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7" y="5"/>
                    <a:pt x="297" y="5"/>
                    <a:pt x="297" y="5"/>
                  </a:cubicBezTo>
                  <a:cubicBezTo>
                    <a:pt x="296" y="5"/>
                    <a:pt x="295" y="4"/>
                    <a:pt x="295" y="3"/>
                  </a:cubicBezTo>
                  <a:close/>
                  <a:moveTo>
                    <a:pt x="321" y="5"/>
                  </a:moveTo>
                  <a:cubicBezTo>
                    <a:pt x="319" y="4"/>
                    <a:pt x="319" y="4"/>
                    <a:pt x="319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2" y="1"/>
                    <a:pt x="323" y="2"/>
                    <a:pt x="323" y="3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23" y="4"/>
                    <a:pt x="322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1" y="5"/>
                    <a:pt x="321" y="5"/>
                    <a:pt x="321" y="5"/>
                  </a:cubicBezTo>
                  <a:close/>
                  <a:moveTo>
                    <a:pt x="307" y="2"/>
                  </a:moveTo>
                  <a:cubicBezTo>
                    <a:pt x="307" y="1"/>
                    <a:pt x="308" y="0"/>
                    <a:pt x="309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0"/>
                    <a:pt x="311" y="1"/>
                    <a:pt x="311" y="2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1" y="3"/>
                    <a:pt x="310" y="4"/>
                    <a:pt x="309" y="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8" y="4"/>
                    <a:pt x="307" y="3"/>
                    <a:pt x="30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0EFA9C-DF49-4ACD-963F-28FEF6B76DF8}"/>
                </a:ext>
              </a:extLst>
            </p:cNvPr>
            <p:cNvSpPr/>
            <p:nvPr/>
          </p:nvSpPr>
          <p:spPr bwMode="auto">
            <a:xfrm>
              <a:off x="9228523" y="4408346"/>
              <a:ext cx="1950000" cy="1176502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0508C2-DAD6-49F0-92BB-1D16C0C8D739}"/>
                </a:ext>
              </a:extLst>
            </p:cNvPr>
            <p:cNvSpPr/>
            <p:nvPr/>
          </p:nvSpPr>
          <p:spPr bwMode="auto">
            <a:xfrm>
              <a:off x="9228523" y="1435837"/>
              <a:ext cx="1950000" cy="1176502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C275D4-4E5C-4452-B0B4-1300C4C98680}"/>
                </a:ext>
              </a:extLst>
            </p:cNvPr>
            <p:cNvSpPr/>
            <p:nvPr/>
          </p:nvSpPr>
          <p:spPr bwMode="auto">
            <a:xfrm>
              <a:off x="4283156" y="4408346"/>
              <a:ext cx="1950000" cy="1176502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722C009-329C-40F2-8A6B-63FB92D5C48F}"/>
                </a:ext>
              </a:extLst>
            </p:cNvPr>
            <p:cNvSpPr/>
            <p:nvPr/>
          </p:nvSpPr>
          <p:spPr bwMode="auto">
            <a:xfrm>
              <a:off x="4283156" y="1435837"/>
              <a:ext cx="1950000" cy="1176502"/>
            </a:xfrm>
            <a:prstGeom prst="ellipse">
              <a:avLst/>
            </a:prstGeom>
            <a:gradFill flip="none" rotWithShape="1">
              <a:gsLst>
                <a:gs pos="9000">
                  <a:schemeClr val="bg2">
                    <a:alpha val="92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A8B04A-62BA-47EF-8D7A-B24CB959FB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77341" y="1493528"/>
              <a:ext cx="996232" cy="999197"/>
              <a:chOff x="3502" y="1823"/>
              <a:chExt cx="672" cy="674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28922D59-98E4-440D-85E9-F3710A34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1823"/>
                <a:ext cx="672" cy="674"/>
              </a:xfrm>
              <a:prstGeom prst="ellipse">
                <a:avLst/>
              </a:prstGeom>
              <a:solidFill>
                <a:schemeClr val="accent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7" name="Freeform 147">
                <a:extLst>
                  <a:ext uri="{FF2B5EF4-FFF2-40B4-BE49-F238E27FC236}">
                    <a16:creationId xmlns:a16="http://schemas.microsoft.com/office/drawing/2014/main" id="{727AD46A-6F97-4BC4-A16D-006BAA19E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2006"/>
                <a:ext cx="244" cy="279"/>
              </a:xfrm>
              <a:custGeom>
                <a:avLst/>
                <a:gdLst>
                  <a:gd name="T0" fmla="*/ 0 w 119"/>
                  <a:gd name="T1" fmla="*/ 69 h 135"/>
                  <a:gd name="T2" fmla="*/ 17 w 119"/>
                  <a:gd name="T3" fmla="*/ 29 h 135"/>
                  <a:gd name="T4" fmla="*/ 17 w 119"/>
                  <a:gd name="T5" fmla="*/ 11 h 135"/>
                  <a:gd name="T6" fmla="*/ 28 w 119"/>
                  <a:gd name="T7" fmla="*/ 0 h 135"/>
                  <a:gd name="T8" fmla="*/ 108 w 119"/>
                  <a:gd name="T9" fmla="*/ 0 h 135"/>
                  <a:gd name="T10" fmla="*/ 119 w 119"/>
                  <a:gd name="T11" fmla="*/ 11 h 135"/>
                  <a:gd name="T12" fmla="*/ 119 w 119"/>
                  <a:gd name="T13" fmla="*/ 97 h 135"/>
                  <a:gd name="T14" fmla="*/ 108 w 119"/>
                  <a:gd name="T15" fmla="*/ 108 h 135"/>
                  <a:gd name="T16" fmla="*/ 105 w 119"/>
                  <a:gd name="T17" fmla="*/ 108 h 135"/>
                  <a:gd name="T18" fmla="*/ 103 w 119"/>
                  <a:gd name="T19" fmla="*/ 108 h 135"/>
                  <a:gd name="T20" fmla="*/ 77 w 119"/>
                  <a:gd name="T21" fmla="*/ 135 h 135"/>
                  <a:gd name="T22" fmla="*/ 77 w 119"/>
                  <a:gd name="T23" fmla="*/ 108 h 135"/>
                  <a:gd name="T24" fmla="*/ 28 w 119"/>
                  <a:gd name="T25" fmla="*/ 108 h 135"/>
                  <a:gd name="T26" fmla="*/ 17 w 119"/>
                  <a:gd name="T27" fmla="*/ 97 h 135"/>
                  <a:gd name="T28" fmla="*/ 17 w 119"/>
                  <a:gd name="T29" fmla="*/ 69 h 135"/>
                  <a:gd name="T30" fmla="*/ 0 w 119"/>
                  <a:gd name="T31" fmla="*/ 69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9" h="135">
                    <a:moveTo>
                      <a:pt x="0" y="69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22" y="0"/>
                      <a:pt x="28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4" y="0"/>
                      <a:pt x="119" y="5"/>
                      <a:pt x="119" y="11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9" y="103"/>
                      <a:pt x="114" y="108"/>
                      <a:pt x="108" y="108"/>
                    </a:cubicBezTo>
                    <a:cubicBezTo>
                      <a:pt x="105" y="108"/>
                      <a:pt x="105" y="108"/>
                      <a:pt x="105" y="108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77" y="108"/>
                      <a:pt x="77" y="108"/>
                      <a:pt x="77" y="108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2" y="108"/>
                      <a:pt x="17" y="103"/>
                      <a:pt x="17" y="97"/>
                    </a:cubicBezTo>
                    <a:cubicBezTo>
                      <a:pt x="17" y="69"/>
                      <a:pt x="17" y="69"/>
                      <a:pt x="17" y="69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Line 148">
                <a:extLst>
                  <a:ext uri="{FF2B5EF4-FFF2-40B4-BE49-F238E27FC236}">
                    <a16:creationId xmlns:a16="http://schemas.microsoft.com/office/drawing/2014/main" id="{6D9B7B15-403E-4AD7-B2BC-C69FF934E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9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Line 149">
                <a:extLst>
                  <a:ext uri="{FF2B5EF4-FFF2-40B4-BE49-F238E27FC236}">
                    <a16:creationId xmlns:a16="http://schemas.microsoft.com/office/drawing/2014/main" id="{FC553643-CDFF-4E32-97E1-30E5FF498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9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Freeform 150">
                <a:extLst>
                  <a:ext uri="{FF2B5EF4-FFF2-40B4-BE49-F238E27FC236}">
                    <a16:creationId xmlns:a16="http://schemas.microsoft.com/office/drawing/2014/main" id="{FF23D987-A52C-4CE3-A4FB-525BCD466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229"/>
                <a:ext cx="56" cy="19"/>
              </a:xfrm>
              <a:custGeom>
                <a:avLst/>
                <a:gdLst>
                  <a:gd name="T0" fmla="*/ 51 w 56"/>
                  <a:gd name="T1" fmla="*/ 2 h 19"/>
                  <a:gd name="T2" fmla="*/ 0 w 56"/>
                  <a:gd name="T3" fmla="*/ 19 h 19"/>
                  <a:gd name="T4" fmla="*/ 0 w 56"/>
                  <a:gd name="T5" fmla="*/ 0 h 19"/>
                  <a:gd name="T6" fmla="*/ 56 w 56"/>
                  <a:gd name="T7" fmla="*/ 0 h 19"/>
                  <a:gd name="T8" fmla="*/ 51 w 56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9">
                    <a:moveTo>
                      <a:pt x="51" y="2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1" y="2"/>
                    </a:lnTo>
                    <a:close/>
                  </a:path>
                </a:pathLst>
              </a:custGeom>
              <a:solidFill>
                <a:srgbClr val="0953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Freeform 151">
                <a:extLst>
                  <a:ext uri="{FF2B5EF4-FFF2-40B4-BE49-F238E27FC236}">
                    <a16:creationId xmlns:a16="http://schemas.microsoft.com/office/drawing/2014/main" id="{188B6429-F370-4C17-9BA9-34D997C38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058"/>
                <a:ext cx="210" cy="278"/>
              </a:xfrm>
              <a:custGeom>
                <a:avLst/>
                <a:gdLst>
                  <a:gd name="T0" fmla="*/ 68 w 102"/>
                  <a:gd name="T1" fmla="*/ 0 h 135"/>
                  <a:gd name="T2" fmla="*/ 10 w 102"/>
                  <a:gd name="T3" fmla="*/ 0 h 135"/>
                  <a:gd name="T4" fmla="*/ 0 w 102"/>
                  <a:gd name="T5" fmla="*/ 11 h 135"/>
                  <a:gd name="T6" fmla="*/ 0 w 102"/>
                  <a:gd name="T7" fmla="*/ 97 h 135"/>
                  <a:gd name="T8" fmla="*/ 10 w 102"/>
                  <a:gd name="T9" fmla="*/ 108 h 135"/>
                  <a:gd name="T10" fmla="*/ 13 w 102"/>
                  <a:gd name="T11" fmla="*/ 108 h 135"/>
                  <a:gd name="T12" fmla="*/ 15 w 102"/>
                  <a:gd name="T13" fmla="*/ 108 h 135"/>
                  <a:gd name="T14" fmla="*/ 42 w 102"/>
                  <a:gd name="T15" fmla="*/ 135 h 135"/>
                  <a:gd name="T16" fmla="*/ 42 w 102"/>
                  <a:gd name="T17" fmla="*/ 108 h 135"/>
                  <a:gd name="T18" fmla="*/ 91 w 102"/>
                  <a:gd name="T19" fmla="*/ 108 h 135"/>
                  <a:gd name="T20" fmla="*/ 102 w 102"/>
                  <a:gd name="T21" fmla="*/ 97 h 135"/>
                  <a:gd name="T22" fmla="*/ 102 w 102"/>
                  <a:gd name="T23" fmla="*/ 83 h 135"/>
                  <a:gd name="T24" fmla="*/ 68 w 102"/>
                  <a:gd name="T2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35">
                    <a:moveTo>
                      <a:pt x="68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3"/>
                      <a:pt x="4" y="108"/>
                      <a:pt x="10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2" y="108"/>
                      <a:pt x="42" y="108"/>
                      <a:pt x="42" y="108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7" y="108"/>
                      <a:pt x="102" y="103"/>
                      <a:pt x="102" y="97"/>
                    </a:cubicBezTo>
                    <a:cubicBezTo>
                      <a:pt x="102" y="83"/>
                      <a:pt x="102" y="83"/>
                      <a:pt x="102" y="83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 152">
                <a:extLst>
                  <a:ext uri="{FF2B5EF4-FFF2-40B4-BE49-F238E27FC236}">
                    <a16:creationId xmlns:a16="http://schemas.microsoft.com/office/drawing/2014/main" id="{657D0051-68F7-483A-8384-90944518C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58"/>
                <a:ext cx="135" cy="171"/>
              </a:xfrm>
              <a:custGeom>
                <a:avLst/>
                <a:gdLst>
                  <a:gd name="T0" fmla="*/ 50 w 66"/>
                  <a:gd name="T1" fmla="*/ 69 h 83"/>
                  <a:gd name="T2" fmla="*/ 61 w 66"/>
                  <a:gd name="T3" fmla="*/ 69 h 83"/>
                  <a:gd name="T4" fmla="*/ 64 w 66"/>
                  <a:gd name="T5" fmla="*/ 63 h 83"/>
                  <a:gd name="T6" fmla="*/ 50 w 66"/>
                  <a:gd name="T7" fmla="*/ 29 h 83"/>
                  <a:gd name="T8" fmla="*/ 50 w 66"/>
                  <a:gd name="T9" fmla="*/ 11 h 83"/>
                  <a:gd name="T10" fmla="*/ 39 w 66"/>
                  <a:gd name="T11" fmla="*/ 0 h 83"/>
                  <a:gd name="T12" fmla="*/ 16 w 66"/>
                  <a:gd name="T13" fmla="*/ 0 h 83"/>
                  <a:gd name="T14" fmla="*/ 16 w 66"/>
                  <a:gd name="T15" fmla="*/ 4 h 83"/>
                  <a:gd name="T16" fmla="*/ 1 w 66"/>
                  <a:gd name="T17" fmla="*/ 38 h 83"/>
                  <a:gd name="T18" fmla="*/ 5 w 66"/>
                  <a:gd name="T19" fmla="*/ 44 h 83"/>
                  <a:gd name="T20" fmla="*/ 16 w 66"/>
                  <a:gd name="T21" fmla="*/ 44 h 83"/>
                  <a:gd name="T22" fmla="*/ 16 w 66"/>
                  <a:gd name="T23" fmla="*/ 72 h 83"/>
                  <a:gd name="T24" fmla="*/ 27 w 66"/>
                  <a:gd name="T25" fmla="*/ 83 h 83"/>
                  <a:gd name="T26" fmla="*/ 50 w 66"/>
                  <a:gd name="T27" fmla="*/ 83 h 83"/>
                  <a:gd name="T28" fmla="*/ 50 w 66"/>
                  <a:gd name="T29" fmla="*/ 6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" h="83">
                    <a:moveTo>
                      <a:pt x="50" y="69"/>
                    </a:moveTo>
                    <a:cubicBezTo>
                      <a:pt x="61" y="69"/>
                      <a:pt x="61" y="69"/>
                      <a:pt x="61" y="69"/>
                    </a:cubicBezTo>
                    <a:cubicBezTo>
                      <a:pt x="64" y="69"/>
                      <a:pt x="66" y="66"/>
                      <a:pt x="64" y="63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5"/>
                      <a:pt x="45" y="0"/>
                      <a:pt x="3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41"/>
                      <a:pt x="2" y="44"/>
                      <a:pt x="5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21" y="83"/>
                      <a:pt x="27" y="83"/>
                    </a:cubicBezTo>
                    <a:cubicBezTo>
                      <a:pt x="50" y="83"/>
                      <a:pt x="50" y="83"/>
                      <a:pt x="50" y="83"/>
                    </a:cubicBezTo>
                    <a:lnTo>
                      <a:pt x="50" y="69"/>
                    </a:lnTo>
                    <a:close/>
                  </a:path>
                </a:pathLst>
              </a:custGeom>
              <a:solidFill>
                <a:srgbClr val="459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Line 153">
                <a:extLst>
                  <a:ext uri="{FF2B5EF4-FFF2-40B4-BE49-F238E27FC236}">
                    <a16:creationId xmlns:a16="http://schemas.microsoft.com/office/drawing/2014/main" id="{F59DF84E-AFB7-4A11-9BDF-09AA12F3F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0" y="22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Line 154">
                <a:extLst>
                  <a:ext uri="{FF2B5EF4-FFF2-40B4-BE49-F238E27FC236}">
                    <a16:creationId xmlns:a16="http://schemas.microsoft.com/office/drawing/2014/main" id="{76B6B4AA-7F26-4408-898B-AE68678BC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0" y="22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 155">
                <a:extLst>
                  <a:ext uri="{FF2B5EF4-FFF2-40B4-BE49-F238E27FC236}">
                    <a16:creationId xmlns:a16="http://schemas.microsoft.com/office/drawing/2014/main" id="{B1C377E5-2494-4036-BDAF-F17814032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2281"/>
                <a:ext cx="55" cy="20"/>
              </a:xfrm>
              <a:custGeom>
                <a:avLst/>
                <a:gdLst>
                  <a:gd name="T0" fmla="*/ 4 w 55"/>
                  <a:gd name="T1" fmla="*/ 4 h 20"/>
                  <a:gd name="T2" fmla="*/ 55 w 55"/>
                  <a:gd name="T3" fmla="*/ 20 h 20"/>
                  <a:gd name="T4" fmla="*/ 55 w 55"/>
                  <a:gd name="T5" fmla="*/ 0 h 20"/>
                  <a:gd name="T6" fmla="*/ 0 w 55"/>
                  <a:gd name="T7" fmla="*/ 0 h 20"/>
                  <a:gd name="T8" fmla="*/ 4 w 55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4" y="4"/>
                    </a:moveTo>
                    <a:lnTo>
                      <a:pt x="55" y="20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A3BDC2-CD97-47C9-A9FB-00ECB102EC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77341" y="4431769"/>
              <a:ext cx="996234" cy="999197"/>
              <a:chOff x="3504" y="1821"/>
              <a:chExt cx="672" cy="674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F4B2FB4-24E7-468A-9028-11CD1615A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821"/>
                <a:ext cx="672" cy="674"/>
              </a:xfrm>
              <a:prstGeom prst="ellipse">
                <a:avLst/>
              </a:prstGeom>
              <a:solidFill>
                <a:schemeClr val="accent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8" name="Freeform 103">
                <a:extLst>
                  <a:ext uri="{FF2B5EF4-FFF2-40B4-BE49-F238E27FC236}">
                    <a16:creationId xmlns:a16="http://schemas.microsoft.com/office/drawing/2014/main" id="{F7C90E5E-9DDB-4418-8B60-CE81EE302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5" y="1996"/>
                <a:ext cx="310" cy="315"/>
              </a:xfrm>
              <a:custGeom>
                <a:avLst/>
                <a:gdLst>
                  <a:gd name="T0" fmla="*/ 56 w 151"/>
                  <a:gd name="T1" fmla="*/ 11 h 153"/>
                  <a:gd name="T2" fmla="*/ 35 w 151"/>
                  <a:gd name="T3" fmla="*/ 0 h 153"/>
                  <a:gd name="T4" fmla="*/ 33 w 151"/>
                  <a:gd name="T5" fmla="*/ 3 h 153"/>
                  <a:gd name="T6" fmla="*/ 46 w 151"/>
                  <a:gd name="T7" fmla="*/ 23 h 153"/>
                  <a:gd name="T8" fmla="*/ 44 w 151"/>
                  <a:gd name="T9" fmla="*/ 30 h 153"/>
                  <a:gd name="T10" fmla="*/ 27 w 151"/>
                  <a:gd name="T11" fmla="*/ 40 h 153"/>
                  <a:gd name="T12" fmla="*/ 19 w 151"/>
                  <a:gd name="T13" fmla="*/ 38 h 153"/>
                  <a:gd name="T14" fmla="*/ 7 w 151"/>
                  <a:gd name="T15" fmla="*/ 20 h 153"/>
                  <a:gd name="T16" fmla="*/ 4 w 151"/>
                  <a:gd name="T17" fmla="*/ 20 h 153"/>
                  <a:gd name="T18" fmla="*/ 4 w 151"/>
                  <a:gd name="T19" fmla="*/ 44 h 153"/>
                  <a:gd name="T20" fmla="*/ 26 w 151"/>
                  <a:gd name="T21" fmla="*/ 62 h 153"/>
                  <a:gd name="T22" fmla="*/ 51 w 151"/>
                  <a:gd name="T23" fmla="*/ 69 h 153"/>
                  <a:gd name="T24" fmla="*/ 130 w 151"/>
                  <a:gd name="T25" fmla="*/ 148 h 153"/>
                  <a:gd name="T26" fmla="*/ 147 w 151"/>
                  <a:gd name="T27" fmla="*/ 148 h 153"/>
                  <a:gd name="T28" fmla="*/ 147 w 151"/>
                  <a:gd name="T29" fmla="*/ 131 h 153"/>
                  <a:gd name="T30" fmla="*/ 67 w 151"/>
                  <a:gd name="T31" fmla="*/ 52 h 153"/>
                  <a:gd name="T32" fmla="*/ 64 w 151"/>
                  <a:gd name="T33" fmla="*/ 36 h 153"/>
                  <a:gd name="T34" fmla="*/ 56 w 151"/>
                  <a:gd name="T35" fmla="*/ 11 h 153"/>
                  <a:gd name="T36" fmla="*/ 144 w 151"/>
                  <a:gd name="T37" fmla="*/ 144 h 153"/>
                  <a:gd name="T38" fmla="*/ 133 w 151"/>
                  <a:gd name="T39" fmla="*/ 144 h 153"/>
                  <a:gd name="T40" fmla="*/ 133 w 151"/>
                  <a:gd name="T41" fmla="*/ 134 h 153"/>
                  <a:gd name="T42" fmla="*/ 144 w 151"/>
                  <a:gd name="T43" fmla="*/ 134 h 153"/>
                  <a:gd name="T44" fmla="*/ 144 w 151"/>
                  <a:gd name="T45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3">
                    <a:moveTo>
                      <a:pt x="56" y="11"/>
                    </a:moveTo>
                    <a:cubicBezTo>
                      <a:pt x="48" y="5"/>
                      <a:pt x="43" y="3"/>
                      <a:pt x="35" y="0"/>
                    </a:cubicBezTo>
                    <a:cubicBezTo>
                      <a:pt x="34" y="0"/>
                      <a:pt x="32" y="2"/>
                      <a:pt x="33" y="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7" y="27"/>
                      <a:pt x="44" y="30"/>
                    </a:cubicBezTo>
                    <a:cubicBezTo>
                      <a:pt x="40" y="32"/>
                      <a:pt x="27" y="40"/>
                      <a:pt x="27" y="40"/>
                    </a:cubicBezTo>
                    <a:cubicBezTo>
                      <a:pt x="27" y="40"/>
                      <a:pt x="23" y="43"/>
                      <a:pt x="19" y="38"/>
                    </a:cubicBezTo>
                    <a:cubicBezTo>
                      <a:pt x="16" y="33"/>
                      <a:pt x="10" y="24"/>
                      <a:pt x="7" y="20"/>
                    </a:cubicBezTo>
                    <a:cubicBezTo>
                      <a:pt x="7" y="19"/>
                      <a:pt x="5" y="19"/>
                      <a:pt x="4" y="20"/>
                    </a:cubicBezTo>
                    <a:cubicBezTo>
                      <a:pt x="2" y="24"/>
                      <a:pt x="0" y="33"/>
                      <a:pt x="4" y="44"/>
                    </a:cubicBezTo>
                    <a:cubicBezTo>
                      <a:pt x="9" y="60"/>
                      <a:pt x="19" y="63"/>
                      <a:pt x="26" y="62"/>
                    </a:cubicBezTo>
                    <a:cubicBezTo>
                      <a:pt x="34" y="62"/>
                      <a:pt x="40" y="58"/>
                      <a:pt x="51" y="69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4" y="153"/>
                      <a:pt x="142" y="153"/>
                      <a:pt x="147" y="148"/>
                    </a:cubicBezTo>
                    <a:cubicBezTo>
                      <a:pt x="151" y="143"/>
                      <a:pt x="151" y="136"/>
                      <a:pt x="147" y="131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7" y="52"/>
                      <a:pt x="60" y="44"/>
                      <a:pt x="64" y="36"/>
                    </a:cubicBezTo>
                    <a:cubicBezTo>
                      <a:pt x="67" y="28"/>
                      <a:pt x="65" y="18"/>
                      <a:pt x="56" y="11"/>
                    </a:cubicBezTo>
                    <a:moveTo>
                      <a:pt x="144" y="144"/>
                    </a:moveTo>
                    <a:cubicBezTo>
                      <a:pt x="141" y="147"/>
                      <a:pt x="136" y="147"/>
                      <a:pt x="133" y="144"/>
                    </a:cubicBezTo>
                    <a:cubicBezTo>
                      <a:pt x="130" y="141"/>
                      <a:pt x="130" y="137"/>
                      <a:pt x="133" y="134"/>
                    </a:cubicBezTo>
                    <a:cubicBezTo>
                      <a:pt x="136" y="131"/>
                      <a:pt x="141" y="131"/>
                      <a:pt x="144" y="134"/>
                    </a:cubicBezTo>
                    <a:cubicBezTo>
                      <a:pt x="147" y="137"/>
                      <a:pt x="147" y="141"/>
                      <a:pt x="144" y="1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Freeform 104">
                <a:extLst>
                  <a:ext uri="{FF2B5EF4-FFF2-40B4-BE49-F238E27FC236}">
                    <a16:creationId xmlns:a16="http://schemas.microsoft.com/office/drawing/2014/main" id="{348F6BB2-3991-4815-B034-611DC89A9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2112"/>
                <a:ext cx="156" cy="158"/>
              </a:xfrm>
              <a:custGeom>
                <a:avLst/>
                <a:gdLst>
                  <a:gd name="T0" fmla="*/ 74 w 76"/>
                  <a:gd name="T1" fmla="*/ 74 h 77"/>
                  <a:gd name="T2" fmla="*/ 65 w 76"/>
                  <a:gd name="T3" fmla="*/ 74 h 77"/>
                  <a:gd name="T4" fmla="*/ 2 w 76"/>
                  <a:gd name="T5" fmla="*/ 12 h 77"/>
                  <a:gd name="T6" fmla="*/ 2 w 76"/>
                  <a:gd name="T7" fmla="*/ 3 h 77"/>
                  <a:gd name="T8" fmla="*/ 12 w 76"/>
                  <a:gd name="T9" fmla="*/ 3 h 77"/>
                  <a:gd name="T10" fmla="*/ 74 w 76"/>
                  <a:gd name="T11" fmla="*/ 65 h 77"/>
                  <a:gd name="T12" fmla="*/ 74 w 76"/>
                  <a:gd name="T13" fmla="*/ 7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7">
                    <a:moveTo>
                      <a:pt x="74" y="74"/>
                    </a:moveTo>
                    <a:cubicBezTo>
                      <a:pt x="71" y="77"/>
                      <a:pt x="67" y="77"/>
                      <a:pt x="65" y="74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5" y="0"/>
                      <a:pt x="9" y="0"/>
                      <a:pt x="12" y="3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6" y="67"/>
                      <a:pt x="76" y="72"/>
                      <a:pt x="74" y="74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Freeform 105">
                <a:extLst>
                  <a:ext uri="{FF2B5EF4-FFF2-40B4-BE49-F238E27FC236}">
                    <a16:creationId xmlns:a16="http://schemas.microsoft.com/office/drawing/2014/main" id="{6A9E206A-FE40-4C1F-950A-57C0F7351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8" y="2116"/>
                <a:ext cx="154" cy="154"/>
              </a:xfrm>
              <a:custGeom>
                <a:avLst/>
                <a:gdLst>
                  <a:gd name="T0" fmla="*/ 67 w 75"/>
                  <a:gd name="T1" fmla="*/ 70 h 75"/>
                  <a:gd name="T2" fmla="*/ 4 w 75"/>
                  <a:gd name="T3" fmla="*/ 8 h 75"/>
                  <a:gd name="T4" fmla="*/ 3 w 75"/>
                  <a:gd name="T5" fmla="*/ 0 h 75"/>
                  <a:gd name="T6" fmla="*/ 2 w 75"/>
                  <a:gd name="T7" fmla="*/ 1 h 75"/>
                  <a:gd name="T8" fmla="*/ 2 w 75"/>
                  <a:gd name="T9" fmla="*/ 10 h 75"/>
                  <a:gd name="T10" fmla="*/ 65 w 75"/>
                  <a:gd name="T11" fmla="*/ 72 h 75"/>
                  <a:gd name="T12" fmla="*/ 74 w 75"/>
                  <a:gd name="T13" fmla="*/ 72 h 75"/>
                  <a:gd name="T14" fmla="*/ 75 w 75"/>
                  <a:gd name="T15" fmla="*/ 71 h 75"/>
                  <a:gd name="T16" fmla="*/ 67 w 75"/>
                  <a:gd name="T17" fmla="*/ 7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67" y="70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6"/>
                      <a:pt x="2" y="2"/>
                      <a:pt x="3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0" y="3"/>
                      <a:pt x="0" y="7"/>
                      <a:pt x="2" y="1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7" y="75"/>
                      <a:pt x="71" y="75"/>
                      <a:pt x="74" y="72"/>
                    </a:cubicBezTo>
                    <a:cubicBezTo>
                      <a:pt x="74" y="72"/>
                      <a:pt x="75" y="71"/>
                      <a:pt x="75" y="71"/>
                    </a:cubicBezTo>
                    <a:cubicBezTo>
                      <a:pt x="72" y="73"/>
                      <a:pt x="69" y="72"/>
                      <a:pt x="67" y="7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Freeform 106">
                <a:extLst>
                  <a:ext uri="{FF2B5EF4-FFF2-40B4-BE49-F238E27FC236}">
                    <a16:creationId xmlns:a16="http://schemas.microsoft.com/office/drawing/2014/main" id="{81882E5A-F6BB-45CE-91AC-77307042DD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" y="2138"/>
                <a:ext cx="72" cy="72"/>
              </a:xfrm>
              <a:custGeom>
                <a:avLst/>
                <a:gdLst>
                  <a:gd name="T0" fmla="*/ 0 w 72"/>
                  <a:gd name="T1" fmla="*/ 42 h 72"/>
                  <a:gd name="T2" fmla="*/ 0 w 72"/>
                  <a:gd name="T3" fmla="*/ 42 h 72"/>
                  <a:gd name="T4" fmla="*/ 31 w 72"/>
                  <a:gd name="T5" fmla="*/ 72 h 72"/>
                  <a:gd name="T6" fmla="*/ 0 w 72"/>
                  <a:gd name="T7" fmla="*/ 42 h 72"/>
                  <a:gd name="T8" fmla="*/ 27 w 72"/>
                  <a:gd name="T9" fmla="*/ 0 h 72"/>
                  <a:gd name="T10" fmla="*/ 27 w 72"/>
                  <a:gd name="T11" fmla="*/ 0 h 72"/>
                  <a:gd name="T12" fmla="*/ 72 w 72"/>
                  <a:gd name="T13" fmla="*/ 46 h 72"/>
                  <a:gd name="T14" fmla="*/ 72 w 72"/>
                  <a:gd name="T15" fmla="*/ 46 h 72"/>
                  <a:gd name="T16" fmla="*/ 27 w 72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2">
                    <a:moveTo>
                      <a:pt x="0" y="42"/>
                    </a:moveTo>
                    <a:lnTo>
                      <a:pt x="0" y="42"/>
                    </a:lnTo>
                    <a:lnTo>
                      <a:pt x="31" y="72"/>
                    </a:lnTo>
                    <a:lnTo>
                      <a:pt x="0" y="42"/>
                    </a:lnTo>
                    <a:close/>
                    <a:moveTo>
                      <a:pt x="27" y="0"/>
                    </a:moveTo>
                    <a:lnTo>
                      <a:pt x="27" y="0"/>
                    </a:lnTo>
                    <a:lnTo>
                      <a:pt x="72" y="46"/>
                    </a:lnTo>
                    <a:lnTo>
                      <a:pt x="72" y="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6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Freeform 107">
                <a:extLst>
                  <a:ext uri="{FF2B5EF4-FFF2-40B4-BE49-F238E27FC236}">
                    <a16:creationId xmlns:a16="http://schemas.microsoft.com/office/drawing/2014/main" id="{0A67438D-3A65-4457-840C-174241292B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" y="2138"/>
                <a:ext cx="72" cy="72"/>
              </a:xfrm>
              <a:custGeom>
                <a:avLst/>
                <a:gdLst>
                  <a:gd name="T0" fmla="*/ 0 w 72"/>
                  <a:gd name="T1" fmla="*/ 42 h 72"/>
                  <a:gd name="T2" fmla="*/ 0 w 72"/>
                  <a:gd name="T3" fmla="*/ 42 h 72"/>
                  <a:gd name="T4" fmla="*/ 31 w 72"/>
                  <a:gd name="T5" fmla="*/ 72 h 72"/>
                  <a:gd name="T6" fmla="*/ 0 w 72"/>
                  <a:gd name="T7" fmla="*/ 42 h 72"/>
                  <a:gd name="T8" fmla="*/ 27 w 72"/>
                  <a:gd name="T9" fmla="*/ 0 h 72"/>
                  <a:gd name="T10" fmla="*/ 27 w 72"/>
                  <a:gd name="T11" fmla="*/ 0 h 72"/>
                  <a:gd name="T12" fmla="*/ 72 w 72"/>
                  <a:gd name="T13" fmla="*/ 46 h 72"/>
                  <a:gd name="T14" fmla="*/ 72 w 72"/>
                  <a:gd name="T15" fmla="*/ 46 h 72"/>
                  <a:gd name="T16" fmla="*/ 27 w 72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2">
                    <a:moveTo>
                      <a:pt x="0" y="42"/>
                    </a:moveTo>
                    <a:lnTo>
                      <a:pt x="0" y="42"/>
                    </a:lnTo>
                    <a:lnTo>
                      <a:pt x="31" y="72"/>
                    </a:lnTo>
                    <a:lnTo>
                      <a:pt x="0" y="42"/>
                    </a:lnTo>
                    <a:moveTo>
                      <a:pt x="27" y="0"/>
                    </a:moveTo>
                    <a:lnTo>
                      <a:pt x="27" y="0"/>
                    </a:lnTo>
                    <a:lnTo>
                      <a:pt x="72" y="46"/>
                    </a:lnTo>
                    <a:lnTo>
                      <a:pt x="72" y="46"/>
                    </a:lnTo>
                    <a:lnTo>
                      <a:pt x="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108">
                <a:extLst>
                  <a:ext uri="{FF2B5EF4-FFF2-40B4-BE49-F238E27FC236}">
                    <a16:creationId xmlns:a16="http://schemas.microsoft.com/office/drawing/2014/main" id="{51227DC3-447C-4833-AC47-8C0C78C735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0" y="2138"/>
                <a:ext cx="72" cy="72"/>
              </a:xfrm>
              <a:custGeom>
                <a:avLst/>
                <a:gdLst>
                  <a:gd name="T0" fmla="*/ 4 w 35"/>
                  <a:gd name="T1" fmla="*/ 16 h 35"/>
                  <a:gd name="T2" fmla="*/ 4 w 35"/>
                  <a:gd name="T3" fmla="*/ 16 h 35"/>
                  <a:gd name="T4" fmla="*/ 0 w 35"/>
                  <a:gd name="T5" fmla="*/ 20 h 35"/>
                  <a:gd name="T6" fmla="*/ 15 w 35"/>
                  <a:gd name="T7" fmla="*/ 35 h 35"/>
                  <a:gd name="T8" fmla="*/ 17 w 35"/>
                  <a:gd name="T9" fmla="*/ 33 h 35"/>
                  <a:gd name="T10" fmla="*/ 19 w 35"/>
                  <a:gd name="T11" fmla="*/ 31 h 35"/>
                  <a:gd name="T12" fmla="*/ 19 w 35"/>
                  <a:gd name="T13" fmla="*/ 31 h 35"/>
                  <a:gd name="T14" fmla="*/ 4 w 35"/>
                  <a:gd name="T15" fmla="*/ 16 h 35"/>
                  <a:gd name="T16" fmla="*/ 13 w 35"/>
                  <a:gd name="T17" fmla="*/ 0 h 35"/>
                  <a:gd name="T18" fmla="*/ 13 w 35"/>
                  <a:gd name="T19" fmla="*/ 0 h 35"/>
                  <a:gd name="T20" fmla="*/ 9 w 35"/>
                  <a:gd name="T21" fmla="*/ 3 h 35"/>
                  <a:gd name="T22" fmla="*/ 31 w 35"/>
                  <a:gd name="T23" fmla="*/ 26 h 35"/>
                  <a:gd name="T24" fmla="*/ 31 w 35"/>
                  <a:gd name="T25" fmla="*/ 26 h 35"/>
                  <a:gd name="T26" fmla="*/ 35 w 35"/>
                  <a:gd name="T27" fmla="*/ 22 h 35"/>
                  <a:gd name="T28" fmla="*/ 35 w 35"/>
                  <a:gd name="T29" fmla="*/ 22 h 35"/>
                  <a:gd name="T30" fmla="*/ 13 w 35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5">
                    <a:moveTo>
                      <a:pt x="4" y="16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2" y="18"/>
                      <a:pt x="1" y="19"/>
                      <a:pt x="0" y="20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6" y="34"/>
                      <a:pt x="17" y="34"/>
                      <a:pt x="17" y="33"/>
                    </a:cubicBezTo>
                    <a:cubicBezTo>
                      <a:pt x="18" y="32"/>
                      <a:pt x="18" y="32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4" y="16"/>
                      <a:pt x="4" y="16"/>
                      <a:pt x="4" y="16"/>
                    </a:cubicBezTo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Freeform 109">
                <a:extLst>
                  <a:ext uri="{FF2B5EF4-FFF2-40B4-BE49-F238E27FC236}">
                    <a16:creationId xmlns:a16="http://schemas.microsoft.com/office/drawing/2014/main" id="{357CCBD9-8EE7-4EB8-AF81-1A02FFAEA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45"/>
                <a:ext cx="57" cy="59"/>
              </a:xfrm>
              <a:custGeom>
                <a:avLst/>
                <a:gdLst>
                  <a:gd name="T0" fmla="*/ 6 w 28"/>
                  <a:gd name="T1" fmla="*/ 0 h 29"/>
                  <a:gd name="T2" fmla="*/ 6 w 28"/>
                  <a:gd name="T3" fmla="*/ 0 h 29"/>
                  <a:gd name="T4" fmla="*/ 1 w 28"/>
                  <a:gd name="T5" fmla="*/ 5 h 29"/>
                  <a:gd name="T6" fmla="*/ 0 w 28"/>
                  <a:gd name="T7" fmla="*/ 8 h 29"/>
                  <a:gd name="T8" fmla="*/ 21 w 28"/>
                  <a:gd name="T9" fmla="*/ 29 h 29"/>
                  <a:gd name="T10" fmla="*/ 23 w 28"/>
                  <a:gd name="T11" fmla="*/ 28 h 29"/>
                  <a:gd name="T12" fmla="*/ 28 w 28"/>
                  <a:gd name="T13" fmla="*/ 23 h 29"/>
                  <a:gd name="T14" fmla="*/ 6 w 28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3" y="28"/>
                      <a:pt x="23" y="28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Freeform 110">
                <a:extLst>
                  <a:ext uri="{FF2B5EF4-FFF2-40B4-BE49-F238E27FC236}">
                    <a16:creationId xmlns:a16="http://schemas.microsoft.com/office/drawing/2014/main" id="{D7AF2E45-1FBE-4755-8476-000C5F3FE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61"/>
                <a:ext cx="43" cy="43"/>
              </a:xfrm>
              <a:custGeom>
                <a:avLst/>
                <a:gdLst>
                  <a:gd name="T0" fmla="*/ 0 w 21"/>
                  <a:gd name="T1" fmla="*/ 0 h 21"/>
                  <a:gd name="T2" fmla="*/ 0 w 21"/>
                  <a:gd name="T3" fmla="*/ 2 h 21"/>
                  <a:gd name="T4" fmla="*/ 0 w 21"/>
                  <a:gd name="T5" fmla="*/ 2 h 21"/>
                  <a:gd name="T6" fmla="*/ 0 w 21"/>
                  <a:gd name="T7" fmla="*/ 2 h 21"/>
                  <a:gd name="T8" fmla="*/ 0 w 21"/>
                  <a:gd name="T9" fmla="*/ 3 h 21"/>
                  <a:gd name="T10" fmla="*/ 1 w 21"/>
                  <a:gd name="T11" fmla="*/ 4 h 21"/>
                  <a:gd name="T12" fmla="*/ 2 w 21"/>
                  <a:gd name="T13" fmla="*/ 4 h 21"/>
                  <a:gd name="T14" fmla="*/ 1 w 21"/>
                  <a:gd name="T15" fmla="*/ 5 h 21"/>
                  <a:gd name="T16" fmla="*/ 16 w 21"/>
                  <a:gd name="T17" fmla="*/ 20 h 21"/>
                  <a:gd name="T18" fmla="*/ 17 w 21"/>
                  <a:gd name="T19" fmla="*/ 19 h 21"/>
                  <a:gd name="T20" fmla="*/ 17 w 21"/>
                  <a:gd name="T21" fmla="*/ 20 h 21"/>
                  <a:gd name="T22" fmla="*/ 20 w 21"/>
                  <a:gd name="T23" fmla="*/ 21 h 21"/>
                  <a:gd name="T24" fmla="*/ 21 w 21"/>
                  <a:gd name="T25" fmla="*/ 21 h 21"/>
                  <a:gd name="T26" fmla="*/ 0 w 21"/>
                  <a:gd name="T2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1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19" y="21"/>
                      <a:pt x="20" y="21"/>
                    </a:cubicBezTo>
                    <a:cubicBezTo>
                      <a:pt x="20" y="21"/>
                      <a:pt x="20" y="21"/>
                      <a:pt x="21" y="2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Freeform 111">
                <a:extLst>
                  <a:ext uri="{FF2B5EF4-FFF2-40B4-BE49-F238E27FC236}">
                    <a16:creationId xmlns:a16="http://schemas.microsoft.com/office/drawing/2014/main" id="{A765DAFE-BFE4-4211-90BA-9FB2CCB0E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61"/>
                <a:ext cx="43" cy="43"/>
              </a:xfrm>
              <a:custGeom>
                <a:avLst/>
                <a:gdLst>
                  <a:gd name="T0" fmla="*/ 0 w 21"/>
                  <a:gd name="T1" fmla="*/ 0 h 21"/>
                  <a:gd name="T2" fmla="*/ 0 w 21"/>
                  <a:gd name="T3" fmla="*/ 2 h 21"/>
                  <a:gd name="T4" fmla="*/ 0 w 21"/>
                  <a:gd name="T5" fmla="*/ 2 h 21"/>
                  <a:gd name="T6" fmla="*/ 0 w 21"/>
                  <a:gd name="T7" fmla="*/ 2 h 21"/>
                  <a:gd name="T8" fmla="*/ 0 w 21"/>
                  <a:gd name="T9" fmla="*/ 3 h 21"/>
                  <a:gd name="T10" fmla="*/ 1 w 21"/>
                  <a:gd name="T11" fmla="*/ 4 h 21"/>
                  <a:gd name="T12" fmla="*/ 2 w 21"/>
                  <a:gd name="T13" fmla="*/ 4 h 21"/>
                  <a:gd name="T14" fmla="*/ 1 w 21"/>
                  <a:gd name="T15" fmla="*/ 5 h 21"/>
                  <a:gd name="T16" fmla="*/ 16 w 21"/>
                  <a:gd name="T17" fmla="*/ 20 h 21"/>
                  <a:gd name="T18" fmla="*/ 17 w 21"/>
                  <a:gd name="T19" fmla="*/ 19 h 21"/>
                  <a:gd name="T20" fmla="*/ 17 w 21"/>
                  <a:gd name="T21" fmla="*/ 20 h 21"/>
                  <a:gd name="T22" fmla="*/ 21 w 21"/>
                  <a:gd name="T23" fmla="*/ 21 h 21"/>
                  <a:gd name="T24" fmla="*/ 0 w 21"/>
                  <a:gd name="T2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21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1"/>
                      <a:pt x="19" y="21"/>
                      <a:pt x="21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Freeform 112">
                <a:extLst>
                  <a:ext uri="{FF2B5EF4-FFF2-40B4-BE49-F238E27FC236}">
                    <a16:creationId xmlns:a16="http://schemas.microsoft.com/office/drawing/2014/main" id="{4CE15616-1316-47BA-BD16-90902FF39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70"/>
                <a:ext cx="72" cy="54"/>
              </a:xfrm>
              <a:custGeom>
                <a:avLst/>
                <a:gdLst>
                  <a:gd name="T0" fmla="*/ 34 w 35"/>
                  <a:gd name="T1" fmla="*/ 1 h 26"/>
                  <a:gd name="T2" fmla="*/ 14 w 35"/>
                  <a:gd name="T3" fmla="*/ 20 h 26"/>
                  <a:gd name="T4" fmla="*/ 0 w 35"/>
                  <a:gd name="T5" fmla="*/ 26 h 26"/>
                  <a:gd name="T6" fmla="*/ 11 w 35"/>
                  <a:gd name="T7" fmla="*/ 26 h 26"/>
                  <a:gd name="T8" fmla="*/ 16 w 35"/>
                  <a:gd name="T9" fmla="*/ 23 h 26"/>
                  <a:gd name="T10" fmla="*/ 34 w 35"/>
                  <a:gd name="T11" fmla="*/ 7 h 26"/>
                  <a:gd name="T12" fmla="*/ 35 w 35"/>
                  <a:gd name="T13" fmla="*/ 0 h 26"/>
                  <a:gd name="T14" fmla="*/ 34 w 35"/>
                  <a:gd name="T1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26">
                    <a:moveTo>
                      <a:pt x="34" y="1"/>
                    </a:moveTo>
                    <a:cubicBezTo>
                      <a:pt x="34" y="1"/>
                      <a:pt x="27" y="12"/>
                      <a:pt x="14" y="20"/>
                    </a:cubicBezTo>
                    <a:cubicBezTo>
                      <a:pt x="8" y="24"/>
                      <a:pt x="4" y="25"/>
                      <a:pt x="0" y="26"/>
                    </a:cubicBezTo>
                    <a:cubicBezTo>
                      <a:pt x="3" y="25"/>
                      <a:pt x="7" y="25"/>
                      <a:pt x="11" y="26"/>
                    </a:cubicBezTo>
                    <a:cubicBezTo>
                      <a:pt x="12" y="25"/>
                      <a:pt x="14" y="24"/>
                      <a:pt x="16" y="23"/>
                    </a:cubicBezTo>
                    <a:cubicBezTo>
                      <a:pt x="24" y="17"/>
                      <a:pt x="31" y="11"/>
                      <a:pt x="34" y="7"/>
                    </a:cubicBezTo>
                    <a:cubicBezTo>
                      <a:pt x="34" y="5"/>
                      <a:pt x="34" y="3"/>
                      <a:pt x="35" y="0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Freeform 113">
                <a:extLst>
                  <a:ext uri="{FF2B5EF4-FFF2-40B4-BE49-F238E27FC236}">
                    <a16:creationId xmlns:a16="http://schemas.microsoft.com/office/drawing/2014/main" id="{169E71CF-215D-43CC-8552-73B4FB997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3" y="2155"/>
                <a:ext cx="169" cy="167"/>
              </a:xfrm>
              <a:custGeom>
                <a:avLst/>
                <a:gdLst>
                  <a:gd name="T0" fmla="*/ 82 w 82"/>
                  <a:gd name="T1" fmla="*/ 15 h 81"/>
                  <a:gd name="T2" fmla="*/ 74 w 82"/>
                  <a:gd name="T3" fmla="*/ 8 h 81"/>
                  <a:gd name="T4" fmla="*/ 67 w 82"/>
                  <a:gd name="T5" fmla="*/ 0 h 81"/>
                  <a:gd name="T6" fmla="*/ 48 w 82"/>
                  <a:gd name="T7" fmla="*/ 12 h 81"/>
                  <a:gd name="T8" fmla="*/ 46 w 82"/>
                  <a:gd name="T9" fmla="*/ 13 h 81"/>
                  <a:gd name="T10" fmla="*/ 6 w 82"/>
                  <a:gd name="T11" fmla="*/ 54 h 81"/>
                  <a:gd name="T12" fmla="*/ 6 w 82"/>
                  <a:gd name="T13" fmla="*/ 74 h 81"/>
                  <a:gd name="T14" fmla="*/ 8 w 82"/>
                  <a:gd name="T15" fmla="*/ 76 h 81"/>
                  <a:gd name="T16" fmla="*/ 28 w 82"/>
                  <a:gd name="T17" fmla="*/ 76 h 81"/>
                  <a:gd name="T18" fmla="*/ 69 w 82"/>
                  <a:gd name="T19" fmla="*/ 35 h 81"/>
                  <a:gd name="T20" fmla="*/ 69 w 82"/>
                  <a:gd name="T21" fmla="*/ 33 h 81"/>
                  <a:gd name="T22" fmla="*/ 82 w 82"/>
                  <a:gd name="T23" fmla="*/ 1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81">
                    <a:moveTo>
                      <a:pt x="82" y="15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6" y="11"/>
                      <a:pt x="50" y="12"/>
                      <a:pt x="48" y="12"/>
                    </a:cubicBezTo>
                    <a:cubicBezTo>
                      <a:pt x="48" y="12"/>
                      <a:pt x="47" y="13"/>
                      <a:pt x="46" y="1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0" y="59"/>
                      <a:pt x="0" y="68"/>
                      <a:pt x="6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4" y="81"/>
                      <a:pt x="23" y="81"/>
                      <a:pt x="28" y="76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9" y="34"/>
                      <a:pt x="69" y="33"/>
                    </a:cubicBezTo>
                    <a:cubicBezTo>
                      <a:pt x="69" y="31"/>
                      <a:pt x="71" y="26"/>
                      <a:pt x="82" y="15"/>
                    </a:cubicBez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Freeform 114">
                <a:extLst>
                  <a:ext uri="{FF2B5EF4-FFF2-40B4-BE49-F238E27FC236}">
                    <a16:creationId xmlns:a16="http://schemas.microsoft.com/office/drawing/2014/main" id="{AD8ADEB6-E36F-4C88-A362-DE1E964F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0" y="2015"/>
                <a:ext cx="131" cy="132"/>
              </a:xfrm>
              <a:custGeom>
                <a:avLst/>
                <a:gdLst>
                  <a:gd name="T0" fmla="*/ 56 w 64"/>
                  <a:gd name="T1" fmla="*/ 18 h 64"/>
                  <a:gd name="T2" fmla="*/ 64 w 64"/>
                  <a:gd name="T3" fmla="*/ 6 h 64"/>
                  <a:gd name="T4" fmla="*/ 61 w 64"/>
                  <a:gd name="T5" fmla="*/ 3 h 64"/>
                  <a:gd name="T6" fmla="*/ 58 w 64"/>
                  <a:gd name="T7" fmla="*/ 0 h 64"/>
                  <a:gd name="T8" fmla="*/ 45 w 64"/>
                  <a:gd name="T9" fmla="*/ 8 h 64"/>
                  <a:gd name="T10" fmla="*/ 44 w 64"/>
                  <a:gd name="T11" fmla="*/ 9 h 64"/>
                  <a:gd name="T12" fmla="*/ 36 w 64"/>
                  <a:gd name="T13" fmla="*/ 21 h 64"/>
                  <a:gd name="T14" fmla="*/ 0 w 64"/>
                  <a:gd name="T15" fmla="*/ 58 h 64"/>
                  <a:gd name="T16" fmla="*/ 1 w 64"/>
                  <a:gd name="T17" fmla="*/ 63 h 64"/>
                  <a:gd name="T18" fmla="*/ 6 w 64"/>
                  <a:gd name="T19" fmla="*/ 64 h 64"/>
                  <a:gd name="T20" fmla="*/ 43 w 64"/>
                  <a:gd name="T21" fmla="*/ 27 h 64"/>
                  <a:gd name="T22" fmla="*/ 55 w 64"/>
                  <a:gd name="T23" fmla="*/ 20 h 64"/>
                  <a:gd name="T24" fmla="*/ 56 w 64"/>
                  <a:gd name="T25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56" y="18"/>
                    </a:moveTo>
                    <a:cubicBezTo>
                      <a:pt x="64" y="6"/>
                      <a:pt x="64" y="6"/>
                      <a:pt x="64" y="6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4" y="8"/>
                      <a:pt x="44" y="9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9"/>
                      <a:pt x="56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115">
                <a:extLst>
                  <a:ext uri="{FF2B5EF4-FFF2-40B4-BE49-F238E27FC236}">
                    <a16:creationId xmlns:a16="http://schemas.microsoft.com/office/drawing/2014/main" id="{61BFB4A1-33B9-4529-BD23-C7C3015DF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5" y="2188"/>
                <a:ext cx="93" cy="93"/>
              </a:xfrm>
              <a:custGeom>
                <a:avLst/>
                <a:gdLst>
                  <a:gd name="T0" fmla="*/ 1 w 45"/>
                  <a:gd name="T1" fmla="*/ 44 h 45"/>
                  <a:gd name="T2" fmla="*/ 1 w 45"/>
                  <a:gd name="T3" fmla="*/ 44 h 45"/>
                  <a:gd name="T4" fmla="*/ 1 w 45"/>
                  <a:gd name="T5" fmla="*/ 40 h 45"/>
                  <a:gd name="T6" fmla="*/ 40 w 45"/>
                  <a:gd name="T7" fmla="*/ 1 h 45"/>
                  <a:gd name="T8" fmla="*/ 44 w 45"/>
                  <a:gd name="T9" fmla="*/ 1 h 45"/>
                  <a:gd name="T10" fmla="*/ 44 w 45"/>
                  <a:gd name="T11" fmla="*/ 6 h 45"/>
                  <a:gd name="T12" fmla="*/ 6 w 45"/>
                  <a:gd name="T13" fmla="*/ 44 h 45"/>
                  <a:gd name="T14" fmla="*/ 1 w 45"/>
                  <a:gd name="T15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5">
                    <a:moveTo>
                      <a:pt x="1" y="44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45" y="2"/>
                      <a:pt x="45" y="4"/>
                      <a:pt x="44" y="6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4" y="45"/>
                      <a:pt x="2" y="45"/>
                      <a:pt x="1" y="44"/>
                    </a:cubicBez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 116">
                <a:extLst>
                  <a:ext uri="{FF2B5EF4-FFF2-40B4-BE49-F238E27FC236}">
                    <a16:creationId xmlns:a16="http://schemas.microsoft.com/office/drawing/2014/main" id="{E83AA5EB-99D0-4E47-80AA-555183DF8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17"/>
                <a:ext cx="95" cy="94"/>
              </a:xfrm>
              <a:custGeom>
                <a:avLst/>
                <a:gdLst>
                  <a:gd name="T0" fmla="*/ 2 w 46"/>
                  <a:gd name="T1" fmla="*/ 45 h 46"/>
                  <a:gd name="T2" fmla="*/ 2 w 46"/>
                  <a:gd name="T3" fmla="*/ 45 h 46"/>
                  <a:gd name="T4" fmla="*/ 2 w 46"/>
                  <a:gd name="T5" fmla="*/ 40 h 46"/>
                  <a:gd name="T6" fmla="*/ 40 w 46"/>
                  <a:gd name="T7" fmla="*/ 2 h 46"/>
                  <a:gd name="T8" fmla="*/ 45 w 46"/>
                  <a:gd name="T9" fmla="*/ 2 h 46"/>
                  <a:gd name="T10" fmla="*/ 45 w 46"/>
                  <a:gd name="T11" fmla="*/ 6 h 46"/>
                  <a:gd name="T12" fmla="*/ 6 w 46"/>
                  <a:gd name="T13" fmla="*/ 45 h 46"/>
                  <a:gd name="T14" fmla="*/ 2 w 46"/>
                  <a:gd name="T15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6">
                    <a:moveTo>
                      <a:pt x="2" y="45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1"/>
                      <a:pt x="2" y="40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0"/>
                      <a:pt x="43" y="0"/>
                      <a:pt x="45" y="2"/>
                    </a:cubicBezTo>
                    <a:cubicBezTo>
                      <a:pt x="46" y="3"/>
                      <a:pt x="46" y="5"/>
                      <a:pt x="45" y="6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5" y="46"/>
                      <a:pt x="3" y="46"/>
                      <a:pt x="2" y="45"/>
                    </a:cubicBez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Freeform 117">
                <a:extLst>
                  <a:ext uri="{FF2B5EF4-FFF2-40B4-BE49-F238E27FC236}">
                    <a16:creationId xmlns:a16="http://schemas.microsoft.com/office/drawing/2014/main" id="{5EF4965B-A710-416E-90B8-3EE5AB3C6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2202"/>
                <a:ext cx="98" cy="99"/>
              </a:xfrm>
              <a:custGeom>
                <a:avLst/>
                <a:gdLst>
                  <a:gd name="T0" fmla="*/ 2 w 48"/>
                  <a:gd name="T1" fmla="*/ 46 h 48"/>
                  <a:gd name="T2" fmla="*/ 2 w 48"/>
                  <a:gd name="T3" fmla="*/ 46 h 48"/>
                  <a:gd name="T4" fmla="*/ 2 w 48"/>
                  <a:gd name="T5" fmla="*/ 40 h 48"/>
                  <a:gd name="T6" fmla="*/ 41 w 48"/>
                  <a:gd name="T7" fmla="*/ 1 h 48"/>
                  <a:gd name="T8" fmla="*/ 46 w 48"/>
                  <a:gd name="T9" fmla="*/ 1 h 48"/>
                  <a:gd name="T10" fmla="*/ 46 w 48"/>
                  <a:gd name="T11" fmla="*/ 7 h 48"/>
                  <a:gd name="T12" fmla="*/ 7 w 48"/>
                  <a:gd name="T13" fmla="*/ 46 h 48"/>
                  <a:gd name="T14" fmla="*/ 2 w 48"/>
                  <a:gd name="T15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8">
                    <a:moveTo>
                      <a:pt x="2" y="46"/>
                    </a:moveTo>
                    <a:cubicBezTo>
                      <a:pt x="2" y="46"/>
                      <a:pt x="2" y="46"/>
                      <a:pt x="2" y="46"/>
                    </a:cubicBezTo>
                    <a:cubicBezTo>
                      <a:pt x="0" y="45"/>
                      <a:pt x="0" y="42"/>
                      <a:pt x="2" y="4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5" y="0"/>
                      <a:pt x="46" y="1"/>
                    </a:cubicBezTo>
                    <a:cubicBezTo>
                      <a:pt x="48" y="3"/>
                      <a:pt x="48" y="6"/>
                      <a:pt x="46" y="7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8"/>
                      <a:pt x="3" y="48"/>
                      <a:pt x="2" y="46"/>
                    </a:cubicBez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 118">
                <a:extLst>
                  <a:ext uri="{FF2B5EF4-FFF2-40B4-BE49-F238E27FC236}">
                    <a16:creationId xmlns:a16="http://schemas.microsoft.com/office/drawing/2014/main" id="{23294296-18E7-4EE7-967B-AD93C8206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2015"/>
                <a:ext cx="47" cy="45"/>
              </a:xfrm>
              <a:custGeom>
                <a:avLst/>
                <a:gdLst>
                  <a:gd name="T0" fmla="*/ 5 w 23"/>
                  <a:gd name="T1" fmla="*/ 9 h 22"/>
                  <a:gd name="T2" fmla="*/ 1 w 23"/>
                  <a:gd name="T3" fmla="*/ 20 h 22"/>
                  <a:gd name="T4" fmla="*/ 3 w 23"/>
                  <a:gd name="T5" fmla="*/ 22 h 22"/>
                  <a:gd name="T6" fmla="*/ 14 w 23"/>
                  <a:gd name="T7" fmla="*/ 17 h 22"/>
                  <a:gd name="T8" fmla="*/ 14 w 23"/>
                  <a:gd name="T9" fmla="*/ 17 h 22"/>
                  <a:gd name="T10" fmla="*/ 23 w 23"/>
                  <a:gd name="T11" fmla="*/ 6 h 22"/>
                  <a:gd name="T12" fmla="*/ 20 w 23"/>
                  <a:gd name="T13" fmla="*/ 3 h 22"/>
                  <a:gd name="T14" fmla="*/ 17 w 23"/>
                  <a:gd name="T15" fmla="*/ 0 h 22"/>
                  <a:gd name="T16" fmla="*/ 6 w 23"/>
                  <a:gd name="T17" fmla="*/ 8 h 22"/>
                  <a:gd name="T18" fmla="*/ 5 w 23"/>
                  <a:gd name="T19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2">
                    <a:moveTo>
                      <a:pt x="5" y="9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6" y="8"/>
                      <a:pt x="6" y="8"/>
                      <a:pt x="6" y="8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 119">
                <a:extLst>
                  <a:ext uri="{FF2B5EF4-FFF2-40B4-BE49-F238E27FC236}">
                    <a16:creationId xmlns:a16="http://schemas.microsoft.com/office/drawing/2014/main" id="{E9A96B4E-4F1F-40E7-9395-648714A17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" y="2155"/>
                <a:ext cx="31" cy="37"/>
              </a:xfrm>
              <a:custGeom>
                <a:avLst/>
                <a:gdLst>
                  <a:gd name="T0" fmla="*/ 12 w 15"/>
                  <a:gd name="T1" fmla="*/ 18 h 18"/>
                  <a:gd name="T2" fmla="*/ 15 w 15"/>
                  <a:gd name="T3" fmla="*/ 15 h 18"/>
                  <a:gd name="T4" fmla="*/ 7 w 15"/>
                  <a:gd name="T5" fmla="*/ 8 h 18"/>
                  <a:gd name="T6" fmla="*/ 0 w 15"/>
                  <a:gd name="T7" fmla="*/ 0 h 18"/>
                  <a:gd name="T8" fmla="*/ 12 w 15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8">
                    <a:moveTo>
                      <a:pt x="12" y="18"/>
                    </a:moveTo>
                    <a:cubicBezTo>
                      <a:pt x="13" y="17"/>
                      <a:pt x="14" y="16"/>
                      <a:pt x="15" y="1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0137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Freeform 120">
                <a:extLst>
                  <a:ext uri="{FF2B5EF4-FFF2-40B4-BE49-F238E27FC236}">
                    <a16:creationId xmlns:a16="http://schemas.microsoft.com/office/drawing/2014/main" id="{076CA68F-355F-4477-B092-64D9F569D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2120"/>
                <a:ext cx="69" cy="70"/>
              </a:xfrm>
              <a:custGeom>
                <a:avLst/>
                <a:gdLst>
                  <a:gd name="T0" fmla="*/ 16 w 34"/>
                  <a:gd name="T1" fmla="*/ 32 h 34"/>
                  <a:gd name="T2" fmla="*/ 2 w 34"/>
                  <a:gd name="T3" fmla="*/ 18 h 34"/>
                  <a:gd name="T4" fmla="*/ 2 w 34"/>
                  <a:gd name="T5" fmla="*/ 10 h 34"/>
                  <a:gd name="T6" fmla="*/ 9 w 34"/>
                  <a:gd name="T7" fmla="*/ 2 h 34"/>
                  <a:gd name="T8" fmla="*/ 17 w 34"/>
                  <a:gd name="T9" fmla="*/ 2 h 34"/>
                  <a:gd name="T10" fmla="*/ 31 w 34"/>
                  <a:gd name="T11" fmla="*/ 17 h 34"/>
                  <a:gd name="T12" fmla="*/ 31 w 34"/>
                  <a:gd name="T13" fmla="*/ 25 h 34"/>
                  <a:gd name="T14" fmla="*/ 24 w 34"/>
                  <a:gd name="T15" fmla="*/ 32 h 34"/>
                  <a:gd name="T16" fmla="*/ 16 w 34"/>
                  <a:gd name="T1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4">
                    <a:moveTo>
                      <a:pt x="16" y="3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0" y="15"/>
                      <a:pt x="0" y="12"/>
                      <a:pt x="2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0"/>
                      <a:pt x="15" y="0"/>
                      <a:pt x="17" y="2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4" y="19"/>
                      <a:pt x="34" y="22"/>
                      <a:pt x="31" y="25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2" y="34"/>
                      <a:pt x="18" y="34"/>
                      <a:pt x="16" y="32"/>
                    </a:cubicBez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E006FD-E01C-4232-AB0D-2AA14F527B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15582" y="4431769"/>
              <a:ext cx="999197" cy="999197"/>
              <a:chOff x="3504" y="1823"/>
              <a:chExt cx="674" cy="674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0D63FE2-BB1E-4483-A0F6-E1F7F5CF0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823"/>
                <a:ext cx="674" cy="674"/>
              </a:xfrm>
              <a:prstGeom prst="ellipse">
                <a:avLst/>
              </a:prstGeom>
              <a:solidFill>
                <a:schemeClr val="accent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3" name="Freeform 139">
                <a:extLst>
                  <a:ext uri="{FF2B5EF4-FFF2-40B4-BE49-F238E27FC236}">
                    <a16:creationId xmlns:a16="http://schemas.microsoft.com/office/drawing/2014/main" id="{9EE71A03-85B3-4F1E-A713-0EADC1293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" y="2006"/>
                <a:ext cx="263" cy="147"/>
              </a:xfrm>
              <a:custGeom>
                <a:avLst/>
                <a:gdLst>
                  <a:gd name="T0" fmla="*/ 263 w 263"/>
                  <a:gd name="T1" fmla="*/ 73 h 147"/>
                  <a:gd name="T2" fmla="*/ 131 w 263"/>
                  <a:gd name="T3" fmla="*/ 147 h 147"/>
                  <a:gd name="T4" fmla="*/ 0 w 263"/>
                  <a:gd name="T5" fmla="*/ 73 h 147"/>
                  <a:gd name="T6" fmla="*/ 131 w 263"/>
                  <a:gd name="T7" fmla="*/ 0 h 147"/>
                  <a:gd name="T8" fmla="*/ 263 w 263"/>
                  <a:gd name="T9" fmla="*/ 73 h 147"/>
                  <a:gd name="T10" fmla="*/ 263 w 263"/>
                  <a:gd name="T11" fmla="*/ 73 h 147"/>
                  <a:gd name="T12" fmla="*/ 263 w 263"/>
                  <a:gd name="T13" fmla="*/ 7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47">
                    <a:moveTo>
                      <a:pt x="263" y="73"/>
                    </a:moveTo>
                    <a:lnTo>
                      <a:pt x="131" y="147"/>
                    </a:lnTo>
                    <a:lnTo>
                      <a:pt x="0" y="73"/>
                    </a:lnTo>
                    <a:lnTo>
                      <a:pt x="131" y="0"/>
                    </a:lnTo>
                    <a:lnTo>
                      <a:pt x="263" y="73"/>
                    </a:lnTo>
                    <a:lnTo>
                      <a:pt x="263" y="73"/>
                    </a:lnTo>
                    <a:lnTo>
                      <a:pt x="263" y="73"/>
                    </a:lnTo>
                    <a:close/>
                  </a:path>
                </a:pathLst>
              </a:custGeom>
              <a:solidFill>
                <a:srgbClr val="459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Freeform 140">
                <a:extLst>
                  <a:ext uri="{FF2B5EF4-FFF2-40B4-BE49-F238E27FC236}">
                    <a16:creationId xmlns:a16="http://schemas.microsoft.com/office/drawing/2014/main" id="{86600887-DD78-4EA7-B0DE-04960A0A4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" y="2079"/>
                <a:ext cx="131" cy="235"/>
              </a:xfrm>
              <a:custGeom>
                <a:avLst/>
                <a:gdLst>
                  <a:gd name="T0" fmla="*/ 131 w 131"/>
                  <a:gd name="T1" fmla="*/ 235 h 235"/>
                  <a:gd name="T2" fmla="*/ 131 w 131"/>
                  <a:gd name="T3" fmla="*/ 72 h 235"/>
                  <a:gd name="T4" fmla="*/ 0 w 131"/>
                  <a:gd name="T5" fmla="*/ 0 h 235"/>
                  <a:gd name="T6" fmla="*/ 0 w 131"/>
                  <a:gd name="T7" fmla="*/ 162 h 235"/>
                  <a:gd name="T8" fmla="*/ 131 w 131"/>
                  <a:gd name="T9" fmla="*/ 235 h 235"/>
                  <a:gd name="T10" fmla="*/ 131 w 131"/>
                  <a:gd name="T11" fmla="*/ 235 h 235"/>
                  <a:gd name="T12" fmla="*/ 131 w 131"/>
                  <a:gd name="T13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235">
                    <a:moveTo>
                      <a:pt x="131" y="235"/>
                    </a:moveTo>
                    <a:lnTo>
                      <a:pt x="131" y="72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131" y="235"/>
                    </a:lnTo>
                    <a:lnTo>
                      <a:pt x="131" y="235"/>
                    </a:lnTo>
                    <a:lnTo>
                      <a:pt x="131" y="235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141">
                <a:extLst>
                  <a:ext uri="{FF2B5EF4-FFF2-40B4-BE49-F238E27FC236}">
                    <a16:creationId xmlns:a16="http://schemas.microsoft.com/office/drawing/2014/main" id="{E0FDE7D1-5A71-4536-BF78-DBBA0EDF4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1" y="2079"/>
                <a:ext cx="132" cy="235"/>
              </a:xfrm>
              <a:custGeom>
                <a:avLst/>
                <a:gdLst>
                  <a:gd name="T0" fmla="*/ 0 w 132"/>
                  <a:gd name="T1" fmla="*/ 235 h 235"/>
                  <a:gd name="T2" fmla="*/ 0 w 132"/>
                  <a:gd name="T3" fmla="*/ 72 h 235"/>
                  <a:gd name="T4" fmla="*/ 132 w 132"/>
                  <a:gd name="T5" fmla="*/ 0 h 235"/>
                  <a:gd name="T6" fmla="*/ 132 w 132"/>
                  <a:gd name="T7" fmla="*/ 162 h 235"/>
                  <a:gd name="T8" fmla="*/ 0 w 132"/>
                  <a:gd name="T9" fmla="*/ 235 h 235"/>
                  <a:gd name="T10" fmla="*/ 0 w 132"/>
                  <a:gd name="T11" fmla="*/ 235 h 235"/>
                  <a:gd name="T12" fmla="*/ 0 w 132"/>
                  <a:gd name="T13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235">
                    <a:moveTo>
                      <a:pt x="0" y="235"/>
                    </a:moveTo>
                    <a:lnTo>
                      <a:pt x="0" y="72"/>
                    </a:lnTo>
                    <a:lnTo>
                      <a:pt x="132" y="0"/>
                    </a:lnTo>
                    <a:lnTo>
                      <a:pt x="132" y="162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0" y="235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Freeform 142">
                <a:extLst>
                  <a:ext uri="{FF2B5EF4-FFF2-40B4-BE49-F238E27FC236}">
                    <a16:creationId xmlns:a16="http://schemas.microsoft.com/office/drawing/2014/main" id="{1390A95A-0130-4CAA-8884-1178ED8DA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1" y="1988"/>
                <a:ext cx="300" cy="344"/>
              </a:xfrm>
              <a:custGeom>
                <a:avLst/>
                <a:gdLst>
                  <a:gd name="T0" fmla="*/ 140 w 146"/>
                  <a:gd name="T1" fmla="*/ 114 h 167"/>
                  <a:gd name="T2" fmla="*/ 140 w 146"/>
                  <a:gd name="T3" fmla="*/ 53 h 167"/>
                  <a:gd name="T4" fmla="*/ 146 w 146"/>
                  <a:gd name="T5" fmla="*/ 44 h 167"/>
                  <a:gd name="T6" fmla="*/ 137 w 146"/>
                  <a:gd name="T7" fmla="*/ 35 h 167"/>
                  <a:gd name="T8" fmla="*/ 131 w 146"/>
                  <a:gd name="T9" fmla="*/ 38 h 167"/>
                  <a:gd name="T10" fmla="*/ 82 w 146"/>
                  <a:gd name="T11" fmla="*/ 11 h 167"/>
                  <a:gd name="T12" fmla="*/ 82 w 146"/>
                  <a:gd name="T13" fmla="*/ 9 h 167"/>
                  <a:gd name="T14" fmla="*/ 73 w 146"/>
                  <a:gd name="T15" fmla="*/ 0 h 167"/>
                  <a:gd name="T16" fmla="*/ 64 w 146"/>
                  <a:gd name="T17" fmla="*/ 9 h 167"/>
                  <a:gd name="T18" fmla="*/ 73 w 146"/>
                  <a:gd name="T19" fmla="*/ 18 h 167"/>
                  <a:gd name="T20" fmla="*/ 79 w 146"/>
                  <a:gd name="T21" fmla="*/ 16 h 167"/>
                  <a:gd name="T22" fmla="*/ 128 w 146"/>
                  <a:gd name="T23" fmla="*/ 42 h 167"/>
                  <a:gd name="T24" fmla="*/ 128 w 146"/>
                  <a:gd name="T25" fmla="*/ 44 h 167"/>
                  <a:gd name="T26" fmla="*/ 128 w 146"/>
                  <a:gd name="T27" fmla="*/ 46 h 167"/>
                  <a:gd name="T28" fmla="*/ 80 w 146"/>
                  <a:gd name="T29" fmla="*/ 73 h 167"/>
                  <a:gd name="T30" fmla="*/ 73 w 146"/>
                  <a:gd name="T31" fmla="*/ 70 h 167"/>
                  <a:gd name="T32" fmla="*/ 64 w 146"/>
                  <a:gd name="T33" fmla="*/ 79 h 167"/>
                  <a:gd name="T34" fmla="*/ 70 w 146"/>
                  <a:gd name="T35" fmla="*/ 88 h 167"/>
                  <a:gd name="T36" fmla="*/ 70 w 146"/>
                  <a:gd name="T37" fmla="*/ 149 h 167"/>
                  <a:gd name="T38" fmla="*/ 67 w 146"/>
                  <a:gd name="T39" fmla="*/ 151 h 167"/>
                  <a:gd name="T40" fmla="*/ 18 w 146"/>
                  <a:gd name="T41" fmla="*/ 125 h 167"/>
                  <a:gd name="T42" fmla="*/ 18 w 146"/>
                  <a:gd name="T43" fmla="*/ 123 h 167"/>
                  <a:gd name="T44" fmla="*/ 12 w 146"/>
                  <a:gd name="T45" fmla="*/ 114 h 167"/>
                  <a:gd name="T46" fmla="*/ 12 w 146"/>
                  <a:gd name="T47" fmla="*/ 53 h 167"/>
                  <a:gd name="T48" fmla="*/ 18 w 146"/>
                  <a:gd name="T49" fmla="*/ 44 h 167"/>
                  <a:gd name="T50" fmla="*/ 9 w 146"/>
                  <a:gd name="T51" fmla="*/ 35 h 167"/>
                  <a:gd name="T52" fmla="*/ 0 w 146"/>
                  <a:gd name="T53" fmla="*/ 44 h 167"/>
                  <a:gd name="T54" fmla="*/ 6 w 146"/>
                  <a:gd name="T55" fmla="*/ 53 h 167"/>
                  <a:gd name="T56" fmla="*/ 6 w 146"/>
                  <a:gd name="T57" fmla="*/ 114 h 167"/>
                  <a:gd name="T58" fmla="*/ 0 w 146"/>
                  <a:gd name="T59" fmla="*/ 123 h 167"/>
                  <a:gd name="T60" fmla="*/ 9 w 146"/>
                  <a:gd name="T61" fmla="*/ 132 h 167"/>
                  <a:gd name="T62" fmla="*/ 16 w 146"/>
                  <a:gd name="T63" fmla="*/ 130 h 167"/>
                  <a:gd name="T64" fmla="*/ 64 w 146"/>
                  <a:gd name="T65" fmla="*/ 156 h 167"/>
                  <a:gd name="T66" fmla="*/ 64 w 146"/>
                  <a:gd name="T67" fmla="*/ 157 h 167"/>
                  <a:gd name="T68" fmla="*/ 73 w 146"/>
                  <a:gd name="T69" fmla="*/ 167 h 167"/>
                  <a:gd name="T70" fmla="*/ 82 w 146"/>
                  <a:gd name="T71" fmla="*/ 157 h 167"/>
                  <a:gd name="T72" fmla="*/ 76 w 146"/>
                  <a:gd name="T73" fmla="*/ 149 h 167"/>
                  <a:gd name="T74" fmla="*/ 76 w 146"/>
                  <a:gd name="T75" fmla="*/ 88 h 167"/>
                  <a:gd name="T76" fmla="*/ 82 w 146"/>
                  <a:gd name="T77" fmla="*/ 79 h 167"/>
                  <a:gd name="T78" fmla="*/ 82 w 146"/>
                  <a:gd name="T79" fmla="*/ 77 h 167"/>
                  <a:gd name="T80" fmla="*/ 130 w 146"/>
                  <a:gd name="T81" fmla="*/ 51 h 167"/>
                  <a:gd name="T82" fmla="*/ 134 w 146"/>
                  <a:gd name="T83" fmla="*/ 53 h 167"/>
                  <a:gd name="T84" fmla="*/ 134 w 146"/>
                  <a:gd name="T85" fmla="*/ 114 h 167"/>
                  <a:gd name="T86" fmla="*/ 128 w 146"/>
                  <a:gd name="T87" fmla="*/ 123 h 167"/>
                  <a:gd name="T88" fmla="*/ 137 w 146"/>
                  <a:gd name="T89" fmla="*/ 132 h 167"/>
                  <a:gd name="T90" fmla="*/ 146 w 146"/>
                  <a:gd name="T91" fmla="*/ 123 h 167"/>
                  <a:gd name="T92" fmla="*/ 140 w 146"/>
                  <a:gd name="T93" fmla="*/ 11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6" h="167">
                    <a:moveTo>
                      <a:pt x="140" y="114"/>
                    </a:moveTo>
                    <a:cubicBezTo>
                      <a:pt x="140" y="53"/>
                      <a:pt x="140" y="53"/>
                      <a:pt x="140" y="53"/>
                    </a:cubicBezTo>
                    <a:cubicBezTo>
                      <a:pt x="143" y="52"/>
                      <a:pt x="146" y="48"/>
                      <a:pt x="146" y="44"/>
                    </a:cubicBezTo>
                    <a:cubicBezTo>
                      <a:pt x="146" y="39"/>
                      <a:pt x="142" y="35"/>
                      <a:pt x="137" y="35"/>
                    </a:cubicBezTo>
                    <a:cubicBezTo>
                      <a:pt x="134" y="35"/>
                      <a:pt x="132" y="36"/>
                      <a:pt x="131" y="38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2" y="10"/>
                      <a:pt x="82" y="9"/>
                    </a:cubicBezTo>
                    <a:cubicBezTo>
                      <a:pt x="82" y="4"/>
                      <a:pt x="78" y="0"/>
                      <a:pt x="73" y="0"/>
                    </a:cubicBezTo>
                    <a:cubicBezTo>
                      <a:pt x="68" y="0"/>
                      <a:pt x="64" y="4"/>
                      <a:pt x="64" y="9"/>
                    </a:cubicBezTo>
                    <a:cubicBezTo>
                      <a:pt x="64" y="14"/>
                      <a:pt x="68" y="18"/>
                      <a:pt x="73" y="18"/>
                    </a:cubicBezTo>
                    <a:cubicBezTo>
                      <a:pt x="76" y="18"/>
                      <a:pt x="78" y="17"/>
                      <a:pt x="79" y="16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8" y="43"/>
                      <a:pt x="128" y="44"/>
                      <a:pt x="128" y="44"/>
                    </a:cubicBezTo>
                    <a:cubicBezTo>
                      <a:pt x="128" y="45"/>
                      <a:pt x="128" y="46"/>
                      <a:pt x="128" y="46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6" y="70"/>
                      <a:pt x="73" y="70"/>
                    </a:cubicBezTo>
                    <a:cubicBezTo>
                      <a:pt x="68" y="70"/>
                      <a:pt x="64" y="74"/>
                      <a:pt x="64" y="79"/>
                    </a:cubicBezTo>
                    <a:cubicBezTo>
                      <a:pt x="64" y="83"/>
                      <a:pt x="67" y="87"/>
                      <a:pt x="70" y="88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69" y="149"/>
                      <a:pt x="68" y="150"/>
                      <a:pt x="67" y="151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18" y="124"/>
                      <a:pt x="18" y="124"/>
                      <a:pt x="18" y="123"/>
                    </a:cubicBezTo>
                    <a:cubicBezTo>
                      <a:pt x="18" y="119"/>
                      <a:pt x="16" y="115"/>
                      <a:pt x="12" y="114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6" y="52"/>
                      <a:pt x="18" y="48"/>
                      <a:pt x="18" y="44"/>
                    </a:cubicBezTo>
                    <a:cubicBezTo>
                      <a:pt x="18" y="39"/>
                      <a:pt x="14" y="35"/>
                      <a:pt x="9" y="35"/>
                    </a:cubicBezTo>
                    <a:cubicBezTo>
                      <a:pt x="4" y="35"/>
                      <a:pt x="0" y="39"/>
                      <a:pt x="0" y="44"/>
                    </a:cubicBezTo>
                    <a:cubicBezTo>
                      <a:pt x="0" y="48"/>
                      <a:pt x="3" y="52"/>
                      <a:pt x="6" y="53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3" y="115"/>
                      <a:pt x="0" y="119"/>
                      <a:pt x="0" y="123"/>
                    </a:cubicBezTo>
                    <a:cubicBezTo>
                      <a:pt x="0" y="128"/>
                      <a:pt x="4" y="132"/>
                      <a:pt x="9" y="132"/>
                    </a:cubicBezTo>
                    <a:cubicBezTo>
                      <a:pt x="12" y="132"/>
                      <a:pt x="14" y="131"/>
                      <a:pt x="16" y="130"/>
                    </a:cubicBezTo>
                    <a:cubicBezTo>
                      <a:pt x="64" y="156"/>
                      <a:pt x="64" y="156"/>
                      <a:pt x="64" y="156"/>
                    </a:cubicBezTo>
                    <a:cubicBezTo>
                      <a:pt x="64" y="156"/>
                      <a:pt x="64" y="157"/>
                      <a:pt x="64" y="157"/>
                    </a:cubicBezTo>
                    <a:cubicBezTo>
                      <a:pt x="64" y="163"/>
                      <a:pt x="68" y="167"/>
                      <a:pt x="73" y="167"/>
                    </a:cubicBezTo>
                    <a:cubicBezTo>
                      <a:pt x="78" y="167"/>
                      <a:pt x="82" y="163"/>
                      <a:pt x="82" y="157"/>
                    </a:cubicBezTo>
                    <a:cubicBezTo>
                      <a:pt x="82" y="153"/>
                      <a:pt x="79" y="150"/>
                      <a:pt x="76" y="149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9" y="87"/>
                      <a:pt x="82" y="83"/>
                      <a:pt x="82" y="79"/>
                    </a:cubicBezTo>
                    <a:cubicBezTo>
                      <a:pt x="82" y="78"/>
                      <a:pt x="82" y="78"/>
                      <a:pt x="82" y="77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2" y="52"/>
                      <a:pt x="133" y="53"/>
                      <a:pt x="134" y="53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1" y="115"/>
                      <a:pt x="128" y="119"/>
                      <a:pt x="128" y="123"/>
                    </a:cubicBezTo>
                    <a:cubicBezTo>
                      <a:pt x="128" y="128"/>
                      <a:pt x="132" y="132"/>
                      <a:pt x="137" y="132"/>
                    </a:cubicBezTo>
                    <a:cubicBezTo>
                      <a:pt x="142" y="132"/>
                      <a:pt x="146" y="128"/>
                      <a:pt x="146" y="123"/>
                    </a:cubicBezTo>
                    <a:cubicBezTo>
                      <a:pt x="146" y="119"/>
                      <a:pt x="143" y="115"/>
                      <a:pt x="140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A17883D-9EC9-4D2F-9A82-51317600BA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15582" y="1493528"/>
              <a:ext cx="1002162" cy="999197"/>
              <a:chOff x="3502" y="1825"/>
              <a:chExt cx="676" cy="674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2031AC0-F1BA-4683-8863-F346EBD89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1825"/>
                <a:ext cx="676" cy="674"/>
              </a:xfrm>
              <a:prstGeom prst="ellipse">
                <a:avLst/>
              </a:prstGeom>
              <a:solidFill>
                <a:schemeClr val="accent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2" name="Freeform 125">
                <a:extLst>
                  <a:ext uri="{FF2B5EF4-FFF2-40B4-BE49-F238E27FC236}">
                    <a16:creationId xmlns:a16="http://schemas.microsoft.com/office/drawing/2014/main" id="{8385E9B1-3965-47DB-B225-BA6583FCD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5" y="2058"/>
                <a:ext cx="210" cy="208"/>
              </a:xfrm>
              <a:custGeom>
                <a:avLst/>
                <a:gdLst>
                  <a:gd name="T0" fmla="*/ 98 w 102"/>
                  <a:gd name="T1" fmla="*/ 45 h 101"/>
                  <a:gd name="T2" fmla="*/ 99 w 102"/>
                  <a:gd name="T3" fmla="*/ 36 h 101"/>
                  <a:gd name="T4" fmla="*/ 95 w 102"/>
                  <a:gd name="T5" fmla="*/ 26 h 101"/>
                  <a:gd name="T6" fmla="*/ 89 w 102"/>
                  <a:gd name="T7" fmla="*/ 21 h 101"/>
                  <a:gd name="T8" fmla="*/ 90 w 102"/>
                  <a:gd name="T9" fmla="*/ 18 h 101"/>
                  <a:gd name="T10" fmla="*/ 81 w 102"/>
                  <a:gd name="T11" fmla="*/ 13 h 101"/>
                  <a:gd name="T12" fmla="*/ 74 w 102"/>
                  <a:gd name="T13" fmla="*/ 8 h 101"/>
                  <a:gd name="T14" fmla="*/ 67 w 102"/>
                  <a:gd name="T15" fmla="*/ 2 h 101"/>
                  <a:gd name="T16" fmla="*/ 64 w 102"/>
                  <a:gd name="T17" fmla="*/ 5 h 101"/>
                  <a:gd name="T18" fmla="*/ 56 w 102"/>
                  <a:gd name="T19" fmla="*/ 1 h 101"/>
                  <a:gd name="T20" fmla="*/ 46 w 102"/>
                  <a:gd name="T21" fmla="*/ 1 h 101"/>
                  <a:gd name="T22" fmla="*/ 39 w 102"/>
                  <a:gd name="T23" fmla="*/ 5 h 101"/>
                  <a:gd name="T24" fmla="*/ 36 w 102"/>
                  <a:gd name="T25" fmla="*/ 2 h 101"/>
                  <a:gd name="T26" fmla="*/ 28 w 102"/>
                  <a:gd name="T27" fmla="*/ 8 h 101"/>
                  <a:gd name="T28" fmla="*/ 21 w 102"/>
                  <a:gd name="T29" fmla="*/ 13 h 101"/>
                  <a:gd name="T30" fmla="*/ 12 w 102"/>
                  <a:gd name="T31" fmla="*/ 18 h 101"/>
                  <a:gd name="T32" fmla="*/ 13 w 102"/>
                  <a:gd name="T33" fmla="*/ 21 h 101"/>
                  <a:gd name="T34" fmla="*/ 7 w 102"/>
                  <a:gd name="T35" fmla="*/ 26 h 101"/>
                  <a:gd name="T36" fmla="*/ 3 w 102"/>
                  <a:gd name="T37" fmla="*/ 36 h 101"/>
                  <a:gd name="T38" fmla="*/ 4 w 102"/>
                  <a:gd name="T39" fmla="*/ 45 h 101"/>
                  <a:gd name="T40" fmla="*/ 0 w 102"/>
                  <a:gd name="T41" fmla="*/ 46 h 101"/>
                  <a:gd name="T42" fmla="*/ 3 w 102"/>
                  <a:gd name="T43" fmla="*/ 56 h 101"/>
                  <a:gd name="T44" fmla="*/ 5 w 102"/>
                  <a:gd name="T45" fmla="*/ 64 h 101"/>
                  <a:gd name="T46" fmla="*/ 6 w 102"/>
                  <a:gd name="T47" fmla="*/ 74 h 101"/>
                  <a:gd name="T48" fmla="*/ 10 w 102"/>
                  <a:gd name="T49" fmla="*/ 74 h 101"/>
                  <a:gd name="T50" fmla="*/ 12 w 102"/>
                  <a:gd name="T51" fmla="*/ 82 h 101"/>
                  <a:gd name="T52" fmla="*/ 20 w 102"/>
                  <a:gd name="T53" fmla="*/ 89 h 101"/>
                  <a:gd name="T54" fmla="*/ 27 w 102"/>
                  <a:gd name="T55" fmla="*/ 92 h 101"/>
                  <a:gd name="T56" fmla="*/ 27 w 102"/>
                  <a:gd name="T57" fmla="*/ 96 h 101"/>
                  <a:gd name="T58" fmla="*/ 37 w 102"/>
                  <a:gd name="T59" fmla="*/ 97 h 101"/>
                  <a:gd name="T60" fmla="*/ 46 w 102"/>
                  <a:gd name="T61" fmla="*/ 99 h 101"/>
                  <a:gd name="T62" fmla="*/ 55 w 102"/>
                  <a:gd name="T63" fmla="*/ 101 h 101"/>
                  <a:gd name="T64" fmla="*/ 57 w 102"/>
                  <a:gd name="T65" fmla="*/ 98 h 101"/>
                  <a:gd name="T66" fmla="*/ 65 w 102"/>
                  <a:gd name="T67" fmla="*/ 98 h 101"/>
                  <a:gd name="T68" fmla="*/ 75 w 102"/>
                  <a:gd name="T69" fmla="*/ 95 h 101"/>
                  <a:gd name="T70" fmla="*/ 80 w 102"/>
                  <a:gd name="T71" fmla="*/ 88 h 101"/>
                  <a:gd name="T72" fmla="*/ 84 w 102"/>
                  <a:gd name="T73" fmla="*/ 89 h 101"/>
                  <a:gd name="T74" fmla="*/ 89 w 102"/>
                  <a:gd name="T75" fmla="*/ 81 h 101"/>
                  <a:gd name="T76" fmla="*/ 93 w 102"/>
                  <a:gd name="T77" fmla="*/ 74 h 101"/>
                  <a:gd name="T78" fmla="*/ 99 w 102"/>
                  <a:gd name="T79" fmla="*/ 66 h 101"/>
                  <a:gd name="T80" fmla="*/ 97 w 102"/>
                  <a:gd name="T81" fmla="*/ 63 h 101"/>
                  <a:gd name="T82" fmla="*/ 101 w 102"/>
                  <a:gd name="T83" fmla="*/ 56 h 101"/>
                  <a:gd name="T84" fmla="*/ 101 w 102"/>
                  <a:gd name="T85" fmla="*/ 45 h 101"/>
                  <a:gd name="T86" fmla="*/ 51 w 102"/>
                  <a:gd name="T87" fmla="*/ 2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01">
                    <a:moveTo>
                      <a:pt x="101" y="45"/>
                    </a:moveTo>
                    <a:cubicBezTo>
                      <a:pt x="99" y="45"/>
                      <a:pt x="99" y="45"/>
                      <a:pt x="99" y="45"/>
                    </a:cubicBezTo>
                    <a:cubicBezTo>
                      <a:pt x="99" y="45"/>
                      <a:pt x="98" y="45"/>
                      <a:pt x="98" y="45"/>
                    </a:cubicBezTo>
                    <a:cubicBezTo>
                      <a:pt x="98" y="42"/>
                      <a:pt x="97" y="40"/>
                      <a:pt x="97" y="3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6"/>
                      <a:pt x="100" y="35"/>
                      <a:pt x="99" y="35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5" y="26"/>
                      <a:pt x="95" y="2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2" y="27"/>
                      <a:pt x="92" y="27"/>
                    </a:cubicBezTo>
                    <a:cubicBezTo>
                      <a:pt x="91" y="25"/>
                      <a:pt x="90" y="23"/>
                      <a:pt x="89" y="21"/>
                    </a:cubicBezTo>
                    <a:cubicBezTo>
                      <a:pt x="88" y="21"/>
                      <a:pt x="88" y="21"/>
                      <a:pt x="89" y="20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8"/>
                      <a:pt x="90" y="18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3" y="11"/>
                      <a:pt x="83" y="11"/>
                      <a:pt x="83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3"/>
                      <a:pt x="81" y="13"/>
                      <a:pt x="80" y="13"/>
                    </a:cubicBezTo>
                    <a:cubicBezTo>
                      <a:pt x="78" y="12"/>
                      <a:pt x="77" y="10"/>
                      <a:pt x="75" y="9"/>
                    </a:cubicBezTo>
                    <a:cubicBezTo>
                      <a:pt x="74" y="9"/>
                      <a:pt x="74" y="9"/>
                      <a:pt x="74" y="8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6" y="2"/>
                      <a:pt x="66" y="2"/>
                      <a:pt x="66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5"/>
                      <a:pt x="64" y="5"/>
                      <a:pt x="64" y="5"/>
                    </a:cubicBezTo>
                    <a:cubicBezTo>
                      <a:pt x="62" y="4"/>
                      <a:pt x="59" y="4"/>
                      <a:pt x="57" y="3"/>
                    </a:cubicBezTo>
                    <a:cubicBezTo>
                      <a:pt x="57" y="3"/>
                      <a:pt x="56" y="3"/>
                      <a:pt x="56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0"/>
                      <a:pt x="56" y="0"/>
                      <a:pt x="5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6" y="0"/>
                      <a:pt x="46" y="0"/>
                      <a:pt x="46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3"/>
                      <a:pt x="46" y="3"/>
                      <a:pt x="45" y="3"/>
                    </a:cubicBezTo>
                    <a:cubicBezTo>
                      <a:pt x="43" y="4"/>
                      <a:pt x="41" y="4"/>
                      <a:pt x="39" y="5"/>
                    </a:cubicBezTo>
                    <a:cubicBezTo>
                      <a:pt x="38" y="5"/>
                      <a:pt x="38" y="5"/>
                      <a:pt x="38" y="4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6" y="2"/>
                      <a:pt x="36" y="2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6"/>
                      <a:pt x="28" y="6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6" y="10"/>
                      <a:pt x="24" y="12"/>
                      <a:pt x="22" y="13"/>
                    </a:cubicBezTo>
                    <a:cubicBezTo>
                      <a:pt x="22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9" y="11"/>
                      <a:pt x="19" y="11"/>
                      <a:pt x="18" y="12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3" y="21"/>
                    </a:cubicBezTo>
                    <a:cubicBezTo>
                      <a:pt x="12" y="23"/>
                      <a:pt x="11" y="25"/>
                      <a:pt x="10" y="27"/>
                    </a:cubicBezTo>
                    <a:cubicBezTo>
                      <a:pt x="10" y="27"/>
                      <a:pt x="9" y="27"/>
                      <a:pt x="9" y="27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6" y="27"/>
                      <a:pt x="6" y="27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8"/>
                    </a:cubicBezTo>
                    <a:cubicBezTo>
                      <a:pt x="5" y="40"/>
                      <a:pt x="4" y="42"/>
                      <a:pt x="4" y="45"/>
                    </a:cubicBezTo>
                    <a:cubicBezTo>
                      <a:pt x="4" y="45"/>
                      <a:pt x="3" y="45"/>
                      <a:pt x="3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1" y="56"/>
                      <a:pt x="1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4" y="56"/>
                      <a:pt x="4" y="57"/>
                    </a:cubicBezTo>
                    <a:cubicBezTo>
                      <a:pt x="4" y="59"/>
                      <a:pt x="5" y="61"/>
                      <a:pt x="5" y="63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3" y="65"/>
                      <a:pt x="3" y="66"/>
                      <a:pt x="3" y="66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6" y="75"/>
                      <a:pt x="7" y="75"/>
                      <a:pt x="7" y="75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4"/>
                      <a:pt x="10" y="74"/>
                      <a:pt x="10" y="74"/>
                    </a:cubicBezTo>
                    <a:cubicBezTo>
                      <a:pt x="11" y="76"/>
                      <a:pt x="12" y="78"/>
                      <a:pt x="13" y="80"/>
                    </a:cubicBezTo>
                    <a:cubicBezTo>
                      <a:pt x="14" y="80"/>
                      <a:pt x="14" y="81"/>
                      <a:pt x="13" y="81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2" y="82"/>
                      <a:pt x="12" y="83"/>
                      <a:pt x="12" y="83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19" y="90"/>
                      <a:pt x="19" y="90"/>
                      <a:pt x="20" y="89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21" y="88"/>
                      <a:pt x="22" y="88"/>
                      <a:pt x="22" y="88"/>
                    </a:cubicBezTo>
                    <a:cubicBezTo>
                      <a:pt x="24" y="89"/>
                      <a:pt x="25" y="91"/>
                      <a:pt x="27" y="92"/>
                    </a:cubicBezTo>
                    <a:cubicBezTo>
                      <a:pt x="28" y="92"/>
                      <a:pt x="28" y="92"/>
                      <a:pt x="28" y="93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5"/>
                      <a:pt x="27" y="95"/>
                      <a:pt x="27" y="96"/>
                    </a:cubicBezTo>
                    <a:cubicBezTo>
                      <a:pt x="35" y="99"/>
                      <a:pt x="35" y="99"/>
                      <a:pt x="35" y="99"/>
                    </a:cubicBezTo>
                    <a:cubicBezTo>
                      <a:pt x="36" y="99"/>
                      <a:pt x="36" y="99"/>
                      <a:pt x="37" y="98"/>
                    </a:cubicBezTo>
                    <a:cubicBezTo>
                      <a:pt x="37" y="97"/>
                      <a:pt x="37" y="97"/>
                      <a:pt x="37" y="97"/>
                    </a:cubicBezTo>
                    <a:cubicBezTo>
                      <a:pt x="37" y="96"/>
                      <a:pt x="38" y="96"/>
                      <a:pt x="38" y="96"/>
                    </a:cubicBezTo>
                    <a:cubicBezTo>
                      <a:pt x="40" y="97"/>
                      <a:pt x="43" y="97"/>
                      <a:pt x="45" y="98"/>
                    </a:cubicBezTo>
                    <a:cubicBezTo>
                      <a:pt x="46" y="98"/>
                      <a:pt x="46" y="98"/>
                      <a:pt x="46" y="99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101"/>
                      <a:pt x="46" y="101"/>
                      <a:pt x="47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6" y="101"/>
                      <a:pt x="56" y="101"/>
                      <a:pt x="56" y="100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8"/>
                      <a:pt x="57" y="98"/>
                      <a:pt x="57" y="98"/>
                    </a:cubicBezTo>
                    <a:cubicBezTo>
                      <a:pt x="59" y="97"/>
                      <a:pt x="61" y="97"/>
                      <a:pt x="63" y="96"/>
                    </a:cubicBezTo>
                    <a:cubicBezTo>
                      <a:pt x="64" y="96"/>
                      <a:pt x="64" y="97"/>
                      <a:pt x="64" y="97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5" y="99"/>
                      <a:pt x="66" y="99"/>
                      <a:pt x="66" y="99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5" y="96"/>
                      <a:pt x="75" y="95"/>
                      <a:pt x="75" y="95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6" y="91"/>
                      <a:pt x="78" y="89"/>
                      <a:pt x="80" y="88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3" y="89"/>
                      <a:pt x="83" y="89"/>
                      <a:pt x="83" y="89"/>
                    </a:cubicBezTo>
                    <a:cubicBezTo>
                      <a:pt x="83" y="90"/>
                      <a:pt x="83" y="90"/>
                      <a:pt x="84" y="89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0" y="83"/>
                      <a:pt x="90" y="82"/>
                      <a:pt x="90" y="82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8" y="81"/>
                      <a:pt x="88" y="80"/>
                      <a:pt x="89" y="80"/>
                    </a:cubicBezTo>
                    <a:cubicBezTo>
                      <a:pt x="90" y="78"/>
                      <a:pt x="91" y="76"/>
                      <a:pt x="92" y="74"/>
                    </a:cubicBezTo>
                    <a:cubicBezTo>
                      <a:pt x="92" y="74"/>
                      <a:pt x="93" y="74"/>
                      <a:pt x="93" y="74"/>
                    </a:cubicBezTo>
                    <a:cubicBezTo>
                      <a:pt x="95" y="75"/>
                      <a:pt x="95" y="75"/>
                      <a:pt x="95" y="75"/>
                    </a:cubicBezTo>
                    <a:cubicBezTo>
                      <a:pt x="95" y="75"/>
                      <a:pt x="96" y="75"/>
                      <a:pt x="96" y="74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100" y="66"/>
                      <a:pt x="99" y="65"/>
                      <a:pt x="99" y="65"/>
                    </a:cubicBezTo>
                    <a:cubicBezTo>
                      <a:pt x="97" y="64"/>
                      <a:pt x="97" y="64"/>
                      <a:pt x="97" y="64"/>
                    </a:cubicBezTo>
                    <a:cubicBezTo>
                      <a:pt x="97" y="64"/>
                      <a:pt x="97" y="64"/>
                      <a:pt x="97" y="63"/>
                    </a:cubicBezTo>
                    <a:cubicBezTo>
                      <a:pt x="97" y="61"/>
                      <a:pt x="98" y="59"/>
                      <a:pt x="98" y="57"/>
                    </a:cubicBezTo>
                    <a:cubicBezTo>
                      <a:pt x="98" y="56"/>
                      <a:pt x="99" y="56"/>
                      <a:pt x="99" y="56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1" y="56"/>
                      <a:pt x="102" y="55"/>
                      <a:pt x="102" y="55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2" y="46"/>
                      <a:pt x="101" y="45"/>
                      <a:pt x="101" y="45"/>
                    </a:cubicBezTo>
                    <a:moveTo>
                      <a:pt x="51" y="81"/>
                    </a:moveTo>
                    <a:cubicBezTo>
                      <a:pt x="34" y="81"/>
                      <a:pt x="21" y="67"/>
                      <a:pt x="21" y="51"/>
                    </a:cubicBezTo>
                    <a:cubicBezTo>
                      <a:pt x="21" y="34"/>
                      <a:pt x="34" y="20"/>
                      <a:pt x="51" y="20"/>
                    </a:cubicBezTo>
                    <a:cubicBezTo>
                      <a:pt x="68" y="20"/>
                      <a:pt x="81" y="34"/>
                      <a:pt x="81" y="51"/>
                    </a:cubicBezTo>
                    <a:cubicBezTo>
                      <a:pt x="81" y="67"/>
                      <a:pt x="68" y="81"/>
                      <a:pt x="51" y="81"/>
                    </a:cubicBezTo>
                  </a:path>
                </a:pathLst>
              </a:custGeom>
              <a:solidFill>
                <a:srgbClr val="0953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Freeform 126">
                <a:extLst>
                  <a:ext uri="{FF2B5EF4-FFF2-40B4-BE49-F238E27FC236}">
                    <a16:creationId xmlns:a16="http://schemas.microsoft.com/office/drawing/2014/main" id="{54FACB2C-2BD9-4D34-B45E-D7C88EACD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3" y="2192"/>
                <a:ext cx="11" cy="14"/>
              </a:xfrm>
              <a:custGeom>
                <a:avLst/>
                <a:gdLst>
                  <a:gd name="T0" fmla="*/ 5 w 5"/>
                  <a:gd name="T1" fmla="*/ 0 h 7"/>
                  <a:gd name="T2" fmla="*/ 5 w 5"/>
                  <a:gd name="T3" fmla="*/ 0 h 7"/>
                  <a:gd name="T4" fmla="*/ 0 w 5"/>
                  <a:gd name="T5" fmla="*/ 7 h 7"/>
                  <a:gd name="T6" fmla="*/ 0 w 5"/>
                  <a:gd name="T7" fmla="*/ 7 h 7"/>
                  <a:gd name="T8" fmla="*/ 5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3"/>
                      <a:pt x="2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5"/>
                      <a:pt x="4" y="3"/>
                      <a:pt x="5" y="0"/>
                    </a:cubicBezTo>
                  </a:path>
                </a:pathLst>
              </a:custGeom>
              <a:solidFill>
                <a:srgbClr val="004E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Freeform 127">
                <a:extLst>
                  <a:ext uri="{FF2B5EF4-FFF2-40B4-BE49-F238E27FC236}">
                    <a16:creationId xmlns:a16="http://schemas.microsoft.com/office/drawing/2014/main" id="{5F6533E8-EF3E-480F-B871-9DC2A75CE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3" y="2192"/>
                <a:ext cx="50" cy="39"/>
              </a:xfrm>
              <a:custGeom>
                <a:avLst/>
                <a:gdLst>
                  <a:gd name="T0" fmla="*/ 8 w 24"/>
                  <a:gd name="T1" fmla="*/ 0 h 19"/>
                  <a:gd name="T2" fmla="*/ 5 w 24"/>
                  <a:gd name="T3" fmla="*/ 0 h 19"/>
                  <a:gd name="T4" fmla="*/ 0 w 24"/>
                  <a:gd name="T5" fmla="*/ 7 h 19"/>
                  <a:gd name="T6" fmla="*/ 17 w 24"/>
                  <a:gd name="T7" fmla="*/ 19 h 19"/>
                  <a:gd name="T8" fmla="*/ 18 w 24"/>
                  <a:gd name="T9" fmla="*/ 18 h 19"/>
                  <a:gd name="T10" fmla="*/ 18 w 24"/>
                  <a:gd name="T11" fmla="*/ 18 h 19"/>
                  <a:gd name="T12" fmla="*/ 18 w 24"/>
                  <a:gd name="T13" fmla="*/ 17 h 19"/>
                  <a:gd name="T14" fmla="*/ 17 w 24"/>
                  <a:gd name="T15" fmla="*/ 16 h 19"/>
                  <a:gd name="T16" fmla="*/ 16 w 24"/>
                  <a:gd name="T17" fmla="*/ 15 h 19"/>
                  <a:gd name="T18" fmla="*/ 17 w 24"/>
                  <a:gd name="T19" fmla="*/ 15 h 19"/>
                  <a:gd name="T20" fmla="*/ 20 w 24"/>
                  <a:gd name="T21" fmla="*/ 9 h 19"/>
                  <a:gd name="T22" fmla="*/ 21 w 24"/>
                  <a:gd name="T23" fmla="*/ 9 h 19"/>
                  <a:gd name="T24" fmla="*/ 21 w 24"/>
                  <a:gd name="T25" fmla="*/ 9 h 19"/>
                  <a:gd name="T26" fmla="*/ 23 w 24"/>
                  <a:gd name="T27" fmla="*/ 10 h 19"/>
                  <a:gd name="T28" fmla="*/ 23 w 24"/>
                  <a:gd name="T29" fmla="*/ 10 h 19"/>
                  <a:gd name="T30" fmla="*/ 24 w 24"/>
                  <a:gd name="T31" fmla="*/ 9 h 19"/>
                  <a:gd name="T32" fmla="*/ 24 w 24"/>
                  <a:gd name="T33" fmla="*/ 8 h 19"/>
                  <a:gd name="T34" fmla="*/ 8 w 24"/>
                  <a:gd name="T3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19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3"/>
                      <a:pt x="2" y="5"/>
                      <a:pt x="0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9" y="11"/>
                      <a:pt x="20" y="9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0"/>
                      <a:pt x="24" y="9"/>
                      <a:pt x="24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0636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Freeform 128">
                <a:extLst>
                  <a:ext uri="{FF2B5EF4-FFF2-40B4-BE49-F238E27FC236}">
                    <a16:creationId xmlns:a16="http://schemas.microsoft.com/office/drawing/2014/main" id="{132461D5-D1F2-4125-9FCD-56A9DCEAC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1" y="2223"/>
                <a:ext cx="37" cy="33"/>
              </a:xfrm>
              <a:custGeom>
                <a:avLst/>
                <a:gdLst>
                  <a:gd name="T0" fmla="*/ 1 w 18"/>
                  <a:gd name="T1" fmla="*/ 16 h 16"/>
                  <a:gd name="T2" fmla="*/ 0 w 18"/>
                  <a:gd name="T3" fmla="*/ 16 h 16"/>
                  <a:gd name="T4" fmla="*/ 0 w 18"/>
                  <a:gd name="T5" fmla="*/ 16 h 16"/>
                  <a:gd name="T6" fmla="*/ 1 w 18"/>
                  <a:gd name="T7" fmla="*/ 16 h 16"/>
                  <a:gd name="T8" fmla="*/ 1 w 18"/>
                  <a:gd name="T9" fmla="*/ 16 h 16"/>
                  <a:gd name="T10" fmla="*/ 18 w 18"/>
                  <a:gd name="T11" fmla="*/ 0 h 16"/>
                  <a:gd name="T12" fmla="*/ 14 w 18"/>
                  <a:gd name="T13" fmla="*/ 1 h 16"/>
                  <a:gd name="T14" fmla="*/ 14 w 18"/>
                  <a:gd name="T15" fmla="*/ 1 h 16"/>
                  <a:gd name="T16" fmla="*/ 14 w 18"/>
                  <a:gd name="T17" fmla="*/ 1 h 16"/>
                  <a:gd name="T18" fmla="*/ 18 w 18"/>
                  <a:gd name="T19" fmla="*/ 0 h 16"/>
                  <a:gd name="T20" fmla="*/ 18 w 18"/>
                  <a:gd name="T21" fmla="*/ 0 h 16"/>
                  <a:gd name="T22" fmla="*/ 7 w 18"/>
                  <a:gd name="T23" fmla="*/ 0 h 16"/>
                  <a:gd name="T24" fmla="*/ 7 w 18"/>
                  <a:gd name="T25" fmla="*/ 0 h 16"/>
                  <a:gd name="T26" fmla="*/ 14 w 18"/>
                  <a:gd name="T27" fmla="*/ 1 h 16"/>
                  <a:gd name="T28" fmla="*/ 7 w 18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" y="16"/>
                    </a:moveTo>
                    <a:cubicBezTo>
                      <a:pt x="1" y="16"/>
                      <a:pt x="1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moveTo>
                      <a:pt x="18" y="0"/>
                    </a:move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7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1"/>
                      <a:pt x="14" y="1"/>
                    </a:cubicBezTo>
                    <a:cubicBezTo>
                      <a:pt x="11" y="1"/>
                      <a:pt x="9" y="0"/>
                      <a:pt x="7" y="0"/>
                    </a:cubicBezTo>
                  </a:path>
                </a:pathLst>
              </a:custGeom>
              <a:solidFill>
                <a:srgbClr val="004E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Freeform 129">
                <a:extLst>
                  <a:ext uri="{FF2B5EF4-FFF2-40B4-BE49-F238E27FC236}">
                    <a16:creationId xmlns:a16="http://schemas.microsoft.com/office/drawing/2014/main" id="{FAA14A42-1303-4DE0-95E2-49F44AC01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223"/>
                <a:ext cx="37" cy="43"/>
              </a:xfrm>
              <a:custGeom>
                <a:avLst/>
                <a:gdLst>
                  <a:gd name="T0" fmla="*/ 7 w 18"/>
                  <a:gd name="T1" fmla="*/ 0 h 21"/>
                  <a:gd name="T2" fmla="*/ 0 w 18"/>
                  <a:gd name="T3" fmla="*/ 16 h 21"/>
                  <a:gd name="T4" fmla="*/ 1 w 18"/>
                  <a:gd name="T5" fmla="*/ 16 h 21"/>
                  <a:gd name="T6" fmla="*/ 1 w 18"/>
                  <a:gd name="T7" fmla="*/ 16 h 21"/>
                  <a:gd name="T8" fmla="*/ 1 w 18"/>
                  <a:gd name="T9" fmla="*/ 16 h 21"/>
                  <a:gd name="T10" fmla="*/ 8 w 18"/>
                  <a:gd name="T11" fmla="*/ 18 h 21"/>
                  <a:gd name="T12" fmla="*/ 9 w 18"/>
                  <a:gd name="T13" fmla="*/ 19 h 21"/>
                  <a:gd name="T14" fmla="*/ 9 w 18"/>
                  <a:gd name="T15" fmla="*/ 20 h 21"/>
                  <a:gd name="T16" fmla="*/ 10 w 18"/>
                  <a:gd name="T17" fmla="*/ 21 h 21"/>
                  <a:gd name="T18" fmla="*/ 12 w 18"/>
                  <a:gd name="T19" fmla="*/ 21 h 21"/>
                  <a:gd name="T20" fmla="*/ 18 w 18"/>
                  <a:gd name="T21" fmla="*/ 0 h 21"/>
                  <a:gd name="T22" fmla="*/ 14 w 18"/>
                  <a:gd name="T23" fmla="*/ 1 h 21"/>
                  <a:gd name="T24" fmla="*/ 14 w 18"/>
                  <a:gd name="T25" fmla="*/ 1 h 21"/>
                  <a:gd name="T26" fmla="*/ 14 w 18"/>
                  <a:gd name="T27" fmla="*/ 1 h 21"/>
                  <a:gd name="T28" fmla="*/ 7 w 18"/>
                  <a:gd name="T2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1">
                    <a:moveTo>
                      <a:pt x="7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6" y="17"/>
                      <a:pt x="8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1"/>
                      <a:pt x="9" y="0"/>
                      <a:pt x="7" y="0"/>
                    </a:cubicBezTo>
                  </a:path>
                </a:pathLst>
              </a:custGeom>
              <a:solidFill>
                <a:srgbClr val="0636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Freeform 130">
                <a:extLst>
                  <a:ext uri="{FF2B5EF4-FFF2-40B4-BE49-F238E27FC236}">
                    <a16:creationId xmlns:a16="http://schemas.microsoft.com/office/drawing/2014/main" id="{69385F05-3182-4C46-B216-580E42598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6" y="2062"/>
                <a:ext cx="22" cy="39"/>
              </a:xfrm>
              <a:custGeom>
                <a:avLst/>
                <a:gdLst>
                  <a:gd name="T0" fmla="*/ 7 w 11"/>
                  <a:gd name="T1" fmla="*/ 18 h 19"/>
                  <a:gd name="T2" fmla="*/ 11 w 11"/>
                  <a:gd name="T3" fmla="*/ 19 h 19"/>
                  <a:gd name="T4" fmla="*/ 11 w 11"/>
                  <a:gd name="T5" fmla="*/ 19 h 19"/>
                  <a:gd name="T6" fmla="*/ 7 w 11"/>
                  <a:gd name="T7" fmla="*/ 18 h 19"/>
                  <a:gd name="T8" fmla="*/ 7 w 11"/>
                  <a:gd name="T9" fmla="*/ 18 h 19"/>
                  <a:gd name="T10" fmla="*/ 0 w 11"/>
                  <a:gd name="T11" fmla="*/ 19 h 19"/>
                  <a:gd name="T12" fmla="*/ 0 w 11"/>
                  <a:gd name="T13" fmla="*/ 19 h 19"/>
                  <a:gd name="T14" fmla="*/ 7 w 11"/>
                  <a:gd name="T15" fmla="*/ 18 h 19"/>
                  <a:gd name="T16" fmla="*/ 2 w 11"/>
                  <a:gd name="T17" fmla="*/ 0 h 19"/>
                  <a:gd name="T18" fmla="*/ 1 w 11"/>
                  <a:gd name="T19" fmla="*/ 1 h 19"/>
                  <a:gd name="T20" fmla="*/ 1 w 11"/>
                  <a:gd name="T21" fmla="*/ 1 h 19"/>
                  <a:gd name="T22" fmla="*/ 1 w 11"/>
                  <a:gd name="T23" fmla="*/ 1 h 19"/>
                  <a:gd name="T24" fmla="*/ 2 w 11"/>
                  <a:gd name="T25" fmla="*/ 0 h 19"/>
                  <a:gd name="T26" fmla="*/ 2 w 11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9">
                    <a:moveTo>
                      <a:pt x="7" y="18"/>
                    </a:moveTo>
                    <a:cubicBezTo>
                      <a:pt x="8" y="18"/>
                      <a:pt x="9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8" y="18"/>
                      <a:pt x="7" y="18"/>
                    </a:cubicBezTo>
                    <a:moveTo>
                      <a:pt x="7" y="18"/>
                    </a:moveTo>
                    <a:cubicBezTo>
                      <a:pt x="5" y="18"/>
                      <a:pt x="3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19"/>
                      <a:pt x="5" y="18"/>
                      <a:pt x="7" y="18"/>
                    </a:cubicBezTo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04E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Freeform 131">
                <a:extLst>
                  <a:ext uri="{FF2B5EF4-FFF2-40B4-BE49-F238E27FC236}">
                    <a16:creationId xmlns:a16="http://schemas.microsoft.com/office/drawing/2014/main" id="{5B2ADDDF-6E38-4F06-94FB-90E44E63D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7" y="2058"/>
                <a:ext cx="31" cy="43"/>
              </a:xfrm>
              <a:custGeom>
                <a:avLst/>
                <a:gdLst>
                  <a:gd name="T0" fmla="*/ 10 w 15"/>
                  <a:gd name="T1" fmla="*/ 0 h 21"/>
                  <a:gd name="T2" fmla="*/ 7 w 15"/>
                  <a:gd name="T3" fmla="*/ 0 h 21"/>
                  <a:gd name="T4" fmla="*/ 6 w 15"/>
                  <a:gd name="T5" fmla="*/ 1 h 21"/>
                  <a:gd name="T6" fmla="*/ 6 w 15"/>
                  <a:gd name="T7" fmla="*/ 2 h 21"/>
                  <a:gd name="T8" fmla="*/ 6 w 15"/>
                  <a:gd name="T9" fmla="*/ 2 h 21"/>
                  <a:gd name="T10" fmla="*/ 5 w 15"/>
                  <a:gd name="T11" fmla="*/ 3 h 21"/>
                  <a:gd name="T12" fmla="*/ 5 w 15"/>
                  <a:gd name="T13" fmla="*/ 3 h 21"/>
                  <a:gd name="T14" fmla="*/ 0 w 15"/>
                  <a:gd name="T15" fmla="*/ 4 h 21"/>
                  <a:gd name="T16" fmla="*/ 4 w 15"/>
                  <a:gd name="T17" fmla="*/ 21 h 21"/>
                  <a:gd name="T18" fmla="*/ 11 w 15"/>
                  <a:gd name="T19" fmla="*/ 20 h 21"/>
                  <a:gd name="T20" fmla="*/ 11 w 15"/>
                  <a:gd name="T21" fmla="*/ 20 h 21"/>
                  <a:gd name="T22" fmla="*/ 11 w 15"/>
                  <a:gd name="T23" fmla="*/ 20 h 21"/>
                  <a:gd name="T24" fmla="*/ 15 w 15"/>
                  <a:gd name="T25" fmla="*/ 21 h 21"/>
                  <a:gd name="T26" fmla="*/ 10 w 15"/>
                  <a:gd name="T2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21">
                    <a:moveTo>
                      <a:pt x="1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4"/>
                      <a:pt x="2" y="4"/>
                      <a:pt x="0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7" y="21"/>
                      <a:pt x="9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3" y="21"/>
                      <a:pt x="15" y="21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0636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 132">
                <a:extLst>
                  <a:ext uri="{FF2B5EF4-FFF2-40B4-BE49-F238E27FC236}">
                    <a16:creationId xmlns:a16="http://schemas.microsoft.com/office/drawing/2014/main" id="{0D7C6E44-EE5A-4862-B668-F0A3773670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7" y="1990"/>
                <a:ext cx="346" cy="344"/>
              </a:xfrm>
              <a:custGeom>
                <a:avLst/>
                <a:gdLst>
                  <a:gd name="T0" fmla="*/ 152 w 168"/>
                  <a:gd name="T1" fmla="*/ 45 h 167"/>
                  <a:gd name="T2" fmla="*/ 148 w 168"/>
                  <a:gd name="T3" fmla="*/ 33 h 167"/>
                  <a:gd name="T4" fmla="*/ 136 w 168"/>
                  <a:gd name="T5" fmla="*/ 21 h 167"/>
                  <a:gd name="T6" fmla="*/ 125 w 168"/>
                  <a:gd name="T7" fmla="*/ 17 h 167"/>
                  <a:gd name="T8" fmla="*/ 123 w 168"/>
                  <a:gd name="T9" fmla="*/ 9 h 167"/>
                  <a:gd name="T10" fmla="*/ 109 w 168"/>
                  <a:gd name="T11" fmla="*/ 6 h 167"/>
                  <a:gd name="T12" fmla="*/ 95 w 168"/>
                  <a:gd name="T13" fmla="*/ 3 h 167"/>
                  <a:gd name="T14" fmla="*/ 81 w 168"/>
                  <a:gd name="T15" fmla="*/ 0 h 167"/>
                  <a:gd name="T16" fmla="*/ 75 w 168"/>
                  <a:gd name="T17" fmla="*/ 5 h 167"/>
                  <a:gd name="T18" fmla="*/ 63 w 168"/>
                  <a:gd name="T19" fmla="*/ 5 h 167"/>
                  <a:gd name="T20" fmla="*/ 47 w 168"/>
                  <a:gd name="T21" fmla="*/ 11 h 167"/>
                  <a:gd name="T22" fmla="*/ 39 w 168"/>
                  <a:gd name="T23" fmla="*/ 19 h 167"/>
                  <a:gd name="T24" fmla="*/ 30 w 168"/>
                  <a:gd name="T25" fmla="*/ 19 h 167"/>
                  <a:gd name="T26" fmla="*/ 22 w 168"/>
                  <a:gd name="T27" fmla="*/ 35 h 167"/>
                  <a:gd name="T28" fmla="*/ 13 w 168"/>
                  <a:gd name="T29" fmla="*/ 43 h 167"/>
                  <a:gd name="T30" fmla="*/ 7 w 168"/>
                  <a:gd name="T31" fmla="*/ 59 h 167"/>
                  <a:gd name="T32" fmla="*/ 7 w 168"/>
                  <a:gd name="T33" fmla="*/ 70 h 167"/>
                  <a:gd name="T34" fmla="*/ 0 w 168"/>
                  <a:gd name="T35" fmla="*/ 76 h 167"/>
                  <a:gd name="T36" fmla="*/ 3 w 168"/>
                  <a:gd name="T37" fmla="*/ 90 h 167"/>
                  <a:gd name="T38" fmla="*/ 6 w 168"/>
                  <a:gd name="T39" fmla="*/ 105 h 167"/>
                  <a:gd name="T40" fmla="*/ 8 w 168"/>
                  <a:gd name="T41" fmla="*/ 119 h 167"/>
                  <a:gd name="T42" fmla="*/ 16 w 168"/>
                  <a:gd name="T43" fmla="*/ 122 h 167"/>
                  <a:gd name="T44" fmla="*/ 20 w 168"/>
                  <a:gd name="T45" fmla="*/ 134 h 167"/>
                  <a:gd name="T46" fmla="*/ 32 w 168"/>
                  <a:gd name="T47" fmla="*/ 146 h 167"/>
                  <a:gd name="T48" fmla="*/ 43 w 168"/>
                  <a:gd name="T49" fmla="*/ 150 h 167"/>
                  <a:gd name="T50" fmla="*/ 45 w 168"/>
                  <a:gd name="T51" fmla="*/ 158 h 167"/>
                  <a:gd name="T52" fmla="*/ 59 w 168"/>
                  <a:gd name="T53" fmla="*/ 161 h 167"/>
                  <a:gd name="T54" fmla="*/ 73 w 168"/>
                  <a:gd name="T55" fmla="*/ 164 h 167"/>
                  <a:gd name="T56" fmla="*/ 87 w 168"/>
                  <a:gd name="T57" fmla="*/ 167 h 167"/>
                  <a:gd name="T58" fmla="*/ 93 w 168"/>
                  <a:gd name="T59" fmla="*/ 162 h 167"/>
                  <a:gd name="T60" fmla="*/ 106 w 168"/>
                  <a:gd name="T61" fmla="*/ 162 h 167"/>
                  <a:gd name="T62" fmla="*/ 121 w 168"/>
                  <a:gd name="T63" fmla="*/ 156 h 167"/>
                  <a:gd name="T64" fmla="*/ 130 w 168"/>
                  <a:gd name="T65" fmla="*/ 148 h 167"/>
                  <a:gd name="T66" fmla="*/ 138 w 168"/>
                  <a:gd name="T67" fmla="*/ 148 h 167"/>
                  <a:gd name="T68" fmla="*/ 146 w 168"/>
                  <a:gd name="T69" fmla="*/ 132 h 167"/>
                  <a:gd name="T70" fmla="*/ 155 w 168"/>
                  <a:gd name="T71" fmla="*/ 124 h 167"/>
                  <a:gd name="T72" fmla="*/ 161 w 168"/>
                  <a:gd name="T73" fmla="*/ 108 h 167"/>
                  <a:gd name="T74" fmla="*/ 162 w 168"/>
                  <a:gd name="T75" fmla="*/ 97 h 167"/>
                  <a:gd name="T76" fmla="*/ 168 w 168"/>
                  <a:gd name="T77" fmla="*/ 91 h 167"/>
                  <a:gd name="T78" fmla="*/ 165 w 168"/>
                  <a:gd name="T79" fmla="*/ 77 h 167"/>
                  <a:gd name="T80" fmla="*/ 162 w 168"/>
                  <a:gd name="T81" fmla="*/ 62 h 167"/>
                  <a:gd name="T82" fmla="*/ 160 w 168"/>
                  <a:gd name="T83" fmla="*/ 48 h 167"/>
                  <a:gd name="T84" fmla="*/ 91 w 168"/>
                  <a:gd name="T85" fmla="*/ 83 h 167"/>
                  <a:gd name="T86" fmla="*/ 80 w 168"/>
                  <a:gd name="T87" fmla="*/ 78 h 167"/>
                  <a:gd name="T88" fmla="*/ 57 w 168"/>
                  <a:gd name="T89" fmla="*/ 38 h 167"/>
                  <a:gd name="T90" fmla="*/ 70 w 168"/>
                  <a:gd name="T91" fmla="*/ 94 h 167"/>
                  <a:gd name="T92" fmla="*/ 25 w 168"/>
                  <a:gd name="T93" fmla="*/ 109 h 167"/>
                  <a:gd name="T94" fmla="*/ 70 w 168"/>
                  <a:gd name="T95" fmla="*/ 138 h 167"/>
                  <a:gd name="T96" fmla="*/ 95 w 168"/>
                  <a:gd name="T97" fmla="*/ 98 h 167"/>
                  <a:gd name="T98" fmla="*/ 108 w 168"/>
                  <a:gd name="T99" fmla="*/ 145 h 167"/>
                  <a:gd name="T100" fmla="*/ 100 w 168"/>
                  <a:gd name="T101" fmla="*/ 77 h 167"/>
                  <a:gd name="T102" fmla="*/ 80 w 168"/>
                  <a:gd name="T103" fmla="*/ 21 h 167"/>
                  <a:gd name="T104" fmla="*/ 138 w 168"/>
                  <a:gd name="T105" fmla="*/ 9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8" h="167">
                    <a:moveTo>
                      <a:pt x="156" y="46"/>
                    </a:moveTo>
                    <a:cubicBezTo>
                      <a:pt x="156" y="46"/>
                      <a:pt x="156" y="46"/>
                      <a:pt x="156" y="46"/>
                    </a:cubicBezTo>
                    <a:cubicBezTo>
                      <a:pt x="155" y="47"/>
                      <a:pt x="153" y="46"/>
                      <a:pt x="152" y="45"/>
                    </a:cubicBezTo>
                    <a:cubicBezTo>
                      <a:pt x="151" y="42"/>
                      <a:pt x="149" y="40"/>
                      <a:pt x="148" y="37"/>
                    </a:cubicBezTo>
                    <a:cubicBezTo>
                      <a:pt x="147" y="36"/>
                      <a:pt x="147" y="34"/>
                      <a:pt x="148" y="33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49" y="32"/>
                      <a:pt x="149" y="30"/>
                      <a:pt x="148" y="29"/>
                    </a:cubicBezTo>
                    <a:cubicBezTo>
                      <a:pt x="140" y="21"/>
                      <a:pt x="140" y="21"/>
                      <a:pt x="140" y="21"/>
                    </a:cubicBezTo>
                    <a:cubicBezTo>
                      <a:pt x="139" y="20"/>
                      <a:pt x="137" y="20"/>
                      <a:pt x="136" y="21"/>
                    </a:cubicBezTo>
                    <a:cubicBezTo>
                      <a:pt x="136" y="21"/>
                      <a:pt x="136" y="21"/>
                      <a:pt x="136" y="21"/>
                    </a:cubicBezTo>
                    <a:cubicBezTo>
                      <a:pt x="135" y="22"/>
                      <a:pt x="133" y="22"/>
                      <a:pt x="132" y="21"/>
                    </a:cubicBezTo>
                    <a:cubicBezTo>
                      <a:pt x="130" y="20"/>
                      <a:pt x="128" y="18"/>
                      <a:pt x="125" y="17"/>
                    </a:cubicBezTo>
                    <a:cubicBezTo>
                      <a:pt x="124" y="16"/>
                      <a:pt x="124" y="14"/>
                      <a:pt x="124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5" y="11"/>
                      <a:pt x="124" y="10"/>
                      <a:pt x="123" y="9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1" y="4"/>
                      <a:pt x="109" y="5"/>
                      <a:pt x="109" y="6"/>
                    </a:cubicBezTo>
                    <a:cubicBezTo>
                      <a:pt x="109" y="6"/>
                      <a:pt x="109" y="6"/>
                      <a:pt x="109" y="6"/>
                    </a:cubicBezTo>
                    <a:cubicBezTo>
                      <a:pt x="108" y="8"/>
                      <a:pt x="106" y="8"/>
                      <a:pt x="105" y="8"/>
                    </a:cubicBezTo>
                    <a:cubicBezTo>
                      <a:pt x="102" y="7"/>
                      <a:pt x="100" y="6"/>
                      <a:pt x="97" y="6"/>
                    </a:cubicBezTo>
                    <a:cubicBezTo>
                      <a:pt x="96" y="6"/>
                      <a:pt x="95" y="5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1"/>
                      <a:pt x="93" y="0"/>
                      <a:pt x="9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9" y="0"/>
                      <a:pt x="78" y="1"/>
                      <a:pt x="78" y="3"/>
                    </a:cubicBezTo>
                    <a:cubicBezTo>
                      <a:pt x="78" y="3"/>
                      <a:pt x="78" y="3"/>
                      <a:pt x="78" y="3"/>
                    </a:cubicBezTo>
                    <a:cubicBezTo>
                      <a:pt x="78" y="4"/>
                      <a:pt x="76" y="5"/>
                      <a:pt x="75" y="5"/>
                    </a:cubicBezTo>
                    <a:cubicBezTo>
                      <a:pt x="72" y="6"/>
                      <a:pt x="69" y="6"/>
                      <a:pt x="66" y="7"/>
                    </a:cubicBezTo>
                    <a:cubicBezTo>
                      <a:pt x="65" y="7"/>
                      <a:pt x="63" y="7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2" y="4"/>
                      <a:pt x="60" y="3"/>
                      <a:pt x="59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7" y="8"/>
                      <a:pt x="46" y="10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3"/>
                      <a:pt x="47" y="14"/>
                      <a:pt x="45" y="15"/>
                    </a:cubicBezTo>
                    <a:cubicBezTo>
                      <a:pt x="43" y="16"/>
                      <a:pt x="41" y="18"/>
                      <a:pt x="39" y="19"/>
                    </a:cubicBezTo>
                    <a:cubicBezTo>
                      <a:pt x="37" y="20"/>
                      <a:pt x="36" y="20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3" y="18"/>
                      <a:pt x="32" y="18"/>
                      <a:pt x="30" y="1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8"/>
                      <a:pt x="21" y="30"/>
                      <a:pt x="22" y="31"/>
                    </a:cubicBezTo>
                    <a:cubicBezTo>
                      <a:pt x="23" y="32"/>
                      <a:pt x="23" y="34"/>
                      <a:pt x="22" y="35"/>
                    </a:cubicBezTo>
                    <a:cubicBezTo>
                      <a:pt x="21" y="37"/>
                      <a:pt x="19" y="40"/>
                      <a:pt x="17" y="42"/>
                    </a:cubicBezTo>
                    <a:cubicBezTo>
                      <a:pt x="16" y="43"/>
                      <a:pt x="15" y="44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0" y="43"/>
                      <a:pt x="10" y="4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4" y="57"/>
                      <a:pt x="5" y="58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60"/>
                      <a:pt x="9" y="61"/>
                      <a:pt x="8" y="63"/>
                    </a:cubicBezTo>
                    <a:cubicBezTo>
                      <a:pt x="8" y="65"/>
                      <a:pt x="7" y="68"/>
                      <a:pt x="7" y="70"/>
                    </a:cubicBezTo>
                    <a:cubicBezTo>
                      <a:pt x="6" y="72"/>
                      <a:pt x="5" y="73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2" y="73"/>
                      <a:pt x="1" y="74"/>
                      <a:pt x="0" y="7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9"/>
                      <a:pt x="1" y="90"/>
                      <a:pt x="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5" y="90"/>
                      <a:pt x="6" y="91"/>
                      <a:pt x="6" y="93"/>
                    </a:cubicBezTo>
                    <a:cubicBezTo>
                      <a:pt x="6" y="96"/>
                      <a:pt x="7" y="99"/>
                      <a:pt x="8" y="102"/>
                    </a:cubicBezTo>
                    <a:cubicBezTo>
                      <a:pt x="8" y="103"/>
                      <a:pt x="7" y="104"/>
                      <a:pt x="6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4" y="106"/>
                      <a:pt x="3" y="107"/>
                      <a:pt x="4" y="109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9" y="121"/>
                      <a:pt x="10" y="122"/>
                      <a:pt x="12" y="121"/>
                    </a:cubicBezTo>
                    <a:cubicBezTo>
                      <a:pt x="12" y="121"/>
                      <a:pt x="12" y="121"/>
                      <a:pt x="12" y="121"/>
                    </a:cubicBezTo>
                    <a:cubicBezTo>
                      <a:pt x="13" y="120"/>
                      <a:pt x="15" y="121"/>
                      <a:pt x="16" y="122"/>
                    </a:cubicBezTo>
                    <a:cubicBezTo>
                      <a:pt x="17" y="125"/>
                      <a:pt x="19" y="127"/>
                      <a:pt x="20" y="130"/>
                    </a:cubicBezTo>
                    <a:cubicBezTo>
                      <a:pt x="21" y="131"/>
                      <a:pt x="21" y="133"/>
                      <a:pt x="20" y="134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19" y="135"/>
                      <a:pt x="19" y="137"/>
                      <a:pt x="20" y="138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7"/>
                      <a:pt x="31" y="147"/>
                      <a:pt x="32" y="146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33" y="145"/>
                      <a:pt x="35" y="145"/>
                      <a:pt x="36" y="146"/>
                    </a:cubicBezTo>
                    <a:cubicBezTo>
                      <a:pt x="38" y="147"/>
                      <a:pt x="40" y="149"/>
                      <a:pt x="43" y="150"/>
                    </a:cubicBezTo>
                    <a:cubicBezTo>
                      <a:pt x="44" y="151"/>
                      <a:pt x="44" y="153"/>
                      <a:pt x="44" y="154"/>
                    </a:cubicBezTo>
                    <a:cubicBezTo>
                      <a:pt x="44" y="154"/>
                      <a:pt x="44" y="154"/>
                      <a:pt x="44" y="154"/>
                    </a:cubicBezTo>
                    <a:cubicBezTo>
                      <a:pt x="43" y="156"/>
                      <a:pt x="44" y="157"/>
                      <a:pt x="45" y="158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7" y="163"/>
                      <a:pt x="59" y="162"/>
                      <a:pt x="59" y="161"/>
                    </a:cubicBezTo>
                    <a:cubicBezTo>
                      <a:pt x="59" y="161"/>
                      <a:pt x="59" y="161"/>
                      <a:pt x="59" y="161"/>
                    </a:cubicBezTo>
                    <a:cubicBezTo>
                      <a:pt x="60" y="160"/>
                      <a:pt x="62" y="159"/>
                      <a:pt x="63" y="159"/>
                    </a:cubicBezTo>
                    <a:cubicBezTo>
                      <a:pt x="66" y="160"/>
                      <a:pt x="68" y="161"/>
                      <a:pt x="71" y="161"/>
                    </a:cubicBezTo>
                    <a:cubicBezTo>
                      <a:pt x="72" y="161"/>
                      <a:pt x="73" y="163"/>
                      <a:pt x="73" y="164"/>
                    </a:cubicBezTo>
                    <a:cubicBezTo>
                      <a:pt x="73" y="164"/>
                      <a:pt x="73" y="164"/>
                      <a:pt x="73" y="164"/>
                    </a:cubicBezTo>
                    <a:cubicBezTo>
                      <a:pt x="73" y="166"/>
                      <a:pt x="75" y="167"/>
                      <a:pt x="76" y="167"/>
                    </a:cubicBezTo>
                    <a:cubicBezTo>
                      <a:pt x="87" y="167"/>
                      <a:pt x="87" y="167"/>
                      <a:pt x="87" y="167"/>
                    </a:cubicBezTo>
                    <a:cubicBezTo>
                      <a:pt x="89" y="167"/>
                      <a:pt x="90" y="166"/>
                      <a:pt x="90" y="164"/>
                    </a:cubicBezTo>
                    <a:cubicBezTo>
                      <a:pt x="90" y="164"/>
                      <a:pt x="90" y="164"/>
                      <a:pt x="90" y="164"/>
                    </a:cubicBezTo>
                    <a:cubicBezTo>
                      <a:pt x="91" y="163"/>
                      <a:pt x="92" y="162"/>
                      <a:pt x="93" y="162"/>
                    </a:cubicBezTo>
                    <a:cubicBezTo>
                      <a:pt x="96" y="161"/>
                      <a:pt x="99" y="161"/>
                      <a:pt x="102" y="160"/>
                    </a:cubicBezTo>
                    <a:cubicBezTo>
                      <a:pt x="103" y="160"/>
                      <a:pt x="105" y="160"/>
                      <a:pt x="105" y="162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06" y="163"/>
                      <a:pt x="108" y="164"/>
                      <a:pt x="109" y="164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21" y="159"/>
                      <a:pt x="122" y="157"/>
                      <a:pt x="121" y="156"/>
                    </a:cubicBezTo>
                    <a:cubicBezTo>
                      <a:pt x="121" y="156"/>
                      <a:pt x="121" y="156"/>
                      <a:pt x="121" y="156"/>
                    </a:cubicBezTo>
                    <a:cubicBezTo>
                      <a:pt x="121" y="154"/>
                      <a:pt x="121" y="153"/>
                      <a:pt x="123" y="152"/>
                    </a:cubicBezTo>
                    <a:cubicBezTo>
                      <a:pt x="125" y="151"/>
                      <a:pt x="127" y="149"/>
                      <a:pt x="130" y="148"/>
                    </a:cubicBezTo>
                    <a:cubicBezTo>
                      <a:pt x="131" y="147"/>
                      <a:pt x="132" y="147"/>
                      <a:pt x="133" y="148"/>
                    </a:cubicBezTo>
                    <a:cubicBezTo>
                      <a:pt x="133" y="148"/>
                      <a:pt x="133" y="148"/>
                      <a:pt x="133" y="148"/>
                    </a:cubicBezTo>
                    <a:cubicBezTo>
                      <a:pt x="135" y="149"/>
                      <a:pt x="136" y="149"/>
                      <a:pt x="138" y="148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47" y="139"/>
                      <a:pt x="147" y="137"/>
                      <a:pt x="146" y="136"/>
                    </a:cubicBezTo>
                    <a:cubicBezTo>
                      <a:pt x="145" y="135"/>
                      <a:pt x="145" y="133"/>
                      <a:pt x="146" y="132"/>
                    </a:cubicBezTo>
                    <a:cubicBezTo>
                      <a:pt x="148" y="130"/>
                      <a:pt x="149" y="127"/>
                      <a:pt x="151" y="125"/>
                    </a:cubicBezTo>
                    <a:cubicBezTo>
                      <a:pt x="152" y="124"/>
                      <a:pt x="153" y="123"/>
                      <a:pt x="155" y="124"/>
                    </a:cubicBez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56" y="124"/>
                      <a:pt x="158" y="124"/>
                      <a:pt x="159" y="122"/>
                    </a:cubicBezTo>
                    <a:cubicBezTo>
                      <a:pt x="163" y="112"/>
                      <a:pt x="163" y="112"/>
                      <a:pt x="163" y="112"/>
                    </a:cubicBezTo>
                    <a:cubicBezTo>
                      <a:pt x="164" y="111"/>
                      <a:pt x="163" y="109"/>
                      <a:pt x="161" y="108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0" y="107"/>
                      <a:pt x="159" y="106"/>
                      <a:pt x="160" y="105"/>
                    </a:cubicBezTo>
                    <a:cubicBezTo>
                      <a:pt x="161" y="102"/>
                      <a:pt x="161" y="99"/>
                      <a:pt x="162" y="97"/>
                    </a:cubicBezTo>
                    <a:cubicBezTo>
                      <a:pt x="162" y="95"/>
                      <a:pt x="163" y="94"/>
                      <a:pt x="165" y="94"/>
                    </a:cubicBezTo>
                    <a:cubicBezTo>
                      <a:pt x="165" y="94"/>
                      <a:pt x="165" y="94"/>
                      <a:pt x="165" y="94"/>
                    </a:cubicBezTo>
                    <a:cubicBezTo>
                      <a:pt x="166" y="94"/>
                      <a:pt x="168" y="93"/>
                      <a:pt x="168" y="91"/>
                    </a:cubicBezTo>
                    <a:cubicBezTo>
                      <a:pt x="168" y="80"/>
                      <a:pt x="168" y="80"/>
                      <a:pt x="168" y="80"/>
                    </a:cubicBezTo>
                    <a:cubicBezTo>
                      <a:pt x="168" y="78"/>
                      <a:pt x="167" y="77"/>
                      <a:pt x="165" y="77"/>
                    </a:cubicBezTo>
                    <a:cubicBezTo>
                      <a:pt x="165" y="77"/>
                      <a:pt x="165" y="77"/>
                      <a:pt x="165" y="77"/>
                    </a:cubicBezTo>
                    <a:cubicBezTo>
                      <a:pt x="164" y="77"/>
                      <a:pt x="162" y="76"/>
                      <a:pt x="162" y="74"/>
                    </a:cubicBezTo>
                    <a:cubicBezTo>
                      <a:pt x="162" y="71"/>
                      <a:pt x="161" y="69"/>
                      <a:pt x="161" y="66"/>
                    </a:cubicBezTo>
                    <a:cubicBezTo>
                      <a:pt x="160" y="64"/>
                      <a:pt x="161" y="63"/>
                      <a:pt x="162" y="62"/>
                    </a:cubicBezTo>
                    <a:cubicBezTo>
                      <a:pt x="162" y="62"/>
                      <a:pt x="162" y="62"/>
                      <a:pt x="162" y="62"/>
                    </a:cubicBezTo>
                    <a:cubicBezTo>
                      <a:pt x="164" y="61"/>
                      <a:pt x="165" y="60"/>
                      <a:pt x="164" y="5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59" y="46"/>
                      <a:pt x="158" y="46"/>
                      <a:pt x="156" y="46"/>
                    </a:cubicBezTo>
                    <a:close/>
                    <a:moveTo>
                      <a:pt x="80" y="78"/>
                    </a:moveTo>
                    <a:cubicBezTo>
                      <a:pt x="84" y="75"/>
                      <a:pt x="90" y="77"/>
                      <a:pt x="91" y="83"/>
                    </a:cubicBezTo>
                    <a:cubicBezTo>
                      <a:pt x="91" y="85"/>
                      <a:pt x="90" y="88"/>
                      <a:pt x="88" y="89"/>
                    </a:cubicBezTo>
                    <a:cubicBezTo>
                      <a:pt x="84" y="92"/>
                      <a:pt x="78" y="90"/>
                      <a:pt x="77" y="84"/>
                    </a:cubicBezTo>
                    <a:cubicBezTo>
                      <a:pt x="77" y="82"/>
                      <a:pt x="78" y="79"/>
                      <a:pt x="80" y="78"/>
                    </a:cubicBezTo>
                    <a:close/>
                    <a:moveTo>
                      <a:pt x="25" y="109"/>
                    </a:moveTo>
                    <a:cubicBezTo>
                      <a:pt x="14" y="82"/>
                      <a:pt x="23" y="52"/>
                      <a:pt x="45" y="35"/>
                    </a:cubicBezTo>
                    <a:cubicBezTo>
                      <a:pt x="49" y="31"/>
                      <a:pt x="55" y="33"/>
                      <a:pt x="57" y="38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67" y="77"/>
                      <a:pt x="65" y="84"/>
                      <a:pt x="68" y="90"/>
                    </a:cubicBezTo>
                    <a:cubicBezTo>
                      <a:pt x="68" y="92"/>
                      <a:pt x="69" y="93"/>
                      <a:pt x="70" y="94"/>
                    </a:cubicBezTo>
                    <a:cubicBezTo>
                      <a:pt x="54" y="130"/>
                      <a:pt x="54" y="130"/>
                      <a:pt x="54" y="130"/>
                    </a:cubicBezTo>
                    <a:cubicBezTo>
                      <a:pt x="52" y="135"/>
                      <a:pt x="46" y="137"/>
                      <a:pt x="41" y="133"/>
                    </a:cubicBezTo>
                    <a:cubicBezTo>
                      <a:pt x="34" y="126"/>
                      <a:pt x="28" y="118"/>
                      <a:pt x="25" y="109"/>
                    </a:cubicBezTo>
                    <a:close/>
                    <a:moveTo>
                      <a:pt x="108" y="145"/>
                    </a:moveTo>
                    <a:cubicBezTo>
                      <a:pt x="97" y="149"/>
                      <a:pt x="86" y="151"/>
                      <a:pt x="76" y="149"/>
                    </a:cubicBezTo>
                    <a:cubicBezTo>
                      <a:pt x="71" y="148"/>
                      <a:pt x="68" y="143"/>
                      <a:pt x="70" y="138"/>
                    </a:cubicBezTo>
                    <a:cubicBezTo>
                      <a:pt x="86" y="101"/>
                      <a:pt x="86" y="101"/>
                      <a:pt x="86" y="101"/>
                    </a:cubicBezTo>
                    <a:cubicBezTo>
                      <a:pt x="87" y="101"/>
                      <a:pt x="89" y="101"/>
                      <a:pt x="90" y="100"/>
                    </a:cubicBezTo>
                    <a:cubicBezTo>
                      <a:pt x="92" y="99"/>
                      <a:pt x="93" y="98"/>
                      <a:pt x="95" y="98"/>
                    </a:cubicBez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36" y="116"/>
                      <a:pt x="138" y="122"/>
                      <a:pt x="135" y="126"/>
                    </a:cubicBezTo>
                    <a:cubicBezTo>
                      <a:pt x="128" y="134"/>
                      <a:pt x="119" y="141"/>
                      <a:pt x="108" y="145"/>
                    </a:cubicBezTo>
                    <a:close/>
                    <a:moveTo>
                      <a:pt x="138" y="98"/>
                    </a:moveTo>
                    <a:cubicBezTo>
                      <a:pt x="102" y="82"/>
                      <a:pt x="102" y="82"/>
                      <a:pt x="102" y="82"/>
                    </a:cubicBezTo>
                    <a:cubicBezTo>
                      <a:pt x="101" y="80"/>
                      <a:pt x="101" y="79"/>
                      <a:pt x="100" y="77"/>
                    </a:cubicBezTo>
                    <a:cubicBezTo>
                      <a:pt x="98" y="71"/>
                      <a:pt x="93" y="67"/>
                      <a:pt x="86" y="66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1" y="27"/>
                      <a:pt x="74" y="21"/>
                      <a:pt x="80" y="21"/>
                    </a:cubicBezTo>
                    <a:cubicBezTo>
                      <a:pt x="107" y="19"/>
                      <a:pt x="134" y="35"/>
                      <a:pt x="145" y="62"/>
                    </a:cubicBezTo>
                    <a:cubicBezTo>
                      <a:pt x="149" y="71"/>
                      <a:pt x="150" y="81"/>
                      <a:pt x="149" y="91"/>
                    </a:cubicBezTo>
                    <a:cubicBezTo>
                      <a:pt x="148" y="96"/>
                      <a:pt x="143" y="100"/>
                      <a:pt x="138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Freeform 133">
                <a:extLst>
                  <a:ext uri="{FF2B5EF4-FFF2-40B4-BE49-F238E27FC236}">
                    <a16:creationId xmlns:a16="http://schemas.microsoft.com/office/drawing/2014/main" id="{0F3D9E92-DD45-4C02-8827-A9E136A21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178"/>
                <a:ext cx="126" cy="96"/>
              </a:xfrm>
              <a:custGeom>
                <a:avLst/>
                <a:gdLst>
                  <a:gd name="T0" fmla="*/ 25 w 61"/>
                  <a:gd name="T1" fmla="*/ 0 h 47"/>
                  <a:gd name="T2" fmla="*/ 14 w 61"/>
                  <a:gd name="T3" fmla="*/ 6 h 47"/>
                  <a:gd name="T4" fmla="*/ 11 w 61"/>
                  <a:gd name="T5" fmla="*/ 5 h 47"/>
                  <a:gd name="T6" fmla="*/ 0 w 61"/>
                  <a:gd name="T7" fmla="*/ 47 h 47"/>
                  <a:gd name="T8" fmla="*/ 16 w 61"/>
                  <a:gd name="T9" fmla="*/ 10 h 47"/>
                  <a:gd name="T10" fmla="*/ 20 w 61"/>
                  <a:gd name="T11" fmla="*/ 9 h 47"/>
                  <a:gd name="T12" fmla="*/ 25 w 61"/>
                  <a:gd name="T13" fmla="*/ 7 h 47"/>
                  <a:gd name="T14" fmla="*/ 61 w 61"/>
                  <a:gd name="T15" fmla="*/ 23 h 47"/>
                  <a:gd name="T16" fmla="*/ 25 w 61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47">
                    <a:moveTo>
                      <a:pt x="25" y="0"/>
                    </a:moveTo>
                    <a:cubicBezTo>
                      <a:pt x="23" y="3"/>
                      <a:pt x="19" y="6"/>
                      <a:pt x="14" y="6"/>
                    </a:cubicBezTo>
                    <a:cubicBezTo>
                      <a:pt x="13" y="6"/>
                      <a:pt x="12" y="6"/>
                      <a:pt x="11" y="5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9" y="10"/>
                      <a:pt x="20" y="9"/>
                    </a:cubicBezTo>
                    <a:cubicBezTo>
                      <a:pt x="22" y="8"/>
                      <a:pt x="23" y="7"/>
                      <a:pt x="25" y="7"/>
                    </a:cubicBezTo>
                    <a:cubicBezTo>
                      <a:pt x="61" y="23"/>
                      <a:pt x="61" y="23"/>
                      <a:pt x="61" y="23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 134">
                <a:extLst>
                  <a:ext uri="{FF2B5EF4-FFF2-40B4-BE49-F238E27FC236}">
                    <a16:creationId xmlns:a16="http://schemas.microsoft.com/office/drawing/2014/main" id="{1A68DD0B-1622-4592-B2F6-8C585C80A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2023"/>
                <a:ext cx="115" cy="99"/>
              </a:xfrm>
              <a:custGeom>
                <a:avLst/>
                <a:gdLst>
                  <a:gd name="T0" fmla="*/ 9 w 56"/>
                  <a:gd name="T1" fmla="*/ 2 h 48"/>
                  <a:gd name="T2" fmla="*/ 2 w 56"/>
                  <a:gd name="T3" fmla="*/ 13 h 48"/>
                  <a:gd name="T4" fmla="*/ 18 w 56"/>
                  <a:gd name="T5" fmla="*/ 48 h 48"/>
                  <a:gd name="T6" fmla="*/ 6 w 56"/>
                  <a:gd name="T7" fmla="*/ 16 h 48"/>
                  <a:gd name="T8" fmla="*/ 13 w 56"/>
                  <a:gd name="T9" fmla="*/ 5 h 48"/>
                  <a:gd name="T10" fmla="*/ 56 w 56"/>
                  <a:gd name="T11" fmla="*/ 17 h 48"/>
                  <a:gd name="T12" fmla="*/ 9 w 56"/>
                  <a:gd name="T13" fmla="*/ 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8">
                    <a:moveTo>
                      <a:pt x="9" y="2"/>
                    </a:moveTo>
                    <a:cubicBezTo>
                      <a:pt x="3" y="2"/>
                      <a:pt x="0" y="8"/>
                      <a:pt x="2" y="13"/>
                    </a:cubicBezTo>
                    <a:cubicBezTo>
                      <a:pt x="2" y="13"/>
                      <a:pt x="15" y="41"/>
                      <a:pt x="18" y="4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1"/>
                      <a:pt x="7" y="5"/>
                      <a:pt x="13" y="5"/>
                    </a:cubicBezTo>
                    <a:cubicBezTo>
                      <a:pt x="28" y="4"/>
                      <a:pt x="43" y="8"/>
                      <a:pt x="56" y="17"/>
                    </a:cubicBezTo>
                    <a:cubicBezTo>
                      <a:pt x="43" y="6"/>
                      <a:pt x="26" y="0"/>
                      <a:pt x="9" y="2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C1B5EA-F394-43EC-8B68-AE554737BF19}"/>
                </a:ext>
              </a:extLst>
            </p:cNvPr>
            <p:cNvSpPr/>
            <p:nvPr/>
          </p:nvSpPr>
          <p:spPr bwMode="auto">
            <a:xfrm>
              <a:off x="6531931" y="2262950"/>
              <a:ext cx="2428262" cy="2428254"/>
            </a:xfrm>
            <a:prstGeom prst="ellipse">
              <a:avLst/>
            </a:prstGeom>
            <a:gradFill flip="none" rotWithShape="1">
              <a:gsLst>
                <a:gs pos="44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0FCBCD5-E980-4AA5-A034-BE8A44102D45}"/>
                </a:ext>
              </a:extLst>
            </p:cNvPr>
            <p:cNvSpPr txBox="1">
              <a:spLocks/>
            </p:cNvSpPr>
            <p:nvPr/>
          </p:nvSpPr>
          <p:spPr>
            <a:xfrm>
              <a:off x="9877511" y="1685350"/>
              <a:ext cx="1862188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7168">
                        <a:schemeClr val="accent1"/>
                      </a:gs>
                      <a:gs pos="27000">
                        <a:schemeClr val="accent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Optimize </a:t>
              </a:r>
              <a:b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7168">
                        <a:schemeClr val="accent1"/>
                      </a:gs>
                      <a:gs pos="27000">
                        <a:schemeClr val="accent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7168">
                        <a:schemeClr val="accent1"/>
                      </a:gs>
                      <a:gs pos="27000">
                        <a:schemeClr val="accent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operations</a:t>
              </a:r>
            </a:p>
          </p:txBody>
        </p:sp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52B6DF67-0CB3-4DEA-8293-91AE281E8B57}"/>
                </a:ext>
              </a:extLst>
            </p:cNvPr>
            <p:cNvSpPr txBox="1">
              <a:spLocks/>
            </p:cNvSpPr>
            <p:nvPr/>
          </p:nvSpPr>
          <p:spPr>
            <a:xfrm>
              <a:off x="9877510" y="4623591"/>
              <a:ext cx="1285396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7168">
                        <a:schemeClr val="accent1"/>
                      </a:gs>
                      <a:gs pos="27000">
                        <a:schemeClr val="accent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Transform products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061CE8D-C4FF-463A-989D-7E194E012BC4}"/>
                </a:ext>
              </a:extLst>
            </p:cNvPr>
            <p:cNvGrpSpPr/>
            <p:nvPr/>
          </p:nvGrpSpPr>
          <p:grpSpPr>
            <a:xfrm>
              <a:off x="8415044" y="2689888"/>
              <a:ext cx="1476568" cy="1522340"/>
              <a:chOff x="8187383" y="2656641"/>
              <a:chExt cx="1476568" cy="152234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2214E38E-96C2-483B-B0B4-F2B2AB7F6E13}"/>
                  </a:ext>
                </a:extLst>
              </p:cNvPr>
              <p:cNvGrpSpPr/>
              <p:nvPr/>
            </p:nvGrpSpPr>
            <p:grpSpPr>
              <a:xfrm rot="1142896">
                <a:off x="8528697" y="3918990"/>
                <a:ext cx="898171" cy="64008"/>
                <a:chOff x="8440694" y="3769960"/>
                <a:chExt cx="898171" cy="64008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0EB60983-1EC2-4A05-91D9-A1354ECE8F59}"/>
                    </a:ext>
                  </a:extLst>
                </p:cNvPr>
                <p:cNvSpPr/>
                <p:nvPr/>
              </p:nvSpPr>
              <p:spPr bwMode="auto">
                <a:xfrm>
                  <a:off x="8487921" y="3769960"/>
                  <a:ext cx="850944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D0E43DA2-2F81-4B3E-B42B-9F5FB4606206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2C32062-B103-47B8-AB8C-6EFC508FFFB5}"/>
                  </a:ext>
                </a:extLst>
              </p:cNvPr>
              <p:cNvGrpSpPr/>
              <p:nvPr/>
            </p:nvGrpSpPr>
            <p:grpSpPr>
              <a:xfrm rot="1434161">
                <a:off x="8187383" y="3705036"/>
                <a:ext cx="326052" cy="64008"/>
                <a:chOff x="8440694" y="3769960"/>
                <a:chExt cx="326052" cy="64008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2CEEFC0A-1D87-40CD-80CF-3D4297437E40}"/>
                    </a:ext>
                  </a:extLst>
                </p:cNvPr>
                <p:cNvSpPr/>
                <p:nvPr/>
              </p:nvSpPr>
              <p:spPr bwMode="auto">
                <a:xfrm>
                  <a:off x="8487921" y="3769960"/>
                  <a:ext cx="278825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A1B61FE7-FBEC-4FD8-943F-4C1AEDD84A5F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C0CBC94-2C3B-44D8-86B0-3F218E44A31A}"/>
                  </a:ext>
                </a:extLst>
              </p:cNvPr>
              <p:cNvGrpSpPr/>
              <p:nvPr/>
            </p:nvGrpSpPr>
            <p:grpSpPr>
              <a:xfrm rot="1520026">
                <a:off x="8902093" y="4114972"/>
                <a:ext cx="578089" cy="64009"/>
                <a:chOff x="8440694" y="3769960"/>
                <a:chExt cx="578089" cy="64009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0485AB27-3C86-4837-9898-4F4E10E3590E}"/>
                    </a:ext>
                  </a:extLst>
                </p:cNvPr>
                <p:cNvSpPr/>
                <p:nvPr/>
              </p:nvSpPr>
              <p:spPr bwMode="auto">
                <a:xfrm>
                  <a:off x="8487923" y="3769961"/>
                  <a:ext cx="530860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B2985355-D486-4DD3-92C3-A7E515A550C5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B122799-0662-449C-B36E-D552E081622A}"/>
                  </a:ext>
                </a:extLst>
              </p:cNvPr>
              <p:cNvGrpSpPr/>
              <p:nvPr/>
            </p:nvGrpSpPr>
            <p:grpSpPr>
              <a:xfrm rot="20457104" flipV="1">
                <a:off x="8287927" y="2966475"/>
                <a:ext cx="898171" cy="64008"/>
                <a:chOff x="8440694" y="3769960"/>
                <a:chExt cx="898171" cy="64008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AB6C6B7A-EB8B-4268-9901-F5AF8CA17F3F}"/>
                    </a:ext>
                  </a:extLst>
                </p:cNvPr>
                <p:cNvSpPr/>
                <p:nvPr/>
              </p:nvSpPr>
              <p:spPr bwMode="auto">
                <a:xfrm>
                  <a:off x="8487921" y="3769960"/>
                  <a:ext cx="850944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407C8BC5-52DE-4B4F-9C0E-AE2614368FAB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6DF715E8-F278-4022-9518-8C801524C25E}"/>
                  </a:ext>
                </a:extLst>
              </p:cNvPr>
              <p:cNvGrpSpPr/>
              <p:nvPr/>
            </p:nvGrpSpPr>
            <p:grpSpPr>
              <a:xfrm rot="20165839" flipV="1">
                <a:off x="8653424" y="2883037"/>
                <a:ext cx="326052" cy="64008"/>
                <a:chOff x="8440694" y="3769960"/>
                <a:chExt cx="326052" cy="64008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46CAB756-1CA2-4848-819B-B2EFAD6FE3AB}"/>
                    </a:ext>
                  </a:extLst>
                </p:cNvPr>
                <p:cNvSpPr/>
                <p:nvPr/>
              </p:nvSpPr>
              <p:spPr bwMode="auto">
                <a:xfrm>
                  <a:off x="8487921" y="3769960"/>
                  <a:ext cx="278825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ACFD9932-3D66-4158-A579-773A01C6A7BF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7D9F39C-45E1-4C4A-9630-215186B9407C}"/>
                  </a:ext>
                </a:extLst>
              </p:cNvPr>
              <p:cNvGrpSpPr/>
              <p:nvPr/>
            </p:nvGrpSpPr>
            <p:grpSpPr>
              <a:xfrm rot="20079974" flipV="1">
                <a:off x="9085862" y="2656641"/>
                <a:ext cx="578089" cy="64009"/>
                <a:chOff x="8440694" y="3769960"/>
                <a:chExt cx="578089" cy="64009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8683D217-B3E9-4CF4-9DBC-6392C64B837C}"/>
                    </a:ext>
                  </a:extLst>
                </p:cNvPr>
                <p:cNvSpPr/>
                <p:nvPr/>
              </p:nvSpPr>
              <p:spPr bwMode="auto">
                <a:xfrm>
                  <a:off x="8487923" y="3769961"/>
                  <a:ext cx="530860" cy="640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alpha val="33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27EFD725-5233-4983-8E0D-86F7C78014E7}"/>
                    </a:ext>
                  </a:extLst>
                </p:cNvPr>
                <p:cNvSpPr/>
                <p:nvPr/>
              </p:nvSpPr>
              <p:spPr bwMode="auto">
                <a:xfrm>
                  <a:off x="8440694" y="3769960"/>
                  <a:ext cx="64008" cy="6400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D5C2FB-5A2B-4C88-8EC5-08B21C9C22FA}"/>
                </a:ext>
              </a:extLst>
            </p:cNvPr>
            <p:cNvGrpSpPr/>
            <p:nvPr/>
          </p:nvGrpSpPr>
          <p:grpSpPr>
            <a:xfrm rot="20247260" flipH="1">
              <a:off x="5439470" y="4128638"/>
              <a:ext cx="898171" cy="64008"/>
              <a:chOff x="8440694" y="3769960"/>
              <a:chExt cx="898171" cy="6400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9F22E86-465C-4B86-8002-37271A017005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5A0665E-2546-4FE0-B3A0-978795C2F001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DC0652B-E0DC-4E76-8862-BEC198A44DF1}"/>
                </a:ext>
              </a:extLst>
            </p:cNvPr>
            <p:cNvGrpSpPr/>
            <p:nvPr/>
          </p:nvGrpSpPr>
          <p:grpSpPr>
            <a:xfrm rot="20280813" flipH="1">
              <a:off x="6362244" y="3840568"/>
              <a:ext cx="578089" cy="64009"/>
              <a:chOff x="8440694" y="3769960"/>
              <a:chExt cx="578089" cy="6400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9E3B4CA-8884-4025-B43D-AC6D6FEEE977}"/>
                  </a:ext>
                </a:extLst>
              </p:cNvPr>
              <p:cNvSpPr/>
              <p:nvPr/>
            </p:nvSpPr>
            <p:spPr bwMode="auto">
              <a:xfrm>
                <a:off x="8487923" y="3769961"/>
                <a:ext cx="530860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31F6A76-E683-4BD9-880E-C864ACC5655E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13A0462-C8F9-46BC-A5D1-C81AB351BC63}"/>
                </a:ext>
              </a:extLst>
            </p:cNvPr>
            <p:cNvGrpSpPr/>
            <p:nvPr/>
          </p:nvGrpSpPr>
          <p:grpSpPr>
            <a:xfrm rot="1448748" flipH="1" flipV="1">
              <a:off x="6159046" y="2965783"/>
              <a:ext cx="898171" cy="64008"/>
              <a:chOff x="8440694" y="3769960"/>
              <a:chExt cx="898171" cy="6400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99328BB-5151-4A48-9C04-006FBAEE849A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DFC1A3C-2FAA-477E-A1EF-1661EE1C64FA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AF4D01-AEC2-40B3-8FC6-12D0B40419C5}"/>
                </a:ext>
              </a:extLst>
            </p:cNvPr>
            <p:cNvGrpSpPr/>
            <p:nvPr/>
          </p:nvGrpSpPr>
          <p:grpSpPr>
            <a:xfrm rot="1434161" flipH="1" flipV="1">
              <a:off x="6445568" y="3002030"/>
              <a:ext cx="326052" cy="64008"/>
              <a:chOff x="8440694" y="3769960"/>
              <a:chExt cx="326052" cy="64008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1A1EC8D-96D1-4F60-8AE4-0FFC2C03AD55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278825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615A2CA-D015-42D9-8FA1-AC2346BFB65B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372618-8F3E-4289-AF38-EDD03546FD38}"/>
                </a:ext>
              </a:extLst>
            </p:cNvPr>
            <p:cNvGrpSpPr/>
            <p:nvPr/>
          </p:nvGrpSpPr>
          <p:grpSpPr>
            <a:xfrm rot="1520026" flipH="1" flipV="1">
              <a:off x="5792135" y="2724964"/>
              <a:ext cx="578089" cy="64009"/>
              <a:chOff x="8440694" y="3769960"/>
              <a:chExt cx="578089" cy="6400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C8DC9BE-F031-47F8-AE7D-73C643925456}"/>
                  </a:ext>
                </a:extLst>
              </p:cNvPr>
              <p:cNvSpPr/>
              <p:nvPr/>
            </p:nvSpPr>
            <p:spPr bwMode="auto">
              <a:xfrm>
                <a:off x="8487923" y="3769961"/>
                <a:ext cx="530860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4A792B7-277E-4F04-BC68-E0DB38DAD887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E2B115F-55B5-45FD-9153-179CB4E15F56}"/>
                </a:ext>
              </a:extLst>
            </p:cNvPr>
            <p:cNvGrpSpPr/>
            <p:nvPr/>
          </p:nvGrpSpPr>
          <p:grpSpPr>
            <a:xfrm rot="20165839" flipH="1">
              <a:off x="6313940" y="3941167"/>
              <a:ext cx="326052" cy="64008"/>
              <a:chOff x="8440694" y="3769960"/>
              <a:chExt cx="326052" cy="64008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DDCB9A9-4DEB-4D66-8D93-E1EEF7C76202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278825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115A0076-4456-464C-9554-1DC1EB30697D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3C0C1FF-C058-4FC1-966B-225FDD3662B1}"/>
                </a:ext>
              </a:extLst>
            </p:cNvPr>
            <p:cNvGrpSpPr/>
            <p:nvPr/>
          </p:nvGrpSpPr>
          <p:grpSpPr>
            <a:xfrm rot="1257066" flipH="1" flipV="1">
              <a:off x="5724782" y="2744680"/>
              <a:ext cx="326052" cy="64008"/>
              <a:chOff x="8440694" y="3769960"/>
              <a:chExt cx="326052" cy="6400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154541-6189-4775-8BC7-0D83071E5616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278825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3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2EB09403-15EF-4FEE-8129-A286EA05C2BC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6018E2-93D2-45BB-A033-0B8472D9B9C4}"/>
                </a:ext>
              </a:extLst>
            </p:cNvPr>
            <p:cNvGrpSpPr/>
            <p:nvPr/>
          </p:nvGrpSpPr>
          <p:grpSpPr>
            <a:xfrm>
              <a:off x="5222285" y="2923337"/>
              <a:ext cx="5045516" cy="1079648"/>
              <a:chOff x="4994624" y="2890090"/>
              <a:chExt cx="5045516" cy="1079648"/>
            </a:xfrm>
          </p:grpSpPr>
          <p:sp>
            <p:nvSpPr>
              <p:cNvPr id="91" name="Text Placeholder 2">
                <a:extLst>
                  <a:ext uri="{FF2B5EF4-FFF2-40B4-BE49-F238E27FC236}">
                    <a16:creationId xmlns:a16="http://schemas.microsoft.com/office/drawing/2014/main" id="{A998BE12-5A8A-4A79-94EF-6375C568254E}"/>
                  </a:ext>
                </a:extLst>
              </p:cNvPr>
              <p:cNvSpPr txBox="1">
                <a:spLocks/>
              </p:cNvSpPr>
              <p:nvPr/>
            </p:nvSpPr>
            <p:spPr>
              <a:xfrm rot="20460519" flipH="1">
                <a:off x="8668540" y="2890090"/>
                <a:ext cx="1371600" cy="18466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Operational Data</a:t>
                </a:r>
              </a:p>
            </p:txBody>
          </p:sp>
          <p:sp>
            <p:nvSpPr>
              <p:cNvPr id="92" name="Text Placeholder 2">
                <a:extLst>
                  <a:ext uri="{FF2B5EF4-FFF2-40B4-BE49-F238E27FC236}">
                    <a16:creationId xmlns:a16="http://schemas.microsoft.com/office/drawing/2014/main" id="{A65E8DAC-9C8D-44AA-AAF7-A257BD374E19}"/>
                  </a:ext>
                </a:extLst>
              </p:cNvPr>
              <p:cNvSpPr txBox="1">
                <a:spLocks/>
              </p:cNvSpPr>
              <p:nvPr/>
            </p:nvSpPr>
            <p:spPr>
              <a:xfrm rot="1216222" flipH="1">
                <a:off x="8667888" y="3785072"/>
                <a:ext cx="1371600" cy="18466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Product Telemetry</a:t>
                </a:r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E1C4F1A0-A2F3-46F7-A0B5-1E3DF3D38702}"/>
                  </a:ext>
                </a:extLst>
              </p:cNvPr>
              <p:cNvCxnSpPr>
                <a:cxnSpLocks/>
              </p:cNvCxnSpPr>
              <p:nvPr/>
            </p:nvCxnSpPr>
            <p:spPr>
              <a:xfrm rot="1140000">
                <a:off x="6373179" y="3309360"/>
                <a:ext cx="43815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C99225A-E606-466A-8559-7C0E3DA4CEBA}"/>
                  </a:ext>
                </a:extLst>
              </p:cNvPr>
              <p:cNvCxnSpPr>
                <a:cxnSpLocks/>
              </p:cNvCxnSpPr>
              <p:nvPr/>
            </p:nvCxnSpPr>
            <p:spPr>
              <a:xfrm rot="20460000" flipV="1">
                <a:off x="6373179" y="3548641"/>
                <a:ext cx="43815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8B9CFF2-C2C5-44B8-AAAA-8D0A1BC8870D}"/>
                  </a:ext>
                </a:extLst>
              </p:cNvPr>
              <p:cNvCxnSpPr>
                <a:cxnSpLocks/>
              </p:cNvCxnSpPr>
              <p:nvPr/>
            </p:nvCxnSpPr>
            <p:spPr>
              <a:xfrm rot="20460000" flipH="1">
                <a:off x="8223436" y="3309360"/>
                <a:ext cx="43815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FF02C9AC-66CC-43C9-990E-D0C0280ED48C}"/>
                  </a:ext>
                </a:extLst>
              </p:cNvPr>
              <p:cNvCxnSpPr>
                <a:cxnSpLocks/>
              </p:cNvCxnSpPr>
              <p:nvPr/>
            </p:nvCxnSpPr>
            <p:spPr>
              <a:xfrm rot="1140000" flipH="1" flipV="1">
                <a:off x="8223436" y="3548641"/>
                <a:ext cx="438150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 Placeholder 2">
                <a:extLst>
                  <a:ext uri="{FF2B5EF4-FFF2-40B4-BE49-F238E27FC236}">
                    <a16:creationId xmlns:a16="http://schemas.microsoft.com/office/drawing/2014/main" id="{01E7FF8F-5F4B-4A41-A6D2-91FC660F9553}"/>
                  </a:ext>
                </a:extLst>
              </p:cNvPr>
              <p:cNvSpPr txBox="1">
                <a:spLocks/>
              </p:cNvSpPr>
              <p:nvPr/>
            </p:nvSpPr>
            <p:spPr>
              <a:xfrm rot="1139481">
                <a:off x="4994624" y="2890090"/>
                <a:ext cx="1371600" cy="18466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Customer signal</a:t>
                </a:r>
              </a:p>
            </p:txBody>
          </p:sp>
          <p:sp>
            <p:nvSpPr>
              <p:cNvPr id="98" name="Text Placeholder 2">
                <a:extLst>
                  <a:ext uri="{FF2B5EF4-FFF2-40B4-BE49-F238E27FC236}">
                    <a16:creationId xmlns:a16="http://schemas.microsoft.com/office/drawing/2014/main" id="{FE5A72A8-FEE6-489B-8FFB-B9B03F988D08}"/>
                  </a:ext>
                </a:extLst>
              </p:cNvPr>
              <p:cNvSpPr txBox="1">
                <a:spLocks/>
              </p:cNvSpPr>
              <p:nvPr/>
            </p:nvSpPr>
            <p:spPr>
              <a:xfrm rot="20383778">
                <a:off x="4997825" y="3785072"/>
                <a:ext cx="1371600" cy="18466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sz="1200"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latin typeface="Segoe UI Semibold"/>
                  </a:rPr>
                  <a:t>Employee feedback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195">
                        <a:schemeClr val="tx1"/>
                      </a:gs>
                      <a:gs pos="16814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F41CACC-F95A-41C7-827A-642214967797}"/>
                </a:ext>
              </a:extLst>
            </p:cNvPr>
            <p:cNvGrpSpPr/>
            <p:nvPr/>
          </p:nvGrpSpPr>
          <p:grpSpPr>
            <a:xfrm rot="4257104" flipV="1">
              <a:off x="6749624" y="1983372"/>
              <a:ext cx="898171" cy="64008"/>
              <a:chOff x="8440694" y="3769960"/>
              <a:chExt cx="898171" cy="6400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1209E0D-55BB-4FC5-A415-0E171735F469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60B6443-93F4-4E64-B96E-A89081F1E317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5843D4-0F18-4DDE-8557-36184BA07960}"/>
                </a:ext>
              </a:extLst>
            </p:cNvPr>
            <p:cNvSpPr/>
            <p:nvPr/>
          </p:nvSpPr>
          <p:spPr bwMode="auto">
            <a:xfrm>
              <a:off x="6016632" y="1168342"/>
              <a:ext cx="1112838" cy="81363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838" h="813639">
                  <a:moveTo>
                    <a:pt x="0" y="31795"/>
                  </a:moveTo>
                  <a:cubicBezTo>
                    <a:pt x="615950" y="-119017"/>
                    <a:pt x="912813" y="287382"/>
                    <a:pt x="1112838" y="81363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C0CA30-7AA6-4682-8CC1-00797F4F9486}"/>
                </a:ext>
              </a:extLst>
            </p:cNvPr>
            <p:cNvSpPr/>
            <p:nvPr/>
          </p:nvSpPr>
          <p:spPr bwMode="auto">
            <a:xfrm rot="10800000" flipV="1">
              <a:off x="5984628" y="11712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96563E-AF21-4681-88F4-9DCC838EDE1A}"/>
                </a:ext>
              </a:extLst>
            </p:cNvPr>
            <p:cNvSpPr/>
            <p:nvPr/>
          </p:nvSpPr>
          <p:spPr bwMode="auto">
            <a:xfrm>
              <a:off x="6448635" y="1035544"/>
              <a:ext cx="712788" cy="103266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788" h="1032669">
                  <a:moveTo>
                    <a:pt x="0" y="0"/>
                  </a:moveTo>
                  <a:cubicBezTo>
                    <a:pt x="447675" y="227013"/>
                    <a:pt x="512763" y="506412"/>
                    <a:pt x="712788" y="103266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7DBD1A1-7A71-4F9F-8BD1-24FA05BEA167}"/>
                </a:ext>
              </a:extLst>
            </p:cNvPr>
            <p:cNvSpPr/>
            <p:nvPr/>
          </p:nvSpPr>
          <p:spPr bwMode="auto">
            <a:xfrm rot="10800000" flipV="1">
              <a:off x="6416631" y="100666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5BA51E5-0774-4635-89C4-6D2E9AE56B50}"/>
                </a:ext>
              </a:extLst>
            </p:cNvPr>
            <p:cNvGrpSpPr/>
            <p:nvPr/>
          </p:nvGrpSpPr>
          <p:grpSpPr>
            <a:xfrm rot="3947022" flipV="1">
              <a:off x="7086624" y="2304114"/>
              <a:ext cx="421801" cy="64008"/>
              <a:chOff x="8440694" y="3769960"/>
              <a:chExt cx="421801" cy="64008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5807D79-7AE1-4EB1-AD6D-A922FCC65BAF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BA71D-E278-4B38-B727-23568623F2A8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11602C-7F3B-44AE-AAD4-C62E62F8E4E3}"/>
                </a:ext>
              </a:extLst>
            </p:cNvPr>
            <p:cNvGrpSpPr/>
            <p:nvPr/>
          </p:nvGrpSpPr>
          <p:grpSpPr>
            <a:xfrm rot="17652978" flipH="1" flipV="1">
              <a:off x="8180434" y="1877957"/>
              <a:ext cx="421801" cy="64008"/>
              <a:chOff x="8440694" y="3769960"/>
              <a:chExt cx="421801" cy="6400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1A38D38-2534-4FDF-BFE9-CD5E3746EAC8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DA4CD69-4C83-4374-BB6B-136E320A25C4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7772F3-AE6D-4A73-9A89-76E2846469A1}"/>
                </a:ext>
              </a:extLst>
            </p:cNvPr>
            <p:cNvGrpSpPr/>
            <p:nvPr/>
          </p:nvGrpSpPr>
          <p:grpSpPr>
            <a:xfrm rot="17342896" flipH="1" flipV="1">
              <a:off x="7756939" y="2253586"/>
              <a:ext cx="898171" cy="64008"/>
              <a:chOff x="8440694" y="3769960"/>
              <a:chExt cx="898171" cy="6400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8556F50-100B-47B8-897E-C2426FDE2B31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24172BE-4A33-47E3-98D8-97023132DAB9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6775916-BC6B-4B40-A837-BA3CB26D47DB}"/>
                </a:ext>
              </a:extLst>
            </p:cNvPr>
            <p:cNvSpPr/>
            <p:nvPr/>
          </p:nvSpPr>
          <p:spPr bwMode="auto">
            <a:xfrm flipH="1">
              <a:off x="8427388" y="1167449"/>
              <a:ext cx="703263" cy="769144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FB31BD-900D-49D9-8840-9C7FC8FE742C}"/>
                </a:ext>
              </a:extLst>
            </p:cNvPr>
            <p:cNvSpPr/>
            <p:nvPr/>
          </p:nvSpPr>
          <p:spPr bwMode="auto">
            <a:xfrm rot="10800000" flipH="1" flipV="1">
              <a:off x="9087485" y="114949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C4DB5C0-4AAC-408A-9B34-237B59EA1B51}"/>
                </a:ext>
              </a:extLst>
            </p:cNvPr>
            <p:cNvSpPr/>
            <p:nvPr/>
          </p:nvSpPr>
          <p:spPr bwMode="auto">
            <a:xfrm flipH="1">
              <a:off x="8386252" y="984463"/>
              <a:ext cx="1010444" cy="68088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4614 h 680889"/>
                <a:gd name="connsiteX1" fmla="*/ 1010444 w 1010444"/>
                <a:gd name="connsiteY1" fmla="*/ 680889 h 68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444" h="680889">
                  <a:moveTo>
                    <a:pt x="0" y="4614"/>
                  </a:moveTo>
                  <a:cubicBezTo>
                    <a:pt x="307181" y="-27136"/>
                    <a:pt x="762794" y="95101"/>
                    <a:pt x="1010444" y="68088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ED4BEB-E4FF-4CE3-99FB-2D60EAA35307}"/>
                </a:ext>
              </a:extLst>
            </p:cNvPr>
            <p:cNvSpPr/>
            <p:nvPr/>
          </p:nvSpPr>
          <p:spPr bwMode="auto">
            <a:xfrm rot="10800000" flipH="1" flipV="1">
              <a:off x="9353530" y="96398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CC8D3B-03E9-4DB3-844D-62F781B743A2}"/>
                </a:ext>
              </a:extLst>
            </p:cNvPr>
            <p:cNvGrpSpPr/>
            <p:nvPr/>
          </p:nvGrpSpPr>
          <p:grpSpPr>
            <a:xfrm rot="4257104" flipH="1">
              <a:off x="7836933" y="4877189"/>
              <a:ext cx="898171" cy="64008"/>
              <a:chOff x="8440694" y="3769960"/>
              <a:chExt cx="898171" cy="64008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8D2B27E-1F30-4338-A0AF-D48DDAF39ACD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85094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1A4F5BF-ACBC-453F-B40B-7578AE9272BB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BDF0121-C829-4442-BFAF-5107F2DDAEC1}"/>
                </a:ext>
              </a:extLst>
            </p:cNvPr>
            <p:cNvSpPr/>
            <p:nvPr/>
          </p:nvSpPr>
          <p:spPr bwMode="auto">
            <a:xfrm flipH="1" flipV="1">
              <a:off x="8355258" y="4942588"/>
              <a:ext cx="1112838" cy="81363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838" h="813639">
                  <a:moveTo>
                    <a:pt x="0" y="31795"/>
                  </a:moveTo>
                  <a:cubicBezTo>
                    <a:pt x="615950" y="-119017"/>
                    <a:pt x="912813" y="287382"/>
                    <a:pt x="1112838" y="81363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FFA2CA-6EDB-4BA3-AD75-0627E5B2167D}"/>
                </a:ext>
              </a:extLst>
            </p:cNvPr>
            <p:cNvSpPr/>
            <p:nvPr/>
          </p:nvSpPr>
          <p:spPr bwMode="auto">
            <a:xfrm rot="10800000" flipH="1">
              <a:off x="9436092" y="568930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4C93BFE-44D6-47F8-8C72-7464B6A122BB}"/>
                </a:ext>
              </a:extLst>
            </p:cNvPr>
            <p:cNvSpPr/>
            <p:nvPr/>
          </p:nvSpPr>
          <p:spPr bwMode="auto">
            <a:xfrm flipH="1" flipV="1">
              <a:off x="8323305" y="4856356"/>
              <a:ext cx="712788" cy="103266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788" h="1032669">
                  <a:moveTo>
                    <a:pt x="0" y="0"/>
                  </a:moveTo>
                  <a:cubicBezTo>
                    <a:pt x="447675" y="227013"/>
                    <a:pt x="512763" y="506412"/>
                    <a:pt x="712788" y="103266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3338120-5518-442B-96FA-6069644B6EFC}"/>
                </a:ext>
              </a:extLst>
            </p:cNvPr>
            <p:cNvSpPr/>
            <p:nvPr/>
          </p:nvSpPr>
          <p:spPr bwMode="auto">
            <a:xfrm rot="10800000" flipH="1">
              <a:off x="9004089" y="585389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5D05441-813D-41E4-B197-32CD9B46F542}"/>
                </a:ext>
              </a:extLst>
            </p:cNvPr>
            <p:cNvGrpSpPr/>
            <p:nvPr/>
          </p:nvGrpSpPr>
          <p:grpSpPr>
            <a:xfrm rot="3947022" flipH="1">
              <a:off x="7976303" y="4556447"/>
              <a:ext cx="421801" cy="64008"/>
              <a:chOff x="8440694" y="3769960"/>
              <a:chExt cx="421801" cy="6400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A2FC3CB-2611-4E8C-AD76-65B657283560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078A764-1A3B-4656-946A-A368611708A6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E73501-8737-4DCF-BF21-F7FD48705731}"/>
                </a:ext>
              </a:extLst>
            </p:cNvPr>
            <p:cNvGrpSpPr/>
            <p:nvPr/>
          </p:nvGrpSpPr>
          <p:grpSpPr>
            <a:xfrm rot="17652978">
              <a:off x="6910834" y="4956312"/>
              <a:ext cx="421801" cy="64008"/>
              <a:chOff x="8440694" y="3769960"/>
              <a:chExt cx="421801" cy="6400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13B1342-C0A7-4DFE-8214-F23E27C1056D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64AB8E1-0E80-466E-A55D-D09115D595E7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4B0360B-D8C1-47C1-A232-B3FA549E2DE3}"/>
                </a:ext>
              </a:extLst>
            </p:cNvPr>
            <p:cNvGrpSpPr/>
            <p:nvPr/>
          </p:nvGrpSpPr>
          <p:grpSpPr>
            <a:xfrm rot="17342896">
              <a:off x="6975551" y="4745688"/>
              <a:ext cx="549044" cy="64008"/>
              <a:chOff x="8440694" y="3769960"/>
              <a:chExt cx="549044" cy="64008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3DFAAB4-E444-4923-B49D-940D1118B646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501817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829E307-C5D1-4A6C-B994-B5F675CCDC54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00353-12CD-46A2-B078-F69AE342E3A8}"/>
                </a:ext>
              </a:extLst>
            </p:cNvPr>
            <p:cNvSpPr/>
            <p:nvPr/>
          </p:nvSpPr>
          <p:spPr bwMode="auto">
            <a:xfrm flipV="1">
              <a:off x="6382418" y="4961684"/>
              <a:ext cx="703263" cy="769144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3263" h="769144">
                  <a:moveTo>
                    <a:pt x="0" y="0"/>
                  </a:moveTo>
                  <a:cubicBezTo>
                    <a:pt x="323850" y="68263"/>
                    <a:pt x="503238" y="242887"/>
                    <a:pt x="703263" y="769144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42DE261-381A-4B43-9E98-945B0151C147}"/>
                </a:ext>
              </a:extLst>
            </p:cNvPr>
            <p:cNvSpPr/>
            <p:nvPr/>
          </p:nvSpPr>
          <p:spPr bwMode="auto">
            <a:xfrm rot="10800000">
              <a:off x="6361576" y="568477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58B41EB-1549-4B12-9AAE-0E5173525D3D}"/>
                </a:ext>
              </a:extLst>
            </p:cNvPr>
            <p:cNvSpPr/>
            <p:nvPr/>
          </p:nvSpPr>
          <p:spPr bwMode="auto">
            <a:xfrm flipV="1">
              <a:off x="6116373" y="5232925"/>
              <a:ext cx="1010444" cy="680889"/>
            </a:xfrm>
            <a:custGeom>
              <a:avLst/>
              <a:gdLst>
                <a:gd name="connsiteX0" fmla="*/ 0 w 1571625"/>
                <a:gd name="connsiteY0" fmla="*/ 240548 h 831098"/>
                <a:gd name="connsiteX1" fmla="*/ 381000 w 1571625"/>
                <a:gd name="connsiteY1" fmla="*/ 30998 h 831098"/>
                <a:gd name="connsiteX2" fmla="*/ 1571625 w 1571625"/>
                <a:gd name="connsiteY2" fmla="*/ 831098 h 831098"/>
                <a:gd name="connsiteX0" fmla="*/ 0 w 1583531"/>
                <a:gd name="connsiteY0" fmla="*/ 232882 h 832957"/>
                <a:gd name="connsiteX1" fmla="*/ 392906 w 1583531"/>
                <a:gd name="connsiteY1" fmla="*/ 32857 h 832957"/>
                <a:gd name="connsiteX2" fmla="*/ 1583531 w 1583531"/>
                <a:gd name="connsiteY2" fmla="*/ 832957 h 832957"/>
                <a:gd name="connsiteX0" fmla="*/ 0 w 1583531"/>
                <a:gd name="connsiteY0" fmla="*/ 232315 h 832390"/>
                <a:gd name="connsiteX1" fmla="*/ 392906 w 1583531"/>
                <a:gd name="connsiteY1" fmla="*/ 32290 h 832390"/>
                <a:gd name="connsiteX2" fmla="*/ 1583531 w 1583531"/>
                <a:gd name="connsiteY2" fmla="*/ 832390 h 832390"/>
                <a:gd name="connsiteX0" fmla="*/ 0 w 1583531"/>
                <a:gd name="connsiteY0" fmla="*/ 268257 h 868332"/>
                <a:gd name="connsiteX1" fmla="*/ 747712 w 1583531"/>
                <a:gd name="connsiteY1" fmla="*/ 27751 h 868332"/>
                <a:gd name="connsiteX2" fmla="*/ 1583531 w 1583531"/>
                <a:gd name="connsiteY2" fmla="*/ 868332 h 868332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281216 h 881291"/>
                <a:gd name="connsiteX1" fmla="*/ 711993 w 1583531"/>
                <a:gd name="connsiteY1" fmla="*/ 26423 h 881291"/>
                <a:gd name="connsiteX2" fmla="*/ 1583531 w 1583531"/>
                <a:gd name="connsiteY2" fmla="*/ 881291 h 881291"/>
                <a:gd name="connsiteX0" fmla="*/ 0 w 1583531"/>
                <a:gd name="connsiteY0" fmla="*/ 0 h 600075"/>
                <a:gd name="connsiteX1" fmla="*/ 1583531 w 1583531"/>
                <a:gd name="connsiteY1" fmla="*/ 600075 h 600075"/>
                <a:gd name="connsiteX0" fmla="*/ 0 w 1583531"/>
                <a:gd name="connsiteY0" fmla="*/ 103280 h 703355"/>
                <a:gd name="connsiteX1" fmla="*/ 1583531 w 1583531"/>
                <a:gd name="connsiteY1" fmla="*/ 703355 h 703355"/>
                <a:gd name="connsiteX0" fmla="*/ 0 w 1583531"/>
                <a:gd name="connsiteY0" fmla="*/ 196386 h 796461"/>
                <a:gd name="connsiteX1" fmla="*/ 1583531 w 1583531"/>
                <a:gd name="connsiteY1" fmla="*/ 796461 h 796461"/>
                <a:gd name="connsiteX0" fmla="*/ 0 w 1583531"/>
                <a:gd name="connsiteY0" fmla="*/ 228129 h 828204"/>
                <a:gd name="connsiteX1" fmla="*/ 1583531 w 1583531"/>
                <a:gd name="connsiteY1" fmla="*/ 828204 h 828204"/>
                <a:gd name="connsiteX0" fmla="*/ 0 w 1576388"/>
                <a:gd name="connsiteY0" fmla="*/ 229405 h 824718"/>
                <a:gd name="connsiteX1" fmla="*/ 1576388 w 1576388"/>
                <a:gd name="connsiteY1" fmla="*/ 824718 h 824718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585913"/>
                <a:gd name="connsiteY0" fmla="*/ 228765 h 826459"/>
                <a:gd name="connsiteX1" fmla="*/ 1585913 w 1585913"/>
                <a:gd name="connsiteY1" fmla="*/ 826459 h 826459"/>
                <a:gd name="connsiteX0" fmla="*/ 0 w 1112838"/>
                <a:gd name="connsiteY0" fmla="*/ 186589 h 968433"/>
                <a:gd name="connsiteX1" fmla="*/ 1112838 w 1112838"/>
                <a:gd name="connsiteY1" fmla="*/ 968433 h 968433"/>
                <a:gd name="connsiteX0" fmla="*/ 0 w 1112838"/>
                <a:gd name="connsiteY0" fmla="*/ 144442 h 926286"/>
                <a:gd name="connsiteX1" fmla="*/ 1112838 w 1112838"/>
                <a:gd name="connsiteY1" fmla="*/ 926286 h 926286"/>
                <a:gd name="connsiteX0" fmla="*/ 0 w 1112838"/>
                <a:gd name="connsiteY0" fmla="*/ 40029 h 821873"/>
                <a:gd name="connsiteX1" fmla="*/ 1112838 w 1112838"/>
                <a:gd name="connsiteY1" fmla="*/ 821873 h 821873"/>
                <a:gd name="connsiteX0" fmla="*/ 0 w 1112838"/>
                <a:gd name="connsiteY0" fmla="*/ 31795 h 813639"/>
                <a:gd name="connsiteX1" fmla="*/ 1112838 w 1112838"/>
                <a:gd name="connsiteY1" fmla="*/ 813639 h 813639"/>
                <a:gd name="connsiteX0" fmla="*/ 0 w 712788"/>
                <a:gd name="connsiteY0" fmla="*/ 21944 h 1054613"/>
                <a:gd name="connsiteX1" fmla="*/ 712788 w 712788"/>
                <a:gd name="connsiteY1" fmla="*/ 1054613 h 1054613"/>
                <a:gd name="connsiteX0" fmla="*/ 0 w 712788"/>
                <a:gd name="connsiteY0" fmla="*/ 0 h 1032669"/>
                <a:gd name="connsiteX1" fmla="*/ 712788 w 712788"/>
                <a:gd name="connsiteY1" fmla="*/ 1032669 h 1032669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703263"/>
                <a:gd name="connsiteY0" fmla="*/ 0 h 769144"/>
                <a:gd name="connsiteX1" fmla="*/ 703263 w 703263"/>
                <a:gd name="connsiteY1" fmla="*/ 769144 h 769144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0 h 676275"/>
                <a:gd name="connsiteX1" fmla="*/ 1010444 w 1010444"/>
                <a:gd name="connsiteY1" fmla="*/ 676275 h 676275"/>
                <a:gd name="connsiteX0" fmla="*/ 0 w 1010444"/>
                <a:gd name="connsiteY0" fmla="*/ 4614 h 680889"/>
                <a:gd name="connsiteX1" fmla="*/ 1010444 w 1010444"/>
                <a:gd name="connsiteY1" fmla="*/ 680889 h 68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444" h="680889">
                  <a:moveTo>
                    <a:pt x="0" y="4614"/>
                  </a:moveTo>
                  <a:cubicBezTo>
                    <a:pt x="307181" y="-27136"/>
                    <a:pt x="762794" y="95101"/>
                    <a:pt x="1010444" y="680889"/>
                  </a:cubicBezTo>
                </a:path>
              </a:pathLst>
            </a:custGeom>
            <a:noFill/>
            <a:ln w="41275"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100000">
                    <a:schemeClr val="tx1">
                      <a:alpha val="33000"/>
                    </a:schemeClr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3842400-108C-4195-9E55-7BA7AF848EB2}"/>
                </a:ext>
              </a:extLst>
            </p:cNvPr>
            <p:cNvSpPr/>
            <p:nvPr/>
          </p:nvSpPr>
          <p:spPr bwMode="auto">
            <a:xfrm rot="10800000">
              <a:off x="6095531" y="587028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A84FEC-1F8A-4565-ACE8-ED26C08460EE}"/>
                </a:ext>
              </a:extLst>
            </p:cNvPr>
            <p:cNvGrpSpPr/>
            <p:nvPr/>
          </p:nvGrpSpPr>
          <p:grpSpPr>
            <a:xfrm rot="17652978">
              <a:off x="7136858" y="4447673"/>
              <a:ext cx="421801" cy="64008"/>
              <a:chOff x="8440694" y="3769960"/>
              <a:chExt cx="421801" cy="6400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76E99F6-A808-4F7F-8DD9-72B7C0785E9D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74574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09305DC-B75A-42E6-B4C5-05880930578A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0BED68-2F16-4894-9363-3E5538BE5891}"/>
                </a:ext>
              </a:extLst>
            </p:cNvPr>
            <p:cNvGrpSpPr/>
            <p:nvPr/>
          </p:nvGrpSpPr>
          <p:grpSpPr>
            <a:xfrm rot="4149790" flipV="1">
              <a:off x="7240078" y="2498078"/>
              <a:ext cx="350354" cy="64008"/>
              <a:chOff x="8440694" y="3769960"/>
              <a:chExt cx="350354" cy="6400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C484F64-3294-486E-B0D0-FC3C640B4667}"/>
                  </a:ext>
                </a:extLst>
              </p:cNvPr>
              <p:cNvSpPr/>
              <p:nvPr/>
            </p:nvSpPr>
            <p:spPr bwMode="auto">
              <a:xfrm>
                <a:off x="8487921" y="3769960"/>
                <a:ext cx="303127" cy="64008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alpha val="33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01756FF-6492-41DB-B705-922D7CBF1B7B}"/>
                  </a:ext>
                </a:extLst>
              </p:cNvPr>
              <p:cNvSpPr/>
              <p:nvPr/>
            </p:nvSpPr>
            <p:spPr bwMode="auto">
              <a:xfrm>
                <a:off x="8440694" y="3769960"/>
                <a:ext cx="64008" cy="6400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129AD49-3363-4A3E-9FDD-EB93919FEB11}"/>
                </a:ext>
              </a:extLst>
            </p:cNvPr>
            <p:cNvGrpSpPr/>
            <p:nvPr/>
          </p:nvGrpSpPr>
          <p:grpSpPr>
            <a:xfrm>
              <a:off x="4960496" y="615260"/>
              <a:ext cx="5571132" cy="5625878"/>
              <a:chOff x="4732835" y="582013"/>
              <a:chExt cx="5571132" cy="5625878"/>
            </a:xfrm>
          </p:grpSpPr>
          <p:sp>
            <p:nvSpPr>
              <p:cNvPr id="63" name="Text Placeholder 2">
                <a:extLst>
                  <a:ext uri="{FF2B5EF4-FFF2-40B4-BE49-F238E27FC236}">
                    <a16:creationId xmlns:a16="http://schemas.microsoft.com/office/drawing/2014/main" id="{72F01360-44EB-442C-900C-7A4F47F0D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835" y="3821242"/>
                <a:ext cx="2386649" cy="2386649"/>
              </a:xfrm>
              <a:prstGeom prst="rect">
                <a:avLst/>
              </a:prstGeom>
            </p:spPr>
            <p:txBody>
              <a:bodyPr spcFirstLastPara="1" vert="horz" wrap="square" lIns="0" tIns="0" rIns="0" bIns="0" numCol="1" rtlCol="0" anchor="ctr">
                <a:prstTxWarp prst="textArchDown">
                  <a:avLst>
                    <a:gd name="adj" fmla="val 542770"/>
                  </a:avLst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More effective employees</a:t>
                </a:r>
              </a:p>
            </p:txBody>
          </p:sp>
          <p:sp>
            <p:nvSpPr>
              <p:cNvPr id="64" name="Text Placeholder 2">
                <a:extLst>
                  <a:ext uri="{FF2B5EF4-FFF2-40B4-BE49-F238E27FC236}">
                    <a16:creationId xmlns:a16="http://schemas.microsoft.com/office/drawing/2014/main" id="{FD27065B-649D-4F64-B016-34EDA5BEFC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7318" y="3821242"/>
                <a:ext cx="2386649" cy="2386649"/>
              </a:xfrm>
              <a:prstGeom prst="rect">
                <a:avLst/>
              </a:prstGeom>
            </p:spPr>
            <p:txBody>
              <a:bodyPr spcFirstLastPara="1" vert="horz" wrap="square" lIns="0" tIns="0" rIns="0" bIns="0" numCol="1" rtlCol="0" anchor="ctr">
                <a:prstTxWarp prst="textArchDown">
                  <a:avLst>
                    <a:gd name="adj" fmla="val 542770"/>
                  </a:avLst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Better products</a:t>
                </a:r>
              </a:p>
            </p:txBody>
          </p:sp>
          <p:sp>
            <p:nvSpPr>
              <p:cNvPr id="65" name="Text Placeholder 2">
                <a:extLst>
                  <a:ext uri="{FF2B5EF4-FFF2-40B4-BE49-F238E27FC236}">
                    <a16:creationId xmlns:a16="http://schemas.microsoft.com/office/drawing/2014/main" id="{06EB1B1E-4360-4157-A5AE-B5FA657C72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0460" y="582013"/>
                <a:ext cx="2386649" cy="2386649"/>
              </a:xfrm>
              <a:prstGeom prst="rect">
                <a:avLst/>
              </a:prstGeom>
            </p:spPr>
            <p:txBody>
              <a:bodyPr spcFirstLastPara="1" vert="horz" wrap="square" lIns="0" tIns="0" rIns="0" bIns="0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Deeper Relationships</a:t>
                </a:r>
              </a:p>
            </p:txBody>
          </p:sp>
          <p:sp>
            <p:nvSpPr>
              <p:cNvPr id="66" name="Text Placeholder 2">
                <a:extLst>
                  <a:ext uri="{FF2B5EF4-FFF2-40B4-BE49-F238E27FC236}">
                    <a16:creationId xmlns:a16="http://schemas.microsoft.com/office/drawing/2014/main" id="{004F18EF-5209-4369-A5E7-CFE3BBC4A1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69693" y="582013"/>
                <a:ext cx="2386649" cy="2386649"/>
              </a:xfrm>
              <a:prstGeom prst="rect">
                <a:avLst/>
              </a:prstGeom>
            </p:spPr>
            <p:txBody>
              <a:bodyPr spcFirstLastPara="1" vert="horz" wrap="square" lIns="0" tIns="0" rIns="0" bIns="0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6195">
                          <a:schemeClr val="tx1"/>
                        </a:gs>
                        <a:gs pos="16814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More efficient ops</a:t>
                </a: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5A335EE-3F2B-405C-A917-A02132A196E3}"/>
                  </a:ext>
                </a:extLst>
              </p:cNvPr>
              <p:cNvSpPr/>
              <p:nvPr/>
            </p:nvSpPr>
            <p:spPr bwMode="auto">
              <a:xfrm>
                <a:off x="6710363" y="866775"/>
                <a:ext cx="700087" cy="1933575"/>
              </a:xfrm>
              <a:custGeom>
                <a:avLst/>
                <a:gdLst>
                  <a:gd name="connsiteX0" fmla="*/ 700087 w 700087"/>
                  <a:gd name="connsiteY0" fmla="*/ 1933575 h 1933575"/>
                  <a:gd name="connsiteX1" fmla="*/ 252412 w 700087"/>
                  <a:gd name="connsiteY1" fmla="*/ 366713 h 1933575"/>
                  <a:gd name="connsiteX2" fmla="*/ 0 w 700087"/>
                  <a:gd name="connsiteY2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87" h="1933575">
                    <a:moveTo>
                      <a:pt x="700087" y="1933575"/>
                    </a:moveTo>
                    <a:cubicBezTo>
                      <a:pt x="481012" y="1165225"/>
                      <a:pt x="300037" y="249238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AFF544C-3615-4C66-89FF-D140CFA4C4CF}"/>
                  </a:ext>
                </a:extLst>
              </p:cNvPr>
              <p:cNvSpPr/>
              <p:nvPr/>
            </p:nvSpPr>
            <p:spPr bwMode="auto">
              <a:xfrm flipH="1">
                <a:off x="7626825" y="866775"/>
                <a:ext cx="700087" cy="1933575"/>
              </a:xfrm>
              <a:custGeom>
                <a:avLst/>
                <a:gdLst>
                  <a:gd name="connsiteX0" fmla="*/ 700087 w 700087"/>
                  <a:gd name="connsiteY0" fmla="*/ 1933575 h 1933575"/>
                  <a:gd name="connsiteX1" fmla="*/ 252412 w 700087"/>
                  <a:gd name="connsiteY1" fmla="*/ 366713 h 1933575"/>
                  <a:gd name="connsiteX2" fmla="*/ 0 w 700087"/>
                  <a:gd name="connsiteY2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0087" h="1933575">
                    <a:moveTo>
                      <a:pt x="700087" y="1933575"/>
                    </a:moveTo>
                    <a:cubicBezTo>
                      <a:pt x="481012" y="1165225"/>
                      <a:pt x="300037" y="249238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3F7EFFC-A475-43F4-B479-21D6F121D09D}"/>
                  </a:ext>
                </a:extLst>
              </p:cNvPr>
              <p:cNvSpPr/>
              <p:nvPr/>
            </p:nvSpPr>
            <p:spPr bwMode="auto">
              <a:xfrm flipV="1">
                <a:off x="6831013" y="4080445"/>
                <a:ext cx="579437" cy="1755775"/>
              </a:xfrm>
              <a:custGeom>
                <a:avLst/>
                <a:gdLst>
                  <a:gd name="connsiteX0" fmla="*/ 700087 w 700087"/>
                  <a:gd name="connsiteY0" fmla="*/ 1933575 h 1933575"/>
                  <a:gd name="connsiteX1" fmla="*/ 252412 w 700087"/>
                  <a:gd name="connsiteY1" fmla="*/ 366713 h 1933575"/>
                  <a:gd name="connsiteX2" fmla="*/ 0 w 700087"/>
                  <a:gd name="connsiteY2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579437 w 579437"/>
                  <a:gd name="connsiteY0" fmla="*/ 1755775 h 1755775"/>
                  <a:gd name="connsiteX1" fmla="*/ 0 w 579437"/>
                  <a:gd name="connsiteY1" fmla="*/ 0 h 1755775"/>
                  <a:gd name="connsiteX0" fmla="*/ 579437 w 579437"/>
                  <a:gd name="connsiteY0" fmla="*/ 1755775 h 1755775"/>
                  <a:gd name="connsiteX1" fmla="*/ 0 w 579437"/>
                  <a:gd name="connsiteY1" fmla="*/ 0 h 175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9437" h="1755775">
                    <a:moveTo>
                      <a:pt x="579437" y="1755775"/>
                    </a:moveTo>
                    <a:cubicBezTo>
                      <a:pt x="360362" y="987425"/>
                      <a:pt x="261937" y="357188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6E1F00C-25DB-4ADB-84A8-82606EF88FF8}"/>
                  </a:ext>
                </a:extLst>
              </p:cNvPr>
              <p:cNvSpPr/>
              <p:nvPr/>
            </p:nvSpPr>
            <p:spPr bwMode="auto">
              <a:xfrm flipH="1" flipV="1">
                <a:off x="7626825" y="4080445"/>
                <a:ext cx="852487" cy="1971675"/>
              </a:xfrm>
              <a:custGeom>
                <a:avLst/>
                <a:gdLst>
                  <a:gd name="connsiteX0" fmla="*/ 700087 w 700087"/>
                  <a:gd name="connsiteY0" fmla="*/ 1933575 h 1933575"/>
                  <a:gd name="connsiteX1" fmla="*/ 252412 w 700087"/>
                  <a:gd name="connsiteY1" fmla="*/ 366713 h 1933575"/>
                  <a:gd name="connsiteX2" fmla="*/ 0 w 700087"/>
                  <a:gd name="connsiteY2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700087 w 700087"/>
                  <a:gd name="connsiteY0" fmla="*/ 1933575 h 1933575"/>
                  <a:gd name="connsiteX1" fmla="*/ 0 w 700087"/>
                  <a:gd name="connsiteY1" fmla="*/ 0 h 1933575"/>
                  <a:gd name="connsiteX0" fmla="*/ 852487 w 852487"/>
                  <a:gd name="connsiteY0" fmla="*/ 1971675 h 1971675"/>
                  <a:gd name="connsiteX1" fmla="*/ 0 w 852487"/>
                  <a:gd name="connsiteY1" fmla="*/ 0 h 1971675"/>
                  <a:gd name="connsiteX0" fmla="*/ 852487 w 852487"/>
                  <a:gd name="connsiteY0" fmla="*/ 1971675 h 1971675"/>
                  <a:gd name="connsiteX1" fmla="*/ 0 w 852487"/>
                  <a:gd name="connsiteY1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487" h="1971675">
                    <a:moveTo>
                      <a:pt x="852487" y="1971675"/>
                    </a:moveTo>
                    <a:cubicBezTo>
                      <a:pt x="633412" y="1203325"/>
                      <a:pt x="401637" y="192088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8D8CE7FE-53A7-47EE-82BB-9428DFCE0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418" y="2883129"/>
              <a:ext cx="1161288" cy="11582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100" kern="0">
                  <a:noFill/>
                  <a:latin typeface="Segoe UI Semibold"/>
                </a:rPr>
                <a:t>a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D595F87-A146-4F90-A608-CCD02816A202}"/>
                </a:ext>
              </a:extLst>
            </p:cNvPr>
            <p:cNvGrpSpPr/>
            <p:nvPr/>
          </p:nvGrpSpPr>
          <p:grpSpPr>
            <a:xfrm>
              <a:off x="7256328" y="2970992"/>
              <a:ext cx="982516" cy="982514"/>
              <a:chOff x="7031510" y="6183940"/>
              <a:chExt cx="899315" cy="899315"/>
            </a:xfrm>
          </p:grpSpPr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B3C36A0A-E4CB-46D1-9B28-CBACDFEB4A9C}"/>
                  </a:ext>
                </a:extLst>
              </p:cNvPr>
              <p:cNvSpPr/>
              <p:nvPr/>
            </p:nvSpPr>
            <p:spPr>
              <a:xfrm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 cap="rnd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4DF2ABBA-0837-4C14-B589-E69A1D1DF8FC}"/>
                  </a:ext>
                </a:extLst>
              </p:cNvPr>
              <p:cNvSpPr/>
              <p:nvPr/>
            </p:nvSpPr>
            <p:spPr>
              <a:xfrm flipH="1" flipV="1">
                <a:off x="7031510" y="6183940"/>
                <a:ext cx="899315" cy="899315"/>
              </a:xfrm>
              <a:prstGeom prst="arc">
                <a:avLst>
                  <a:gd name="adj1" fmla="val 16200000"/>
                  <a:gd name="adj2" fmla="val 4971885"/>
                </a:avLst>
              </a:prstGeom>
              <a:ln w="19050" cap="rnd">
                <a:solidFill>
                  <a:schemeClr val="accent1"/>
                </a:solidFill>
                <a:headEnd type="none" w="lg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FA09C558-6BD2-4A3F-A61B-1A9469893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4987" y="3262805"/>
              <a:ext cx="962150" cy="398884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100" kern="0">
                  <a:gradFill>
                    <a:gsLst>
                      <a:gs pos="8850">
                        <a:schemeClr val="tx1"/>
                      </a:gs>
                      <a:gs pos="25000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Data + intelligence</a:t>
              </a:r>
            </a:p>
          </p:txBody>
        </p:sp>
      </p:grpSp>
      <p:sp>
        <p:nvSpPr>
          <p:cNvPr id="176" name="Title 1">
            <a:extLst>
              <a:ext uri="{FF2B5EF4-FFF2-40B4-BE49-F238E27FC236}">
                <a16:creationId xmlns:a16="http://schemas.microsoft.com/office/drawing/2014/main" id="{D21D1C55-2A4A-4909-A0E6-5A3C619237C8}"/>
              </a:ext>
            </a:extLst>
          </p:cNvPr>
          <p:cNvSpPr txBox="1">
            <a:spLocks/>
          </p:cNvSpPr>
          <p:nvPr/>
        </p:nvSpPr>
        <p:spPr>
          <a:xfrm>
            <a:off x="295240" y="2277198"/>
            <a:ext cx="3429000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49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The digital feedback loop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9B9588A-9C0A-4B8A-BAD6-7BACEFE4FFC9}"/>
              </a:ext>
            </a:extLst>
          </p:cNvPr>
          <p:cNvGrpSpPr/>
          <p:nvPr/>
        </p:nvGrpSpPr>
        <p:grpSpPr>
          <a:xfrm>
            <a:off x="295240" y="3626777"/>
            <a:ext cx="3785786" cy="228600"/>
            <a:chOff x="584201" y="4224581"/>
            <a:chExt cx="3785786" cy="228600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823EA92-EEFE-4A0F-A9F3-C275333FFEC6}"/>
                </a:ext>
              </a:extLst>
            </p:cNvPr>
            <p:cNvSpPr/>
            <p:nvPr/>
          </p:nvSpPr>
          <p:spPr bwMode="auto">
            <a:xfrm>
              <a:off x="584201" y="4224581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85" name="Text Placeholder 2">
              <a:extLst>
                <a:ext uri="{FF2B5EF4-FFF2-40B4-BE49-F238E27FC236}">
                  <a16:creationId xmlns:a16="http://schemas.microsoft.com/office/drawing/2014/main" id="{5EF185F1-59DE-4BA8-BEAC-DBD42A9FAB58}"/>
                </a:ext>
              </a:extLst>
            </p:cNvPr>
            <p:cNvSpPr txBox="1">
              <a:spLocks/>
            </p:cNvSpPr>
            <p:nvPr/>
          </p:nvSpPr>
          <p:spPr>
            <a:xfrm>
              <a:off x="891363" y="4247678"/>
              <a:ext cx="3478624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7257">
                        <a:schemeClr val="tx1"/>
                      </a:gs>
                      <a:gs pos="37168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Data: Capture digital signal across business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DE9EA64-0689-4FA3-8065-C5EBB31E53B9}"/>
              </a:ext>
            </a:extLst>
          </p:cNvPr>
          <p:cNvGrpSpPr/>
          <p:nvPr/>
        </p:nvGrpSpPr>
        <p:grpSpPr>
          <a:xfrm>
            <a:off x="295240" y="3989490"/>
            <a:ext cx="3785786" cy="228600"/>
            <a:chOff x="584201" y="4224581"/>
            <a:chExt cx="3785786" cy="22860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8391F29-148A-4897-A6E8-46F993696D7C}"/>
                </a:ext>
              </a:extLst>
            </p:cNvPr>
            <p:cNvSpPr/>
            <p:nvPr/>
          </p:nvSpPr>
          <p:spPr bwMode="auto">
            <a:xfrm>
              <a:off x="584201" y="4224581"/>
              <a:ext cx="228600" cy="228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solidFill>
                    <a:schemeClr val="accent5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83" name="Text Placeholder 2">
              <a:extLst>
                <a:ext uri="{FF2B5EF4-FFF2-40B4-BE49-F238E27FC236}">
                  <a16:creationId xmlns:a16="http://schemas.microsoft.com/office/drawing/2014/main" id="{F678B2E1-0E80-441A-912B-377BBCA2A259}"/>
                </a:ext>
              </a:extLst>
            </p:cNvPr>
            <p:cNvSpPr txBox="1">
              <a:spLocks/>
            </p:cNvSpPr>
            <p:nvPr/>
          </p:nvSpPr>
          <p:spPr>
            <a:xfrm>
              <a:off x="891363" y="4247678"/>
              <a:ext cx="3478624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800"/>
                </a:spcBef>
                <a:defRPr/>
              </a:pPr>
              <a:r>
                <a:rPr lang="en-US" sz="1200">
                  <a:gradFill>
                    <a:gsLst>
                      <a:gs pos="67257">
                        <a:schemeClr val="tx1"/>
                      </a:gs>
                      <a:gs pos="37168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Insight: Connect and synthesize data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38BC8DF-8D0E-46A7-809C-2A2C869D2A8C}"/>
              </a:ext>
            </a:extLst>
          </p:cNvPr>
          <p:cNvGrpSpPr/>
          <p:nvPr/>
        </p:nvGrpSpPr>
        <p:grpSpPr>
          <a:xfrm>
            <a:off x="295240" y="4352203"/>
            <a:ext cx="3785786" cy="228600"/>
            <a:chOff x="584201" y="4224581"/>
            <a:chExt cx="3785786" cy="22860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8EB4F85-B88B-4FB8-9023-7BB2900B80C1}"/>
                </a:ext>
              </a:extLst>
            </p:cNvPr>
            <p:cNvSpPr/>
            <p:nvPr/>
          </p:nvSpPr>
          <p:spPr bwMode="auto">
            <a:xfrm>
              <a:off x="584201" y="4224581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81" name="Text Placeholder 2">
              <a:extLst>
                <a:ext uri="{FF2B5EF4-FFF2-40B4-BE49-F238E27FC236}">
                  <a16:creationId xmlns:a16="http://schemas.microsoft.com/office/drawing/2014/main" id="{02EE48AD-C174-41AE-A0BA-EFA3F9CFB7D9}"/>
                </a:ext>
              </a:extLst>
            </p:cNvPr>
            <p:cNvSpPr txBox="1">
              <a:spLocks/>
            </p:cNvSpPr>
            <p:nvPr/>
          </p:nvSpPr>
          <p:spPr>
            <a:xfrm>
              <a:off x="891363" y="4247678"/>
              <a:ext cx="3478624" cy="184666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800"/>
                </a:spcBef>
                <a:defRPr/>
              </a:pPr>
              <a:r>
                <a:rPr lang="en-US" sz="1200">
                  <a:gradFill>
                    <a:gsLst>
                      <a:gs pos="67257">
                        <a:schemeClr val="tx1"/>
                      </a:gs>
                      <a:gs pos="37168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Action: Improve business outcomes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4359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In Mainstream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Why is AI so *hot* right now?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E2A7F7-A012-4146-AEDB-302AC1ECD770}"/>
              </a:ext>
            </a:extLst>
          </p:cNvPr>
          <p:cNvGrpSpPr/>
          <p:nvPr/>
        </p:nvGrpSpPr>
        <p:grpSpPr>
          <a:xfrm>
            <a:off x="811637" y="1856625"/>
            <a:ext cx="9278025" cy="1054776"/>
            <a:chOff x="811637" y="1808500"/>
            <a:chExt cx="9278025" cy="1054776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EB2FAC1-E63D-4DDC-BC1F-8E0465813E7B}"/>
                </a:ext>
              </a:extLst>
            </p:cNvPr>
            <p:cNvSpPr txBox="1">
              <a:spLocks/>
            </p:cNvSpPr>
            <p:nvPr/>
          </p:nvSpPr>
          <p:spPr>
            <a:xfrm>
              <a:off x="2219301" y="2102909"/>
              <a:ext cx="7870361" cy="465958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3600"/>
                </a:spcBef>
                <a:buNone/>
              </a:pPr>
              <a:r>
                <a:rPr lang="en-US">
                  <a:solidFill>
                    <a:schemeClr val="accent1"/>
                  </a:solidFill>
                  <a:latin typeface="+mn-lt"/>
                </a:rPr>
                <a:t>More data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F7AC6BB-2B4C-42F4-889E-C6D71C89E48B}"/>
                </a:ext>
              </a:extLst>
            </p:cNvPr>
            <p:cNvSpPr/>
            <p:nvPr/>
          </p:nvSpPr>
          <p:spPr bwMode="auto">
            <a:xfrm>
              <a:off x="811637" y="1808500"/>
              <a:ext cx="1054777" cy="1054776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" name="binary" title="Icon of binary code, ones and zeros">
              <a:extLst>
                <a:ext uri="{FF2B5EF4-FFF2-40B4-BE49-F238E27FC236}">
                  <a16:creationId xmlns:a16="http://schemas.microsoft.com/office/drawing/2014/main" id="{C44B969A-4709-4B21-8736-2B646F137D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4786" y="2116353"/>
              <a:ext cx="508478" cy="43907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1B0822-94BC-4D96-A4C4-8150111B8FB7}"/>
              </a:ext>
            </a:extLst>
          </p:cNvPr>
          <p:cNvGrpSpPr/>
          <p:nvPr/>
        </p:nvGrpSpPr>
        <p:grpSpPr>
          <a:xfrm>
            <a:off x="811637" y="3421627"/>
            <a:ext cx="9278025" cy="1054776"/>
            <a:chOff x="811637" y="3440877"/>
            <a:chExt cx="9278025" cy="10547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5EC3641-F958-4842-8353-FB55F19860CA}"/>
                </a:ext>
              </a:extLst>
            </p:cNvPr>
            <p:cNvSpPr/>
            <p:nvPr/>
          </p:nvSpPr>
          <p:spPr bwMode="auto">
            <a:xfrm>
              <a:off x="811637" y="3440877"/>
              <a:ext cx="1054777" cy="1054776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5E2C08F1-2708-41FE-9BC2-D6E8239C709C}"/>
                </a:ext>
              </a:extLst>
            </p:cNvPr>
            <p:cNvSpPr txBox="1">
              <a:spLocks/>
            </p:cNvSpPr>
            <p:nvPr/>
          </p:nvSpPr>
          <p:spPr>
            <a:xfrm>
              <a:off x="2219301" y="3674262"/>
              <a:ext cx="7870361" cy="588007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3600"/>
                </a:spcBef>
                <a:buNone/>
              </a:pPr>
              <a:r>
                <a:rPr lang="en-US">
                  <a:solidFill>
                    <a:schemeClr val="accent1"/>
                  </a:solidFill>
                  <a:latin typeface="+mn-lt"/>
                </a:rPr>
                <a:t>More compute</a:t>
              </a:r>
            </a:p>
          </p:txBody>
        </p:sp>
        <p:sp>
          <p:nvSpPr>
            <p:cNvPr id="11" name="chip" title="Icon of a computer chip">
              <a:extLst>
                <a:ext uri="{FF2B5EF4-FFF2-40B4-BE49-F238E27FC236}">
                  <a16:creationId xmlns:a16="http://schemas.microsoft.com/office/drawing/2014/main" id="{2E6CD9E3-2CBF-40D9-8C40-F889BDA8482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6105" y="3689813"/>
              <a:ext cx="545841" cy="556905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F9C3EF-AB2F-4791-AEDC-90ECE25739E3}"/>
              </a:ext>
            </a:extLst>
          </p:cNvPr>
          <p:cNvGrpSpPr/>
          <p:nvPr/>
        </p:nvGrpSpPr>
        <p:grpSpPr>
          <a:xfrm>
            <a:off x="811637" y="5005879"/>
            <a:ext cx="9278025" cy="1054776"/>
            <a:chOff x="811637" y="5025129"/>
            <a:chExt cx="9278025" cy="10547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52408B-675F-4A2B-8922-3549B4A61CC5}"/>
                </a:ext>
              </a:extLst>
            </p:cNvPr>
            <p:cNvSpPr/>
            <p:nvPr/>
          </p:nvSpPr>
          <p:spPr bwMode="auto">
            <a:xfrm>
              <a:off x="811637" y="5025129"/>
              <a:ext cx="1054777" cy="1054776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F62CB921-5D1B-481D-8943-9D3C093075A4}"/>
                </a:ext>
              </a:extLst>
            </p:cNvPr>
            <p:cNvSpPr txBox="1">
              <a:spLocks/>
            </p:cNvSpPr>
            <p:nvPr/>
          </p:nvSpPr>
          <p:spPr>
            <a:xfrm>
              <a:off x="2219301" y="5258514"/>
              <a:ext cx="7870361" cy="588007"/>
            </a:xfrm>
            <a:prstGeom prst="rect">
              <a:avLst/>
            </a:prstGeom>
          </p:spPr>
          <p:txBody>
            <a:bodyPr lIns="0" tIns="0" rIns="0" bIns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3600"/>
                </a:spcBef>
                <a:buNone/>
              </a:pPr>
              <a:r>
                <a:rPr lang="en-US">
                  <a:solidFill>
                    <a:schemeClr val="accent1"/>
                  </a:solidFill>
                  <a:latin typeface="+mn-lt"/>
                </a:rPr>
                <a:t>Innovation in algorithms, tools, and frameworks</a:t>
              </a:r>
            </a:p>
          </p:txBody>
        </p:sp>
        <p:sp>
          <p:nvSpPr>
            <p:cNvPr id="12" name="Freeform 96" title="Icon of a gear with a wrench">
              <a:extLst>
                <a:ext uri="{FF2B5EF4-FFF2-40B4-BE49-F238E27FC236}">
                  <a16:creationId xmlns:a16="http://schemas.microsoft.com/office/drawing/2014/main" id="{7C138DF8-64B1-4021-B11C-758D39FCED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1726" y="5290649"/>
              <a:ext cx="568809" cy="523737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03680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ouchscreen" title="Icon of a closed hand with one finger touching a screen">
            <a:extLst>
              <a:ext uri="{FF2B5EF4-FFF2-40B4-BE49-F238E27FC236}">
                <a16:creationId xmlns:a16="http://schemas.microsoft.com/office/drawing/2014/main" id="{E8273EF1-679D-4D45-AA8A-7F24999C16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26444" y="310290"/>
            <a:ext cx="390103" cy="365760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loppy" title="Icon of a floppy disk">
            <a:extLst>
              <a:ext uri="{FF2B5EF4-FFF2-40B4-BE49-F238E27FC236}">
                <a16:creationId xmlns:a16="http://schemas.microsoft.com/office/drawing/2014/main" id="{36ED1AAD-4369-4E37-A7BC-E00115E0B3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90250" y="2133052"/>
            <a:ext cx="368782" cy="365760"/>
          </a:xfrm>
          <a:custGeom>
            <a:avLst/>
            <a:gdLst>
              <a:gd name="T0" fmla="*/ 0 w 337"/>
              <a:gd name="T1" fmla="*/ 18 h 334"/>
              <a:gd name="T2" fmla="*/ 19 w 337"/>
              <a:gd name="T3" fmla="*/ 0 h 334"/>
              <a:gd name="T4" fmla="*/ 318 w 337"/>
              <a:gd name="T5" fmla="*/ 0 h 334"/>
              <a:gd name="T6" fmla="*/ 337 w 337"/>
              <a:gd name="T7" fmla="*/ 18 h 334"/>
              <a:gd name="T8" fmla="*/ 337 w 337"/>
              <a:gd name="T9" fmla="*/ 334 h 334"/>
              <a:gd name="T10" fmla="*/ 37 w 337"/>
              <a:gd name="T11" fmla="*/ 334 h 334"/>
              <a:gd name="T12" fmla="*/ 0 w 337"/>
              <a:gd name="T13" fmla="*/ 297 h 334"/>
              <a:gd name="T14" fmla="*/ 0 w 337"/>
              <a:gd name="T15" fmla="*/ 18 h 334"/>
              <a:gd name="T16" fmla="*/ 54 w 337"/>
              <a:gd name="T17" fmla="*/ 0 h 334"/>
              <a:gd name="T18" fmla="*/ 54 w 337"/>
              <a:gd name="T19" fmla="*/ 151 h 334"/>
              <a:gd name="T20" fmla="*/ 283 w 337"/>
              <a:gd name="T21" fmla="*/ 151 h 334"/>
              <a:gd name="T22" fmla="*/ 283 w 337"/>
              <a:gd name="T23" fmla="*/ 0 h 334"/>
              <a:gd name="T24" fmla="*/ 246 w 337"/>
              <a:gd name="T25" fmla="*/ 334 h 334"/>
              <a:gd name="T26" fmla="*/ 246 w 337"/>
              <a:gd name="T27" fmla="*/ 229 h 334"/>
              <a:gd name="T28" fmla="*/ 91 w 337"/>
              <a:gd name="T29" fmla="*/ 229 h 334"/>
              <a:gd name="T30" fmla="*/ 91 w 337"/>
              <a:gd name="T31" fmla="*/ 334 h 334"/>
              <a:gd name="T32" fmla="*/ 135 w 337"/>
              <a:gd name="T33" fmla="*/ 275 h 334"/>
              <a:gd name="T34" fmla="*/ 135 w 337"/>
              <a:gd name="T35" fmla="*/ 334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4">
                <a:moveTo>
                  <a:pt x="0" y="18"/>
                </a:moveTo>
                <a:cubicBezTo>
                  <a:pt x="0" y="8"/>
                  <a:pt x="9" y="0"/>
                  <a:pt x="19" y="0"/>
                </a:cubicBezTo>
                <a:cubicBezTo>
                  <a:pt x="318" y="0"/>
                  <a:pt x="318" y="0"/>
                  <a:pt x="318" y="0"/>
                </a:cubicBezTo>
                <a:cubicBezTo>
                  <a:pt x="329" y="0"/>
                  <a:pt x="337" y="8"/>
                  <a:pt x="337" y="18"/>
                </a:cubicBezTo>
                <a:cubicBezTo>
                  <a:pt x="337" y="334"/>
                  <a:pt x="337" y="334"/>
                  <a:pt x="337" y="334"/>
                </a:cubicBezTo>
                <a:cubicBezTo>
                  <a:pt x="37" y="334"/>
                  <a:pt x="37" y="334"/>
                  <a:pt x="37" y="334"/>
                </a:cubicBezTo>
                <a:cubicBezTo>
                  <a:pt x="0" y="297"/>
                  <a:pt x="0" y="297"/>
                  <a:pt x="0" y="297"/>
                </a:cubicBezTo>
                <a:lnTo>
                  <a:pt x="0" y="18"/>
                </a:lnTo>
                <a:close/>
                <a:moveTo>
                  <a:pt x="54" y="0"/>
                </a:moveTo>
                <a:cubicBezTo>
                  <a:pt x="54" y="151"/>
                  <a:pt x="54" y="151"/>
                  <a:pt x="54" y="151"/>
                </a:cubicBezTo>
                <a:cubicBezTo>
                  <a:pt x="283" y="151"/>
                  <a:pt x="283" y="151"/>
                  <a:pt x="283" y="151"/>
                </a:cubicBezTo>
                <a:cubicBezTo>
                  <a:pt x="283" y="0"/>
                  <a:pt x="283" y="0"/>
                  <a:pt x="283" y="0"/>
                </a:cubicBezTo>
                <a:moveTo>
                  <a:pt x="246" y="334"/>
                </a:moveTo>
                <a:cubicBezTo>
                  <a:pt x="246" y="229"/>
                  <a:pt x="246" y="229"/>
                  <a:pt x="246" y="229"/>
                </a:cubicBezTo>
                <a:cubicBezTo>
                  <a:pt x="91" y="229"/>
                  <a:pt x="91" y="229"/>
                  <a:pt x="91" y="229"/>
                </a:cubicBezTo>
                <a:cubicBezTo>
                  <a:pt x="91" y="334"/>
                  <a:pt x="91" y="334"/>
                  <a:pt x="91" y="334"/>
                </a:cubicBezTo>
                <a:moveTo>
                  <a:pt x="135" y="275"/>
                </a:moveTo>
                <a:cubicBezTo>
                  <a:pt x="135" y="334"/>
                  <a:pt x="135" y="334"/>
                  <a:pt x="135" y="334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Pen" title="Icon of a surface pen with a drawn line below it">
            <a:extLst>
              <a:ext uri="{FF2B5EF4-FFF2-40B4-BE49-F238E27FC236}">
                <a16:creationId xmlns:a16="http://schemas.microsoft.com/office/drawing/2014/main" id="{B396F30D-6835-462D-858D-747DE063A7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2357" y="5724054"/>
            <a:ext cx="468108" cy="474394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graph_9" title="Icon of a line chart with connected circles at varying points">
            <a:extLst>
              <a:ext uri="{FF2B5EF4-FFF2-40B4-BE49-F238E27FC236}">
                <a16:creationId xmlns:a16="http://schemas.microsoft.com/office/drawing/2014/main" id="{8031F91A-B594-45D1-AD76-F396CF8D1B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09071" y="5049380"/>
            <a:ext cx="405344" cy="365760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BarChartVertical_E9EC" title="Icon of a vertical bar graph">
            <a:extLst>
              <a:ext uri="{FF2B5EF4-FFF2-40B4-BE49-F238E27FC236}">
                <a16:creationId xmlns:a16="http://schemas.microsoft.com/office/drawing/2014/main" id="{AA86640B-15B2-4782-8D83-E4D16C6984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0257" y="4866500"/>
            <a:ext cx="365674" cy="365760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graph_4" title="Icon of a pie chart">
            <a:extLst>
              <a:ext uri="{FF2B5EF4-FFF2-40B4-BE49-F238E27FC236}">
                <a16:creationId xmlns:a16="http://schemas.microsoft.com/office/drawing/2014/main" id="{21E12702-C1E6-4DDA-AA5A-A19D495679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99398" y="5184061"/>
            <a:ext cx="367277" cy="365760"/>
          </a:xfrm>
          <a:custGeom>
            <a:avLst/>
            <a:gdLst>
              <a:gd name="T0" fmla="*/ 310 w 334"/>
              <a:gd name="T1" fmla="*/ 178 h 333"/>
              <a:gd name="T2" fmla="*/ 155 w 334"/>
              <a:gd name="T3" fmla="*/ 333 h 333"/>
              <a:gd name="T4" fmla="*/ 0 w 334"/>
              <a:gd name="T5" fmla="*/ 178 h 333"/>
              <a:gd name="T6" fmla="*/ 155 w 334"/>
              <a:gd name="T7" fmla="*/ 23 h 333"/>
              <a:gd name="T8" fmla="*/ 155 w 334"/>
              <a:gd name="T9" fmla="*/ 178 h 333"/>
              <a:gd name="T10" fmla="*/ 310 w 334"/>
              <a:gd name="T11" fmla="*/ 178 h 333"/>
              <a:gd name="T12" fmla="*/ 334 w 334"/>
              <a:gd name="T13" fmla="*/ 139 h 333"/>
              <a:gd name="T14" fmla="*/ 195 w 334"/>
              <a:gd name="T15" fmla="*/ 0 h 333"/>
              <a:gd name="T16" fmla="*/ 195 w 334"/>
              <a:gd name="T17" fmla="*/ 139 h 333"/>
              <a:gd name="T18" fmla="*/ 334 w 334"/>
              <a:gd name="T19" fmla="*/ 139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4" h="333">
                <a:moveTo>
                  <a:pt x="310" y="178"/>
                </a:moveTo>
                <a:cubicBezTo>
                  <a:pt x="310" y="264"/>
                  <a:pt x="241" y="333"/>
                  <a:pt x="155" y="333"/>
                </a:cubicBezTo>
                <a:cubicBezTo>
                  <a:pt x="69" y="333"/>
                  <a:pt x="0" y="264"/>
                  <a:pt x="0" y="178"/>
                </a:cubicBezTo>
                <a:cubicBezTo>
                  <a:pt x="0" y="93"/>
                  <a:pt x="69" y="23"/>
                  <a:pt x="155" y="23"/>
                </a:cubicBezTo>
                <a:cubicBezTo>
                  <a:pt x="155" y="178"/>
                  <a:pt x="155" y="178"/>
                  <a:pt x="155" y="178"/>
                </a:cubicBezTo>
                <a:lnTo>
                  <a:pt x="310" y="178"/>
                </a:lnTo>
                <a:close/>
                <a:moveTo>
                  <a:pt x="334" y="139"/>
                </a:moveTo>
                <a:cubicBezTo>
                  <a:pt x="334" y="62"/>
                  <a:pt x="272" y="0"/>
                  <a:pt x="195" y="0"/>
                </a:cubicBezTo>
                <a:cubicBezTo>
                  <a:pt x="195" y="139"/>
                  <a:pt x="195" y="139"/>
                  <a:pt x="195" y="139"/>
                </a:cubicBezTo>
                <a:lnTo>
                  <a:pt x="334" y="139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globe_2" title="Icon of a sphere made of lines">
            <a:extLst>
              <a:ext uri="{FF2B5EF4-FFF2-40B4-BE49-F238E27FC236}">
                <a16:creationId xmlns:a16="http://schemas.microsoft.com/office/drawing/2014/main" id="{8C57FB16-A321-4B57-A39A-6C8836F59F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31535" y="572977"/>
            <a:ext cx="365760" cy="36576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3" name="Database_EFC7" title="Icon of a cylinder">
            <a:extLst>
              <a:ext uri="{FF2B5EF4-FFF2-40B4-BE49-F238E27FC236}">
                <a16:creationId xmlns:a16="http://schemas.microsoft.com/office/drawing/2014/main" id="{803E0D7A-D36E-45E9-9594-5B60F1E51D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19178" y="1580020"/>
            <a:ext cx="316562" cy="411480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car_3" title="Icon of a car with signal lines on top">
            <a:extLst>
              <a:ext uri="{FF2B5EF4-FFF2-40B4-BE49-F238E27FC236}">
                <a16:creationId xmlns:a16="http://schemas.microsoft.com/office/drawing/2014/main" id="{C0D799ED-F868-43CF-8BB1-722149EC038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76899" y="1300337"/>
            <a:ext cx="486984" cy="365760"/>
          </a:xfrm>
          <a:custGeom>
            <a:avLst/>
            <a:gdLst>
              <a:gd name="T0" fmla="*/ 27 w 339"/>
              <a:gd name="T1" fmla="*/ 121 h 255"/>
              <a:gd name="T2" fmla="*/ 287 w 339"/>
              <a:gd name="T3" fmla="*/ 121 h 255"/>
              <a:gd name="T4" fmla="*/ 339 w 339"/>
              <a:gd name="T5" fmla="*/ 173 h 255"/>
              <a:gd name="T6" fmla="*/ 339 w 339"/>
              <a:gd name="T7" fmla="*/ 211 h 255"/>
              <a:gd name="T8" fmla="*/ 318 w 339"/>
              <a:gd name="T9" fmla="*/ 233 h 255"/>
              <a:gd name="T10" fmla="*/ 294 w 339"/>
              <a:gd name="T11" fmla="*/ 233 h 255"/>
              <a:gd name="T12" fmla="*/ 297 w 339"/>
              <a:gd name="T13" fmla="*/ 219 h 255"/>
              <a:gd name="T14" fmla="*/ 261 w 339"/>
              <a:gd name="T15" fmla="*/ 182 h 255"/>
              <a:gd name="T16" fmla="*/ 224 w 339"/>
              <a:gd name="T17" fmla="*/ 219 h 255"/>
              <a:gd name="T18" fmla="*/ 261 w 339"/>
              <a:gd name="T19" fmla="*/ 255 h 255"/>
              <a:gd name="T20" fmla="*/ 297 w 339"/>
              <a:gd name="T21" fmla="*/ 219 h 255"/>
              <a:gd name="T22" fmla="*/ 95 w 339"/>
              <a:gd name="T23" fmla="*/ 219 h 255"/>
              <a:gd name="T24" fmla="*/ 59 w 339"/>
              <a:gd name="T25" fmla="*/ 182 h 255"/>
              <a:gd name="T26" fmla="*/ 22 w 339"/>
              <a:gd name="T27" fmla="*/ 219 h 255"/>
              <a:gd name="T28" fmla="*/ 59 w 339"/>
              <a:gd name="T29" fmla="*/ 255 h 255"/>
              <a:gd name="T30" fmla="*/ 95 w 339"/>
              <a:gd name="T31" fmla="*/ 219 h 255"/>
              <a:gd name="T32" fmla="*/ 63 w 339"/>
              <a:gd name="T33" fmla="*/ 51 h 255"/>
              <a:gd name="T34" fmla="*/ 10 w 339"/>
              <a:gd name="T35" fmla="*/ 156 h 255"/>
              <a:gd name="T36" fmla="*/ 0 w 339"/>
              <a:gd name="T37" fmla="*/ 190 h 255"/>
              <a:gd name="T38" fmla="*/ 24 w 339"/>
              <a:gd name="T39" fmla="*/ 229 h 255"/>
              <a:gd name="T40" fmla="*/ 271 w 339"/>
              <a:gd name="T41" fmla="*/ 121 h 255"/>
              <a:gd name="T42" fmla="*/ 222 w 339"/>
              <a:gd name="T43" fmla="*/ 66 h 255"/>
              <a:gd name="T44" fmla="*/ 194 w 339"/>
              <a:gd name="T45" fmla="*/ 51 h 255"/>
              <a:gd name="T46" fmla="*/ 37 w 339"/>
              <a:gd name="T47" fmla="*/ 51 h 255"/>
              <a:gd name="T48" fmla="*/ 227 w 339"/>
              <a:gd name="T49" fmla="*/ 233 h 255"/>
              <a:gd name="T50" fmla="*/ 92 w 339"/>
              <a:gd name="T51" fmla="*/ 233 h 255"/>
              <a:gd name="T52" fmla="*/ 134 w 339"/>
              <a:gd name="T53" fmla="*/ 233 h 255"/>
              <a:gd name="T54" fmla="*/ 134 w 339"/>
              <a:gd name="T55" fmla="*/ 51 h 255"/>
              <a:gd name="T56" fmla="*/ 258 w 339"/>
              <a:gd name="T57" fmla="*/ 66 h 255"/>
              <a:gd name="T58" fmla="*/ 269 w 339"/>
              <a:gd name="T59" fmla="*/ 70 h 255"/>
              <a:gd name="T60" fmla="*/ 273 w 339"/>
              <a:gd name="T61" fmla="*/ 79 h 255"/>
              <a:gd name="T62" fmla="*/ 305 w 339"/>
              <a:gd name="T63" fmla="*/ 79 h 255"/>
              <a:gd name="T64" fmla="*/ 292 w 339"/>
              <a:gd name="T65" fmla="*/ 47 h 255"/>
              <a:gd name="T66" fmla="*/ 258 w 339"/>
              <a:gd name="T67" fmla="*/ 33 h 255"/>
              <a:gd name="T68" fmla="*/ 339 w 339"/>
              <a:gd name="T69" fmla="*/ 79 h 255"/>
              <a:gd name="T70" fmla="*/ 316 w 339"/>
              <a:gd name="T71" fmla="*/ 23 h 255"/>
              <a:gd name="T72" fmla="*/ 258 w 339"/>
              <a:gd name="T7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9" h="255">
                <a:moveTo>
                  <a:pt x="27" y="121"/>
                </a:moveTo>
                <a:cubicBezTo>
                  <a:pt x="287" y="121"/>
                  <a:pt x="287" y="121"/>
                  <a:pt x="287" y="121"/>
                </a:cubicBezTo>
                <a:cubicBezTo>
                  <a:pt x="316" y="121"/>
                  <a:pt x="339" y="145"/>
                  <a:pt x="339" y="173"/>
                </a:cubicBezTo>
                <a:cubicBezTo>
                  <a:pt x="339" y="211"/>
                  <a:pt x="339" y="211"/>
                  <a:pt x="339" y="211"/>
                </a:cubicBezTo>
                <a:cubicBezTo>
                  <a:pt x="339" y="223"/>
                  <a:pt x="330" y="233"/>
                  <a:pt x="318" y="233"/>
                </a:cubicBezTo>
                <a:cubicBezTo>
                  <a:pt x="294" y="233"/>
                  <a:pt x="294" y="233"/>
                  <a:pt x="294" y="233"/>
                </a:cubicBezTo>
                <a:moveTo>
                  <a:pt x="297" y="219"/>
                </a:moveTo>
                <a:cubicBezTo>
                  <a:pt x="297" y="199"/>
                  <a:pt x="281" y="182"/>
                  <a:pt x="261" y="182"/>
                </a:cubicBezTo>
                <a:cubicBezTo>
                  <a:pt x="241" y="182"/>
                  <a:pt x="224" y="199"/>
                  <a:pt x="224" y="219"/>
                </a:cubicBezTo>
                <a:cubicBezTo>
                  <a:pt x="224" y="239"/>
                  <a:pt x="241" y="255"/>
                  <a:pt x="261" y="255"/>
                </a:cubicBezTo>
                <a:cubicBezTo>
                  <a:pt x="281" y="255"/>
                  <a:pt x="297" y="239"/>
                  <a:pt x="297" y="219"/>
                </a:cubicBezTo>
                <a:close/>
                <a:moveTo>
                  <a:pt x="95" y="219"/>
                </a:moveTo>
                <a:cubicBezTo>
                  <a:pt x="95" y="199"/>
                  <a:pt x="79" y="182"/>
                  <a:pt x="59" y="182"/>
                </a:cubicBezTo>
                <a:cubicBezTo>
                  <a:pt x="39" y="182"/>
                  <a:pt x="22" y="199"/>
                  <a:pt x="22" y="219"/>
                </a:cubicBezTo>
                <a:cubicBezTo>
                  <a:pt x="22" y="239"/>
                  <a:pt x="39" y="255"/>
                  <a:pt x="59" y="255"/>
                </a:cubicBezTo>
                <a:cubicBezTo>
                  <a:pt x="79" y="255"/>
                  <a:pt x="95" y="239"/>
                  <a:pt x="95" y="219"/>
                </a:cubicBezTo>
                <a:close/>
                <a:moveTo>
                  <a:pt x="63" y="51"/>
                </a:moveTo>
                <a:cubicBezTo>
                  <a:pt x="63" y="51"/>
                  <a:pt x="20" y="135"/>
                  <a:pt x="10" y="156"/>
                </a:cubicBezTo>
                <a:cubicBezTo>
                  <a:pt x="0" y="178"/>
                  <a:pt x="0" y="190"/>
                  <a:pt x="0" y="190"/>
                </a:cubicBezTo>
                <a:cubicBezTo>
                  <a:pt x="0" y="205"/>
                  <a:pt x="9" y="224"/>
                  <a:pt x="24" y="229"/>
                </a:cubicBezTo>
                <a:moveTo>
                  <a:pt x="271" y="121"/>
                </a:moveTo>
                <a:cubicBezTo>
                  <a:pt x="222" y="66"/>
                  <a:pt x="222" y="66"/>
                  <a:pt x="222" y="66"/>
                </a:cubicBezTo>
                <a:cubicBezTo>
                  <a:pt x="214" y="56"/>
                  <a:pt x="206" y="51"/>
                  <a:pt x="194" y="51"/>
                </a:cubicBezTo>
                <a:cubicBezTo>
                  <a:pt x="37" y="51"/>
                  <a:pt x="37" y="51"/>
                  <a:pt x="37" y="51"/>
                </a:cubicBezTo>
                <a:moveTo>
                  <a:pt x="227" y="233"/>
                </a:moveTo>
                <a:cubicBezTo>
                  <a:pt x="92" y="233"/>
                  <a:pt x="92" y="233"/>
                  <a:pt x="92" y="233"/>
                </a:cubicBezTo>
                <a:moveTo>
                  <a:pt x="134" y="233"/>
                </a:moveTo>
                <a:cubicBezTo>
                  <a:pt x="134" y="51"/>
                  <a:pt x="134" y="51"/>
                  <a:pt x="134" y="51"/>
                </a:cubicBezTo>
                <a:moveTo>
                  <a:pt x="258" y="66"/>
                </a:moveTo>
                <a:cubicBezTo>
                  <a:pt x="262" y="66"/>
                  <a:pt x="266" y="67"/>
                  <a:pt x="269" y="70"/>
                </a:cubicBezTo>
                <a:cubicBezTo>
                  <a:pt x="271" y="73"/>
                  <a:pt x="273" y="76"/>
                  <a:pt x="273" y="79"/>
                </a:cubicBezTo>
                <a:moveTo>
                  <a:pt x="305" y="79"/>
                </a:moveTo>
                <a:cubicBezTo>
                  <a:pt x="305" y="67"/>
                  <a:pt x="301" y="56"/>
                  <a:pt x="292" y="47"/>
                </a:cubicBezTo>
                <a:cubicBezTo>
                  <a:pt x="283" y="38"/>
                  <a:pt x="270" y="33"/>
                  <a:pt x="258" y="33"/>
                </a:cubicBezTo>
                <a:moveTo>
                  <a:pt x="339" y="79"/>
                </a:moveTo>
                <a:cubicBezTo>
                  <a:pt x="339" y="59"/>
                  <a:pt x="331" y="39"/>
                  <a:pt x="316" y="23"/>
                </a:cubicBezTo>
                <a:cubicBezTo>
                  <a:pt x="300" y="7"/>
                  <a:pt x="279" y="0"/>
                  <a:pt x="258" y="0"/>
                </a:cubicBezTo>
              </a:path>
            </a:pathLst>
          </a:custGeom>
          <a:noFill/>
          <a:ln w="158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Bluetooth" title="Icon of the bluetooth symbol">
            <a:extLst>
              <a:ext uri="{FF2B5EF4-FFF2-40B4-BE49-F238E27FC236}">
                <a16:creationId xmlns:a16="http://schemas.microsoft.com/office/drawing/2014/main" id="{E8D48AE6-7AB0-4B90-8481-6E008FB0EA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513338" y="2225807"/>
            <a:ext cx="192505" cy="365760"/>
          </a:xfrm>
          <a:custGeom>
            <a:avLst/>
            <a:gdLst>
              <a:gd name="T0" fmla="*/ 103 w 200"/>
              <a:gd name="T1" fmla="*/ 190 h 380"/>
              <a:gd name="T2" fmla="*/ 103 w 200"/>
              <a:gd name="T3" fmla="*/ 0 h 380"/>
              <a:gd name="T4" fmla="*/ 200 w 200"/>
              <a:gd name="T5" fmla="*/ 94 h 380"/>
              <a:gd name="T6" fmla="*/ 103 w 200"/>
              <a:gd name="T7" fmla="*/ 190 h 380"/>
              <a:gd name="T8" fmla="*/ 103 w 200"/>
              <a:gd name="T9" fmla="*/ 190 h 380"/>
              <a:gd name="T10" fmla="*/ 103 w 200"/>
              <a:gd name="T11" fmla="*/ 380 h 380"/>
              <a:gd name="T12" fmla="*/ 200 w 200"/>
              <a:gd name="T13" fmla="*/ 286 h 380"/>
              <a:gd name="T14" fmla="*/ 103 w 200"/>
              <a:gd name="T15" fmla="*/ 190 h 380"/>
              <a:gd name="T16" fmla="*/ 103 w 200"/>
              <a:gd name="T17" fmla="*/ 191 h 380"/>
              <a:gd name="T18" fmla="*/ 0 w 200"/>
              <a:gd name="T19" fmla="*/ 87 h 380"/>
              <a:gd name="T20" fmla="*/ 103 w 200"/>
              <a:gd name="T21" fmla="*/ 190 h 380"/>
              <a:gd name="T22" fmla="*/ 0 w 200"/>
              <a:gd name="T23" fmla="*/ 293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0" h="380">
                <a:moveTo>
                  <a:pt x="103" y="190"/>
                </a:moveTo>
                <a:lnTo>
                  <a:pt x="103" y="0"/>
                </a:lnTo>
                <a:lnTo>
                  <a:pt x="200" y="94"/>
                </a:lnTo>
                <a:lnTo>
                  <a:pt x="103" y="190"/>
                </a:lnTo>
                <a:moveTo>
                  <a:pt x="103" y="190"/>
                </a:moveTo>
                <a:lnTo>
                  <a:pt x="103" y="380"/>
                </a:lnTo>
                <a:lnTo>
                  <a:pt x="200" y="286"/>
                </a:lnTo>
                <a:lnTo>
                  <a:pt x="103" y="190"/>
                </a:lnTo>
                <a:moveTo>
                  <a:pt x="103" y="191"/>
                </a:moveTo>
                <a:lnTo>
                  <a:pt x="0" y="87"/>
                </a:lnTo>
                <a:moveTo>
                  <a:pt x="103" y="190"/>
                </a:moveTo>
                <a:lnTo>
                  <a:pt x="0" y="293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money" title="Icon of a creditcard with signal lines on top">
            <a:extLst>
              <a:ext uri="{FF2B5EF4-FFF2-40B4-BE49-F238E27FC236}">
                <a16:creationId xmlns:a16="http://schemas.microsoft.com/office/drawing/2014/main" id="{F68F06E3-A286-4213-B817-BCED6B4777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510878" y="5941156"/>
            <a:ext cx="266581" cy="365760"/>
          </a:xfrm>
          <a:custGeom>
            <a:avLst/>
            <a:gdLst>
              <a:gd name="T0" fmla="*/ 0 w 238"/>
              <a:gd name="T1" fmla="*/ 179 h 326"/>
              <a:gd name="T2" fmla="*/ 20 w 238"/>
              <a:gd name="T3" fmla="*/ 159 h 326"/>
              <a:gd name="T4" fmla="*/ 218 w 238"/>
              <a:gd name="T5" fmla="*/ 159 h 326"/>
              <a:gd name="T6" fmla="*/ 238 w 238"/>
              <a:gd name="T7" fmla="*/ 179 h 326"/>
              <a:gd name="T8" fmla="*/ 238 w 238"/>
              <a:gd name="T9" fmla="*/ 306 h 326"/>
              <a:gd name="T10" fmla="*/ 218 w 238"/>
              <a:gd name="T11" fmla="*/ 326 h 326"/>
              <a:gd name="T12" fmla="*/ 20 w 238"/>
              <a:gd name="T13" fmla="*/ 326 h 326"/>
              <a:gd name="T14" fmla="*/ 0 w 238"/>
              <a:gd name="T15" fmla="*/ 306 h 326"/>
              <a:gd name="T16" fmla="*/ 0 w 238"/>
              <a:gd name="T17" fmla="*/ 179 h 326"/>
              <a:gd name="T18" fmla="*/ 0 w 238"/>
              <a:gd name="T19" fmla="*/ 196 h 326"/>
              <a:gd name="T20" fmla="*/ 238 w 238"/>
              <a:gd name="T21" fmla="*/ 196 h 326"/>
              <a:gd name="T22" fmla="*/ 168 w 238"/>
              <a:gd name="T23" fmla="*/ 267 h 326"/>
              <a:gd name="T24" fmla="*/ 211 w 238"/>
              <a:gd name="T25" fmla="*/ 267 h 326"/>
              <a:gd name="T26" fmla="*/ 172 w 238"/>
              <a:gd name="T27" fmla="*/ 106 h 326"/>
              <a:gd name="T28" fmla="*/ 118 w 238"/>
              <a:gd name="T29" fmla="*/ 82 h 326"/>
              <a:gd name="T30" fmla="*/ 66 w 238"/>
              <a:gd name="T31" fmla="*/ 103 h 326"/>
              <a:gd name="T32" fmla="*/ 201 w 238"/>
              <a:gd name="T33" fmla="*/ 77 h 326"/>
              <a:gd name="T34" fmla="*/ 118 w 238"/>
              <a:gd name="T35" fmla="*/ 42 h 326"/>
              <a:gd name="T36" fmla="*/ 37 w 238"/>
              <a:gd name="T37" fmla="*/ 74 h 326"/>
              <a:gd name="T38" fmla="*/ 231 w 238"/>
              <a:gd name="T39" fmla="*/ 47 h 326"/>
              <a:gd name="T40" fmla="*/ 118 w 238"/>
              <a:gd name="T41" fmla="*/ 0 h 326"/>
              <a:gd name="T42" fmla="*/ 7 w 238"/>
              <a:gd name="T43" fmla="*/ 4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8" h="326">
                <a:moveTo>
                  <a:pt x="0" y="179"/>
                </a:moveTo>
                <a:cubicBezTo>
                  <a:pt x="0" y="168"/>
                  <a:pt x="9" y="159"/>
                  <a:pt x="20" y="159"/>
                </a:cubicBezTo>
                <a:cubicBezTo>
                  <a:pt x="218" y="159"/>
                  <a:pt x="218" y="159"/>
                  <a:pt x="218" y="159"/>
                </a:cubicBezTo>
                <a:cubicBezTo>
                  <a:pt x="229" y="159"/>
                  <a:pt x="238" y="168"/>
                  <a:pt x="238" y="179"/>
                </a:cubicBezTo>
                <a:cubicBezTo>
                  <a:pt x="238" y="306"/>
                  <a:pt x="238" y="306"/>
                  <a:pt x="238" y="306"/>
                </a:cubicBezTo>
                <a:cubicBezTo>
                  <a:pt x="238" y="317"/>
                  <a:pt x="229" y="326"/>
                  <a:pt x="218" y="326"/>
                </a:cubicBezTo>
                <a:cubicBezTo>
                  <a:pt x="20" y="326"/>
                  <a:pt x="20" y="326"/>
                  <a:pt x="20" y="326"/>
                </a:cubicBezTo>
                <a:cubicBezTo>
                  <a:pt x="9" y="326"/>
                  <a:pt x="0" y="317"/>
                  <a:pt x="0" y="306"/>
                </a:cubicBezTo>
                <a:lnTo>
                  <a:pt x="0" y="179"/>
                </a:lnTo>
                <a:close/>
                <a:moveTo>
                  <a:pt x="0" y="196"/>
                </a:moveTo>
                <a:cubicBezTo>
                  <a:pt x="238" y="196"/>
                  <a:pt x="238" y="196"/>
                  <a:pt x="238" y="196"/>
                </a:cubicBezTo>
                <a:moveTo>
                  <a:pt x="168" y="267"/>
                </a:moveTo>
                <a:cubicBezTo>
                  <a:pt x="211" y="267"/>
                  <a:pt x="211" y="267"/>
                  <a:pt x="211" y="267"/>
                </a:cubicBezTo>
                <a:moveTo>
                  <a:pt x="172" y="106"/>
                </a:moveTo>
                <a:cubicBezTo>
                  <a:pt x="159" y="91"/>
                  <a:pt x="139" y="82"/>
                  <a:pt x="118" y="82"/>
                </a:cubicBezTo>
                <a:cubicBezTo>
                  <a:pt x="97" y="82"/>
                  <a:pt x="79" y="90"/>
                  <a:pt x="66" y="103"/>
                </a:cubicBezTo>
                <a:moveTo>
                  <a:pt x="201" y="77"/>
                </a:moveTo>
                <a:cubicBezTo>
                  <a:pt x="180" y="55"/>
                  <a:pt x="150" y="42"/>
                  <a:pt x="118" y="42"/>
                </a:cubicBezTo>
                <a:cubicBezTo>
                  <a:pt x="86" y="42"/>
                  <a:pt x="58" y="54"/>
                  <a:pt x="37" y="74"/>
                </a:cubicBezTo>
                <a:moveTo>
                  <a:pt x="231" y="47"/>
                </a:moveTo>
                <a:cubicBezTo>
                  <a:pt x="202" y="18"/>
                  <a:pt x="162" y="0"/>
                  <a:pt x="118" y="0"/>
                </a:cubicBezTo>
                <a:cubicBezTo>
                  <a:pt x="74" y="0"/>
                  <a:pt x="35" y="17"/>
                  <a:pt x="7" y="45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Intelligence" title="Icon of circles connected by crossing lines">
            <a:extLst>
              <a:ext uri="{FF2B5EF4-FFF2-40B4-BE49-F238E27FC236}">
                <a16:creationId xmlns:a16="http://schemas.microsoft.com/office/drawing/2014/main" id="{DA0591C8-0956-48D8-8C6B-3B004E73305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51127" y="1154582"/>
            <a:ext cx="493690" cy="474394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cloud" title="Icon of a cloud">
            <a:extLst>
              <a:ext uri="{FF2B5EF4-FFF2-40B4-BE49-F238E27FC236}">
                <a16:creationId xmlns:a16="http://schemas.microsoft.com/office/drawing/2014/main" id="{B9092DAB-E091-4311-A0A7-E4006D6442B3}"/>
              </a:ext>
            </a:extLst>
          </p:cNvPr>
          <p:cNvSpPr>
            <a:spLocks noChangeAspect="1"/>
          </p:cNvSpPr>
          <p:nvPr/>
        </p:nvSpPr>
        <p:spPr bwMode="auto">
          <a:xfrm>
            <a:off x="376211" y="365192"/>
            <a:ext cx="652292" cy="41557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server" title="Icon of a server tower">
            <a:extLst>
              <a:ext uri="{FF2B5EF4-FFF2-40B4-BE49-F238E27FC236}">
                <a16:creationId xmlns:a16="http://schemas.microsoft.com/office/drawing/2014/main" id="{80BDBB99-5053-429E-A57C-E27312C036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25978" y="4160843"/>
            <a:ext cx="206415" cy="3920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Microsoft_E720" title="Icon of a microphone">
            <a:extLst>
              <a:ext uri="{FF2B5EF4-FFF2-40B4-BE49-F238E27FC236}">
                <a16:creationId xmlns:a16="http://schemas.microsoft.com/office/drawing/2014/main" id="{5F76D4A3-4EB3-4D81-A6AB-36B4C7DBD97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91971" y="4598621"/>
            <a:ext cx="243722" cy="365760"/>
          </a:xfrm>
          <a:custGeom>
            <a:avLst/>
            <a:gdLst>
              <a:gd name="T0" fmla="*/ 1250 w 2500"/>
              <a:gd name="T1" fmla="*/ 3251 h 3751"/>
              <a:gd name="T2" fmla="*/ 1250 w 2500"/>
              <a:gd name="T3" fmla="*/ 3751 h 3751"/>
              <a:gd name="T4" fmla="*/ 1875 w 2500"/>
              <a:gd name="T5" fmla="*/ 3750 h 3751"/>
              <a:gd name="T6" fmla="*/ 625 w 2500"/>
              <a:gd name="T7" fmla="*/ 3750 h 3751"/>
              <a:gd name="T8" fmla="*/ 2000 w 2500"/>
              <a:gd name="T9" fmla="*/ 2547 h 3751"/>
              <a:gd name="T10" fmla="*/ 2000 w 2500"/>
              <a:gd name="T11" fmla="*/ 203 h 3751"/>
              <a:gd name="T12" fmla="*/ 1797 w 2500"/>
              <a:gd name="T13" fmla="*/ 0 h 3751"/>
              <a:gd name="T14" fmla="*/ 703 w 2500"/>
              <a:gd name="T15" fmla="*/ 0 h 3751"/>
              <a:gd name="T16" fmla="*/ 500 w 2500"/>
              <a:gd name="T17" fmla="*/ 203 h 3751"/>
              <a:gd name="T18" fmla="*/ 500 w 2500"/>
              <a:gd name="T19" fmla="*/ 2547 h 3751"/>
              <a:gd name="T20" fmla="*/ 703 w 2500"/>
              <a:gd name="T21" fmla="*/ 2750 h 3751"/>
              <a:gd name="T22" fmla="*/ 1797 w 2500"/>
              <a:gd name="T23" fmla="*/ 2750 h 3751"/>
              <a:gd name="T24" fmla="*/ 2000 w 2500"/>
              <a:gd name="T25" fmla="*/ 2547 h 3751"/>
              <a:gd name="T26" fmla="*/ 0 w 2500"/>
              <a:gd name="T27" fmla="*/ 1875 h 3751"/>
              <a:gd name="T28" fmla="*/ 0 w 2500"/>
              <a:gd name="T29" fmla="*/ 2582 h 3751"/>
              <a:gd name="T30" fmla="*/ 668 w 2500"/>
              <a:gd name="T31" fmla="*/ 3250 h 3751"/>
              <a:gd name="T32" fmla="*/ 1832 w 2500"/>
              <a:gd name="T33" fmla="*/ 3250 h 3751"/>
              <a:gd name="T34" fmla="*/ 2500 w 2500"/>
              <a:gd name="T35" fmla="*/ 2582 h 3751"/>
              <a:gd name="T36" fmla="*/ 2500 w 2500"/>
              <a:gd name="T37" fmla="*/ 1875 h 3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00" h="3751">
                <a:moveTo>
                  <a:pt x="1250" y="3251"/>
                </a:moveTo>
                <a:cubicBezTo>
                  <a:pt x="1250" y="3751"/>
                  <a:pt x="1250" y="3751"/>
                  <a:pt x="1250" y="3751"/>
                </a:cubicBezTo>
                <a:moveTo>
                  <a:pt x="1875" y="3750"/>
                </a:moveTo>
                <a:cubicBezTo>
                  <a:pt x="625" y="3750"/>
                  <a:pt x="625" y="3750"/>
                  <a:pt x="625" y="3750"/>
                </a:cubicBezTo>
                <a:moveTo>
                  <a:pt x="2000" y="2547"/>
                </a:moveTo>
                <a:cubicBezTo>
                  <a:pt x="2000" y="203"/>
                  <a:pt x="2000" y="203"/>
                  <a:pt x="2000" y="203"/>
                </a:cubicBezTo>
                <a:cubicBezTo>
                  <a:pt x="2000" y="91"/>
                  <a:pt x="1909" y="0"/>
                  <a:pt x="1797" y="0"/>
                </a:cubicBezTo>
                <a:cubicBezTo>
                  <a:pt x="703" y="0"/>
                  <a:pt x="703" y="0"/>
                  <a:pt x="703" y="0"/>
                </a:cubicBezTo>
                <a:cubicBezTo>
                  <a:pt x="591" y="0"/>
                  <a:pt x="500" y="91"/>
                  <a:pt x="500" y="203"/>
                </a:cubicBezTo>
                <a:cubicBezTo>
                  <a:pt x="500" y="2547"/>
                  <a:pt x="500" y="2547"/>
                  <a:pt x="500" y="2547"/>
                </a:cubicBezTo>
                <a:cubicBezTo>
                  <a:pt x="500" y="2659"/>
                  <a:pt x="591" y="2750"/>
                  <a:pt x="703" y="2750"/>
                </a:cubicBezTo>
                <a:cubicBezTo>
                  <a:pt x="1797" y="2750"/>
                  <a:pt x="1797" y="2750"/>
                  <a:pt x="1797" y="2750"/>
                </a:cubicBezTo>
                <a:cubicBezTo>
                  <a:pt x="1909" y="2750"/>
                  <a:pt x="2000" y="2659"/>
                  <a:pt x="2000" y="2547"/>
                </a:cubicBezTo>
                <a:close/>
                <a:moveTo>
                  <a:pt x="0" y="1875"/>
                </a:moveTo>
                <a:cubicBezTo>
                  <a:pt x="0" y="2582"/>
                  <a:pt x="0" y="2582"/>
                  <a:pt x="0" y="2582"/>
                </a:cubicBezTo>
                <a:cubicBezTo>
                  <a:pt x="0" y="2951"/>
                  <a:pt x="299" y="3250"/>
                  <a:pt x="668" y="3250"/>
                </a:cubicBezTo>
                <a:cubicBezTo>
                  <a:pt x="1832" y="3250"/>
                  <a:pt x="1832" y="3250"/>
                  <a:pt x="1832" y="3250"/>
                </a:cubicBezTo>
                <a:cubicBezTo>
                  <a:pt x="2201" y="3250"/>
                  <a:pt x="2500" y="2951"/>
                  <a:pt x="2500" y="2582"/>
                </a:cubicBezTo>
                <a:cubicBezTo>
                  <a:pt x="2500" y="1875"/>
                  <a:pt x="2500" y="1875"/>
                  <a:pt x="2500" y="1875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Characters_E8C1" title="Icon of the letter A and a letter in another language">
            <a:extLst>
              <a:ext uri="{FF2B5EF4-FFF2-40B4-BE49-F238E27FC236}">
                <a16:creationId xmlns:a16="http://schemas.microsoft.com/office/drawing/2014/main" id="{954CD88B-8B87-4512-BD99-319E63C7AC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09570" y="72102"/>
            <a:ext cx="354584" cy="365760"/>
          </a:xfrm>
          <a:custGeom>
            <a:avLst/>
            <a:gdLst>
              <a:gd name="T0" fmla="*/ 0 w 3316"/>
              <a:gd name="T1" fmla="*/ 3423 h 3423"/>
              <a:gd name="T2" fmla="*/ 358 w 3316"/>
              <a:gd name="T3" fmla="*/ 2923 h 3423"/>
              <a:gd name="T4" fmla="*/ 1329 w 3316"/>
              <a:gd name="T5" fmla="*/ 3423 h 3423"/>
              <a:gd name="T6" fmla="*/ 878 w 3316"/>
              <a:gd name="T7" fmla="*/ 1499 h 3423"/>
              <a:gd name="T8" fmla="*/ 416 w 3316"/>
              <a:gd name="T9" fmla="*/ 2749 h 3423"/>
              <a:gd name="T10" fmla="*/ 1104 w 3316"/>
              <a:gd name="T11" fmla="*/ 2749 h 3423"/>
              <a:gd name="T12" fmla="*/ 1252 w 3316"/>
              <a:gd name="T13" fmla="*/ 491 h 3423"/>
              <a:gd name="T14" fmla="*/ 1247 w 3316"/>
              <a:gd name="T15" fmla="*/ 252 h 3423"/>
              <a:gd name="T16" fmla="*/ 2140 w 3316"/>
              <a:gd name="T17" fmla="*/ 257 h 3423"/>
              <a:gd name="T18" fmla="*/ 2130 w 3316"/>
              <a:gd name="T19" fmla="*/ 0 h 3423"/>
              <a:gd name="T20" fmla="*/ 2339 w 3316"/>
              <a:gd name="T21" fmla="*/ 30 h 3423"/>
              <a:gd name="T22" fmla="*/ 2337 w 3316"/>
              <a:gd name="T23" fmla="*/ 34 h 3423"/>
              <a:gd name="T24" fmla="*/ 2324 w 3316"/>
              <a:gd name="T25" fmla="*/ 257 h 3423"/>
              <a:gd name="T26" fmla="*/ 3258 w 3316"/>
              <a:gd name="T27" fmla="*/ 252 h 3423"/>
              <a:gd name="T28" fmla="*/ 3254 w 3316"/>
              <a:gd name="T29" fmla="*/ 491 h 3423"/>
              <a:gd name="T30" fmla="*/ 3073 w 3316"/>
              <a:gd name="T31" fmla="*/ 764 h 3423"/>
              <a:gd name="T32" fmla="*/ 1431 w 3316"/>
              <a:gd name="T33" fmla="*/ 408 h 3423"/>
              <a:gd name="T34" fmla="*/ 1247 w 3316"/>
              <a:gd name="T35" fmla="*/ 767 h 3423"/>
              <a:gd name="T36" fmla="*/ 2351 w 3316"/>
              <a:gd name="T37" fmla="*/ 1475 h 3423"/>
              <a:gd name="T38" fmla="*/ 2359 w 3316"/>
              <a:gd name="T39" fmla="*/ 1983 h 3423"/>
              <a:gd name="T40" fmla="*/ 1943 w 3316"/>
              <a:gd name="T41" fmla="*/ 2173 h 3423"/>
              <a:gd name="T42" fmla="*/ 1884 w 3316"/>
              <a:gd name="T43" fmla="*/ 2125 h 3423"/>
              <a:gd name="T44" fmla="*/ 2033 w 3316"/>
              <a:gd name="T45" fmla="*/ 2002 h 3423"/>
              <a:gd name="T46" fmla="*/ 2167 w 3316"/>
              <a:gd name="T47" fmla="*/ 1884 h 3423"/>
              <a:gd name="T48" fmla="*/ 1506 w 3316"/>
              <a:gd name="T49" fmla="*/ 1475 h 3423"/>
              <a:gd name="T50" fmla="*/ 1204 w 3316"/>
              <a:gd name="T51" fmla="*/ 1311 h 3423"/>
              <a:gd name="T52" fmla="*/ 2169 w 3316"/>
              <a:gd name="T53" fmla="*/ 1315 h 3423"/>
              <a:gd name="T54" fmla="*/ 2157 w 3316"/>
              <a:gd name="T55" fmla="*/ 1114 h 3423"/>
              <a:gd name="T56" fmla="*/ 2290 w 3316"/>
              <a:gd name="T57" fmla="*/ 1128 h 3423"/>
              <a:gd name="T58" fmla="*/ 2564 w 3316"/>
              <a:gd name="T59" fmla="*/ 902 h 3423"/>
              <a:gd name="T60" fmla="*/ 1936 w 3316"/>
              <a:gd name="T61" fmla="*/ 836 h 3423"/>
              <a:gd name="T62" fmla="*/ 1620 w 3316"/>
              <a:gd name="T63" fmla="*/ 678 h 3423"/>
              <a:gd name="T64" fmla="*/ 2664 w 3316"/>
              <a:gd name="T65" fmla="*/ 682 h 3423"/>
              <a:gd name="T66" fmla="*/ 2755 w 3316"/>
              <a:gd name="T67" fmla="*/ 670 h 3423"/>
              <a:gd name="T68" fmla="*/ 2846 w 3316"/>
              <a:gd name="T69" fmla="*/ 730 h 3423"/>
              <a:gd name="T70" fmla="*/ 2892 w 3316"/>
              <a:gd name="T71" fmla="*/ 832 h 3423"/>
              <a:gd name="T72" fmla="*/ 2783 w 3316"/>
              <a:gd name="T73" fmla="*/ 912 h 3423"/>
              <a:gd name="T74" fmla="*/ 2351 w 3316"/>
              <a:gd name="T75" fmla="*/ 1235 h 3423"/>
              <a:gd name="T76" fmla="*/ 3015 w 3316"/>
              <a:gd name="T77" fmla="*/ 1315 h 3423"/>
              <a:gd name="T78" fmla="*/ 3316 w 3316"/>
              <a:gd name="T79" fmla="*/ 1480 h 3423"/>
              <a:gd name="T80" fmla="*/ 2351 w 3316"/>
              <a:gd name="T81" fmla="*/ 1475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316" h="3423">
                <a:moveTo>
                  <a:pt x="642" y="1499"/>
                </a:moveTo>
                <a:cubicBezTo>
                  <a:pt x="0" y="3423"/>
                  <a:pt x="0" y="3423"/>
                  <a:pt x="0" y="3423"/>
                </a:cubicBezTo>
                <a:cubicBezTo>
                  <a:pt x="191" y="3423"/>
                  <a:pt x="191" y="3423"/>
                  <a:pt x="191" y="3423"/>
                </a:cubicBezTo>
                <a:cubicBezTo>
                  <a:pt x="358" y="2923"/>
                  <a:pt x="358" y="2923"/>
                  <a:pt x="358" y="2923"/>
                </a:cubicBezTo>
                <a:cubicBezTo>
                  <a:pt x="1162" y="2923"/>
                  <a:pt x="1162" y="2923"/>
                  <a:pt x="1162" y="2923"/>
                </a:cubicBezTo>
                <a:cubicBezTo>
                  <a:pt x="1329" y="3423"/>
                  <a:pt x="1329" y="3423"/>
                  <a:pt x="1329" y="3423"/>
                </a:cubicBezTo>
                <a:cubicBezTo>
                  <a:pt x="1520" y="3423"/>
                  <a:pt x="1520" y="3423"/>
                  <a:pt x="1520" y="3423"/>
                </a:cubicBezTo>
                <a:cubicBezTo>
                  <a:pt x="878" y="1499"/>
                  <a:pt x="878" y="1499"/>
                  <a:pt x="878" y="1499"/>
                </a:cubicBezTo>
                <a:lnTo>
                  <a:pt x="642" y="1499"/>
                </a:lnTo>
                <a:close/>
                <a:moveTo>
                  <a:pt x="416" y="2749"/>
                </a:moveTo>
                <a:cubicBezTo>
                  <a:pt x="760" y="1716"/>
                  <a:pt x="760" y="1716"/>
                  <a:pt x="760" y="1716"/>
                </a:cubicBezTo>
                <a:cubicBezTo>
                  <a:pt x="1104" y="2749"/>
                  <a:pt x="1104" y="2749"/>
                  <a:pt x="1104" y="2749"/>
                </a:cubicBezTo>
                <a:lnTo>
                  <a:pt x="416" y="2749"/>
                </a:lnTo>
                <a:close/>
                <a:moveTo>
                  <a:pt x="1252" y="491"/>
                </a:moveTo>
                <a:cubicBezTo>
                  <a:pt x="1252" y="399"/>
                  <a:pt x="1252" y="399"/>
                  <a:pt x="1252" y="399"/>
                </a:cubicBezTo>
                <a:cubicBezTo>
                  <a:pt x="1247" y="252"/>
                  <a:pt x="1247" y="252"/>
                  <a:pt x="1247" y="252"/>
                </a:cubicBezTo>
                <a:cubicBezTo>
                  <a:pt x="1563" y="257"/>
                  <a:pt x="1563" y="257"/>
                  <a:pt x="1563" y="257"/>
                </a:cubicBezTo>
                <a:cubicBezTo>
                  <a:pt x="2140" y="257"/>
                  <a:pt x="2140" y="257"/>
                  <a:pt x="2140" y="257"/>
                </a:cubicBezTo>
                <a:cubicBezTo>
                  <a:pt x="2140" y="197"/>
                  <a:pt x="2140" y="197"/>
                  <a:pt x="2140" y="197"/>
                </a:cubicBezTo>
                <a:cubicBezTo>
                  <a:pt x="2140" y="114"/>
                  <a:pt x="2137" y="49"/>
                  <a:pt x="2130" y="0"/>
                </a:cubicBezTo>
                <a:cubicBezTo>
                  <a:pt x="2197" y="1"/>
                  <a:pt x="2270" y="5"/>
                  <a:pt x="2347" y="11"/>
                </a:cubicBezTo>
                <a:cubicBezTo>
                  <a:pt x="2345" y="16"/>
                  <a:pt x="2343" y="22"/>
                  <a:pt x="2339" y="30"/>
                </a:cubicBezTo>
                <a:cubicBezTo>
                  <a:pt x="2338" y="32"/>
                  <a:pt x="2338" y="32"/>
                  <a:pt x="2338" y="32"/>
                </a:cubicBezTo>
                <a:cubicBezTo>
                  <a:pt x="2337" y="34"/>
                  <a:pt x="2337" y="34"/>
                  <a:pt x="2337" y="34"/>
                </a:cubicBezTo>
                <a:cubicBezTo>
                  <a:pt x="2328" y="64"/>
                  <a:pt x="2324" y="114"/>
                  <a:pt x="2324" y="193"/>
                </a:cubicBezTo>
                <a:cubicBezTo>
                  <a:pt x="2324" y="257"/>
                  <a:pt x="2324" y="257"/>
                  <a:pt x="2324" y="257"/>
                </a:cubicBezTo>
                <a:cubicBezTo>
                  <a:pt x="2940" y="257"/>
                  <a:pt x="2940" y="257"/>
                  <a:pt x="2940" y="257"/>
                </a:cubicBezTo>
                <a:cubicBezTo>
                  <a:pt x="3258" y="252"/>
                  <a:pt x="3258" y="252"/>
                  <a:pt x="3258" y="252"/>
                </a:cubicBezTo>
                <a:cubicBezTo>
                  <a:pt x="3254" y="376"/>
                  <a:pt x="3254" y="376"/>
                  <a:pt x="3254" y="376"/>
                </a:cubicBezTo>
                <a:cubicBezTo>
                  <a:pt x="3254" y="491"/>
                  <a:pt x="3254" y="491"/>
                  <a:pt x="3254" y="491"/>
                </a:cubicBezTo>
                <a:cubicBezTo>
                  <a:pt x="3259" y="764"/>
                  <a:pt x="3259" y="764"/>
                  <a:pt x="3259" y="764"/>
                </a:cubicBezTo>
                <a:cubicBezTo>
                  <a:pt x="3073" y="764"/>
                  <a:pt x="3073" y="764"/>
                  <a:pt x="3073" y="764"/>
                </a:cubicBezTo>
                <a:cubicBezTo>
                  <a:pt x="3073" y="408"/>
                  <a:pt x="3073" y="408"/>
                  <a:pt x="3073" y="408"/>
                </a:cubicBezTo>
                <a:cubicBezTo>
                  <a:pt x="1431" y="408"/>
                  <a:pt x="1431" y="408"/>
                  <a:pt x="1431" y="408"/>
                </a:cubicBezTo>
                <a:cubicBezTo>
                  <a:pt x="1431" y="767"/>
                  <a:pt x="1431" y="767"/>
                  <a:pt x="1431" y="767"/>
                </a:cubicBezTo>
                <a:cubicBezTo>
                  <a:pt x="1247" y="767"/>
                  <a:pt x="1247" y="767"/>
                  <a:pt x="1247" y="767"/>
                </a:cubicBezTo>
                <a:lnTo>
                  <a:pt x="1252" y="491"/>
                </a:lnTo>
                <a:close/>
                <a:moveTo>
                  <a:pt x="2351" y="1475"/>
                </a:moveTo>
                <a:cubicBezTo>
                  <a:pt x="2351" y="1640"/>
                  <a:pt x="2351" y="1640"/>
                  <a:pt x="2351" y="1640"/>
                </a:cubicBezTo>
                <a:cubicBezTo>
                  <a:pt x="2359" y="1983"/>
                  <a:pt x="2359" y="1983"/>
                  <a:pt x="2359" y="1983"/>
                </a:cubicBezTo>
                <a:cubicBezTo>
                  <a:pt x="2358" y="2052"/>
                  <a:pt x="2339" y="2099"/>
                  <a:pt x="2299" y="2129"/>
                </a:cubicBezTo>
                <a:cubicBezTo>
                  <a:pt x="2276" y="2145"/>
                  <a:pt x="2200" y="2173"/>
                  <a:pt x="1943" y="2173"/>
                </a:cubicBezTo>
                <a:cubicBezTo>
                  <a:pt x="1917" y="2173"/>
                  <a:pt x="1904" y="2172"/>
                  <a:pt x="1898" y="2170"/>
                </a:cubicBezTo>
                <a:cubicBezTo>
                  <a:pt x="1896" y="2164"/>
                  <a:pt x="1891" y="2152"/>
                  <a:pt x="1884" y="2125"/>
                </a:cubicBezTo>
                <a:cubicBezTo>
                  <a:pt x="1873" y="2081"/>
                  <a:pt x="1857" y="2037"/>
                  <a:pt x="1836" y="1993"/>
                </a:cubicBezTo>
                <a:cubicBezTo>
                  <a:pt x="1906" y="1999"/>
                  <a:pt x="1972" y="2002"/>
                  <a:pt x="2033" y="2002"/>
                </a:cubicBezTo>
                <a:cubicBezTo>
                  <a:pt x="2084" y="2002"/>
                  <a:pt x="2117" y="1992"/>
                  <a:pt x="2138" y="1972"/>
                </a:cubicBezTo>
                <a:cubicBezTo>
                  <a:pt x="2158" y="1953"/>
                  <a:pt x="2167" y="1924"/>
                  <a:pt x="2167" y="1884"/>
                </a:cubicBezTo>
                <a:cubicBezTo>
                  <a:pt x="2167" y="1475"/>
                  <a:pt x="2167" y="1475"/>
                  <a:pt x="2167" y="1475"/>
                </a:cubicBezTo>
                <a:cubicBezTo>
                  <a:pt x="1506" y="1475"/>
                  <a:pt x="1506" y="1475"/>
                  <a:pt x="1506" y="1475"/>
                </a:cubicBezTo>
                <a:cubicBezTo>
                  <a:pt x="1204" y="1480"/>
                  <a:pt x="1204" y="1480"/>
                  <a:pt x="1204" y="1480"/>
                </a:cubicBezTo>
                <a:cubicBezTo>
                  <a:pt x="1204" y="1311"/>
                  <a:pt x="1204" y="1311"/>
                  <a:pt x="1204" y="1311"/>
                </a:cubicBezTo>
                <a:cubicBezTo>
                  <a:pt x="1505" y="1315"/>
                  <a:pt x="1505" y="1315"/>
                  <a:pt x="1505" y="1315"/>
                </a:cubicBezTo>
                <a:cubicBezTo>
                  <a:pt x="2169" y="1315"/>
                  <a:pt x="2169" y="1315"/>
                  <a:pt x="2169" y="1315"/>
                </a:cubicBezTo>
                <a:cubicBezTo>
                  <a:pt x="2167" y="1276"/>
                  <a:pt x="2167" y="1276"/>
                  <a:pt x="2167" y="1276"/>
                </a:cubicBezTo>
                <a:cubicBezTo>
                  <a:pt x="2165" y="1211"/>
                  <a:pt x="2162" y="1157"/>
                  <a:pt x="2157" y="1114"/>
                </a:cubicBezTo>
                <a:cubicBezTo>
                  <a:pt x="2210" y="1119"/>
                  <a:pt x="2250" y="1123"/>
                  <a:pt x="2276" y="1127"/>
                </a:cubicBezTo>
                <a:cubicBezTo>
                  <a:pt x="2290" y="1128"/>
                  <a:pt x="2290" y="1128"/>
                  <a:pt x="2290" y="1128"/>
                </a:cubicBezTo>
                <a:cubicBezTo>
                  <a:pt x="2302" y="1120"/>
                  <a:pt x="2302" y="1120"/>
                  <a:pt x="2302" y="1120"/>
                </a:cubicBezTo>
                <a:cubicBezTo>
                  <a:pt x="2365" y="1077"/>
                  <a:pt x="2452" y="1003"/>
                  <a:pt x="2564" y="902"/>
                </a:cubicBezTo>
                <a:cubicBezTo>
                  <a:pt x="2636" y="836"/>
                  <a:pt x="2636" y="836"/>
                  <a:pt x="2636" y="836"/>
                </a:cubicBezTo>
                <a:cubicBezTo>
                  <a:pt x="1936" y="836"/>
                  <a:pt x="1936" y="836"/>
                  <a:pt x="1936" y="836"/>
                </a:cubicBezTo>
                <a:cubicBezTo>
                  <a:pt x="1620" y="840"/>
                  <a:pt x="1620" y="840"/>
                  <a:pt x="1620" y="840"/>
                </a:cubicBezTo>
                <a:cubicBezTo>
                  <a:pt x="1620" y="678"/>
                  <a:pt x="1620" y="678"/>
                  <a:pt x="1620" y="678"/>
                </a:cubicBezTo>
                <a:cubicBezTo>
                  <a:pt x="1936" y="682"/>
                  <a:pt x="1936" y="682"/>
                  <a:pt x="1936" y="682"/>
                </a:cubicBezTo>
                <a:cubicBezTo>
                  <a:pt x="2664" y="682"/>
                  <a:pt x="2664" y="682"/>
                  <a:pt x="2664" y="682"/>
                </a:cubicBezTo>
                <a:cubicBezTo>
                  <a:pt x="2703" y="682"/>
                  <a:pt x="2733" y="678"/>
                  <a:pt x="2754" y="670"/>
                </a:cubicBezTo>
                <a:cubicBezTo>
                  <a:pt x="2755" y="670"/>
                  <a:pt x="2755" y="670"/>
                  <a:pt x="2755" y="670"/>
                </a:cubicBezTo>
                <a:cubicBezTo>
                  <a:pt x="2763" y="667"/>
                  <a:pt x="2768" y="666"/>
                  <a:pt x="2771" y="665"/>
                </a:cubicBezTo>
                <a:cubicBezTo>
                  <a:pt x="2776" y="667"/>
                  <a:pt x="2796" y="677"/>
                  <a:pt x="2846" y="730"/>
                </a:cubicBezTo>
                <a:cubicBezTo>
                  <a:pt x="2904" y="792"/>
                  <a:pt x="2910" y="814"/>
                  <a:pt x="2911" y="817"/>
                </a:cubicBezTo>
                <a:cubicBezTo>
                  <a:pt x="2910" y="821"/>
                  <a:pt x="2903" y="827"/>
                  <a:pt x="2892" y="832"/>
                </a:cubicBezTo>
                <a:cubicBezTo>
                  <a:pt x="2891" y="833"/>
                  <a:pt x="2891" y="833"/>
                  <a:pt x="2891" y="833"/>
                </a:cubicBezTo>
                <a:cubicBezTo>
                  <a:pt x="2867" y="846"/>
                  <a:pt x="2831" y="872"/>
                  <a:pt x="2783" y="912"/>
                </a:cubicBezTo>
                <a:cubicBezTo>
                  <a:pt x="2612" y="1053"/>
                  <a:pt x="2473" y="1158"/>
                  <a:pt x="2369" y="1224"/>
                </a:cubicBezTo>
                <a:cubicBezTo>
                  <a:pt x="2351" y="1235"/>
                  <a:pt x="2351" y="1235"/>
                  <a:pt x="2351" y="1235"/>
                </a:cubicBezTo>
                <a:cubicBezTo>
                  <a:pt x="2351" y="1315"/>
                  <a:pt x="2351" y="1315"/>
                  <a:pt x="2351" y="1315"/>
                </a:cubicBezTo>
                <a:cubicBezTo>
                  <a:pt x="3015" y="1315"/>
                  <a:pt x="3015" y="1315"/>
                  <a:pt x="3015" y="1315"/>
                </a:cubicBezTo>
                <a:cubicBezTo>
                  <a:pt x="3316" y="1311"/>
                  <a:pt x="3316" y="1311"/>
                  <a:pt x="3316" y="1311"/>
                </a:cubicBezTo>
                <a:cubicBezTo>
                  <a:pt x="3316" y="1480"/>
                  <a:pt x="3316" y="1480"/>
                  <a:pt x="3316" y="1480"/>
                </a:cubicBezTo>
                <a:cubicBezTo>
                  <a:pt x="3016" y="1475"/>
                  <a:pt x="3016" y="1475"/>
                  <a:pt x="3016" y="1475"/>
                </a:cubicBezTo>
                <a:lnTo>
                  <a:pt x="2351" y="14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5875" cap="sq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CellPhone_video" title="Icon of a cellphone with a play sign on the screen">
            <a:extLst>
              <a:ext uri="{FF2B5EF4-FFF2-40B4-BE49-F238E27FC236}">
                <a16:creationId xmlns:a16="http://schemas.microsoft.com/office/drawing/2014/main" id="{6A89D18C-D006-4BA4-AAAB-13AEE63779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719" y="1502311"/>
            <a:ext cx="292142" cy="486827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  <a:gd name="T22" fmla="*/ 1433 w 2250"/>
              <a:gd name="T23" fmla="*/ 1453 h 3750"/>
              <a:gd name="T24" fmla="*/ 817 w 2250"/>
              <a:gd name="T25" fmla="*/ 1064 h 3750"/>
              <a:gd name="T26" fmla="*/ 817 w 2250"/>
              <a:gd name="T27" fmla="*/ 1843 h 3750"/>
              <a:gd name="T28" fmla="*/ 1433 w 2250"/>
              <a:gd name="T29" fmla="*/ 1453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1433" y="1453"/>
                </a:moveTo>
                <a:cubicBezTo>
                  <a:pt x="817" y="1064"/>
                  <a:pt x="817" y="1064"/>
                  <a:pt x="817" y="1064"/>
                </a:cubicBezTo>
                <a:cubicBezTo>
                  <a:pt x="817" y="1843"/>
                  <a:pt x="817" y="1843"/>
                  <a:pt x="817" y="1843"/>
                </a:cubicBezTo>
                <a:lnTo>
                  <a:pt x="1433" y="1453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Laptop_E770" title="Icon of a laptop">
            <a:extLst>
              <a:ext uri="{FF2B5EF4-FFF2-40B4-BE49-F238E27FC236}">
                <a16:creationId xmlns:a16="http://schemas.microsoft.com/office/drawing/2014/main" id="{282EC325-6EEC-4207-8A45-3728AD5994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78822" y="4125264"/>
            <a:ext cx="592994" cy="395690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UniversalApp_E8CC" title="Icon of a cellphone in front of a tablet">
            <a:extLst>
              <a:ext uri="{FF2B5EF4-FFF2-40B4-BE49-F238E27FC236}">
                <a16:creationId xmlns:a16="http://schemas.microsoft.com/office/drawing/2014/main" id="{DA504607-3483-4C72-A3BA-5C6672D8D6A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73017" y="489928"/>
            <a:ext cx="498435" cy="365760"/>
          </a:xfrm>
          <a:custGeom>
            <a:avLst/>
            <a:gdLst>
              <a:gd name="T0" fmla="*/ 1250 w 3750"/>
              <a:gd name="T1" fmla="*/ 2750 h 2750"/>
              <a:gd name="T2" fmla="*/ 0 w 3750"/>
              <a:gd name="T3" fmla="*/ 2750 h 2750"/>
              <a:gd name="T4" fmla="*/ 0 w 3750"/>
              <a:gd name="T5" fmla="*/ 750 h 2750"/>
              <a:gd name="T6" fmla="*/ 1250 w 3750"/>
              <a:gd name="T7" fmla="*/ 750 h 2750"/>
              <a:gd name="T8" fmla="*/ 1250 w 3750"/>
              <a:gd name="T9" fmla="*/ 2750 h 2750"/>
              <a:gd name="T10" fmla="*/ 375 w 3750"/>
              <a:gd name="T11" fmla="*/ 2250 h 2750"/>
              <a:gd name="T12" fmla="*/ 875 w 3750"/>
              <a:gd name="T13" fmla="*/ 2250 h 2750"/>
              <a:gd name="T14" fmla="*/ 1875 w 3750"/>
              <a:gd name="T15" fmla="*/ 1750 h 2750"/>
              <a:gd name="T16" fmla="*/ 2375 w 3750"/>
              <a:gd name="T17" fmla="*/ 1750 h 2750"/>
              <a:gd name="T18" fmla="*/ 1250 w 3750"/>
              <a:gd name="T19" fmla="*/ 2250 h 2750"/>
              <a:gd name="T20" fmla="*/ 3625 w 3750"/>
              <a:gd name="T21" fmla="*/ 2250 h 2750"/>
              <a:gd name="T22" fmla="*/ 3750 w 3750"/>
              <a:gd name="T23" fmla="*/ 2125 h 2750"/>
              <a:gd name="T24" fmla="*/ 3750 w 3750"/>
              <a:gd name="T25" fmla="*/ 125 h 2750"/>
              <a:gd name="T26" fmla="*/ 3625 w 3750"/>
              <a:gd name="T27" fmla="*/ 0 h 2750"/>
              <a:gd name="T28" fmla="*/ 625 w 3750"/>
              <a:gd name="T29" fmla="*/ 0 h 2750"/>
              <a:gd name="T30" fmla="*/ 500 w 3750"/>
              <a:gd name="T31" fmla="*/ 125 h 2750"/>
              <a:gd name="T32" fmla="*/ 500 w 3750"/>
              <a:gd name="T33" fmla="*/ 750 h 2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50" h="2750">
                <a:moveTo>
                  <a:pt x="1250" y="2750"/>
                </a:moveTo>
                <a:cubicBezTo>
                  <a:pt x="0" y="2750"/>
                  <a:pt x="0" y="2750"/>
                  <a:pt x="0" y="2750"/>
                </a:cubicBezTo>
                <a:cubicBezTo>
                  <a:pt x="0" y="750"/>
                  <a:pt x="0" y="750"/>
                  <a:pt x="0" y="750"/>
                </a:cubicBezTo>
                <a:cubicBezTo>
                  <a:pt x="1250" y="750"/>
                  <a:pt x="1250" y="750"/>
                  <a:pt x="1250" y="750"/>
                </a:cubicBezTo>
                <a:lnTo>
                  <a:pt x="1250" y="2750"/>
                </a:lnTo>
                <a:close/>
                <a:moveTo>
                  <a:pt x="375" y="2250"/>
                </a:moveTo>
                <a:cubicBezTo>
                  <a:pt x="875" y="2250"/>
                  <a:pt x="875" y="2250"/>
                  <a:pt x="875" y="2250"/>
                </a:cubicBezTo>
                <a:moveTo>
                  <a:pt x="1875" y="1750"/>
                </a:moveTo>
                <a:cubicBezTo>
                  <a:pt x="2375" y="1750"/>
                  <a:pt x="2375" y="1750"/>
                  <a:pt x="2375" y="1750"/>
                </a:cubicBezTo>
                <a:moveTo>
                  <a:pt x="1250" y="2250"/>
                </a:moveTo>
                <a:cubicBezTo>
                  <a:pt x="3625" y="2250"/>
                  <a:pt x="3625" y="2250"/>
                  <a:pt x="3625" y="2250"/>
                </a:cubicBezTo>
                <a:cubicBezTo>
                  <a:pt x="3694" y="2250"/>
                  <a:pt x="3750" y="2194"/>
                  <a:pt x="3750" y="2125"/>
                </a:cubicBezTo>
                <a:cubicBezTo>
                  <a:pt x="3750" y="125"/>
                  <a:pt x="3750" y="125"/>
                  <a:pt x="3750" y="125"/>
                </a:cubicBezTo>
                <a:cubicBezTo>
                  <a:pt x="3750" y="56"/>
                  <a:pt x="3694" y="0"/>
                  <a:pt x="3625" y="0"/>
                </a:cubicBezTo>
                <a:cubicBezTo>
                  <a:pt x="625" y="0"/>
                  <a:pt x="625" y="0"/>
                  <a:pt x="625" y="0"/>
                </a:cubicBezTo>
                <a:cubicBezTo>
                  <a:pt x="556" y="0"/>
                  <a:pt x="500" y="56"/>
                  <a:pt x="500" y="125"/>
                </a:cubicBezTo>
                <a:cubicBezTo>
                  <a:pt x="500" y="750"/>
                  <a:pt x="500" y="750"/>
                  <a:pt x="500" y="750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PC1_E977" title="Icon of a desktop PC">
            <a:extLst>
              <a:ext uri="{FF2B5EF4-FFF2-40B4-BE49-F238E27FC236}">
                <a16:creationId xmlns:a16="http://schemas.microsoft.com/office/drawing/2014/main" id="{C805CDA7-CCBA-44F1-85D8-3864CE6151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-61491" y="4671019"/>
            <a:ext cx="592760" cy="474394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watch" title="Icon of a smart watch">
            <a:extLst>
              <a:ext uri="{FF2B5EF4-FFF2-40B4-BE49-F238E27FC236}">
                <a16:creationId xmlns:a16="http://schemas.microsoft.com/office/drawing/2014/main" id="{9189B038-E846-4449-933F-0BFAB12AA1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34562" y="2697327"/>
            <a:ext cx="216746" cy="365760"/>
          </a:xfrm>
          <a:custGeom>
            <a:avLst/>
            <a:gdLst>
              <a:gd name="T0" fmla="*/ 105 w 197"/>
              <a:gd name="T1" fmla="*/ 90 h 335"/>
              <a:gd name="T2" fmla="*/ 105 w 197"/>
              <a:gd name="T3" fmla="*/ 46 h 335"/>
              <a:gd name="T4" fmla="*/ 151 w 197"/>
              <a:gd name="T5" fmla="*/ 0 h 335"/>
              <a:gd name="T6" fmla="*/ 197 w 197"/>
              <a:gd name="T7" fmla="*/ 46 h 335"/>
              <a:gd name="T8" fmla="*/ 197 w 197"/>
              <a:gd name="T9" fmla="*/ 161 h 335"/>
              <a:gd name="T10" fmla="*/ 151 w 197"/>
              <a:gd name="T11" fmla="*/ 0 h 335"/>
              <a:gd name="T12" fmla="*/ 68 w 197"/>
              <a:gd name="T13" fmla="*/ 0 h 335"/>
              <a:gd name="T14" fmla="*/ 22 w 197"/>
              <a:gd name="T15" fmla="*/ 46 h 335"/>
              <a:gd name="T16" fmla="*/ 22 w 197"/>
              <a:gd name="T17" fmla="*/ 90 h 335"/>
              <a:gd name="T18" fmla="*/ 105 w 197"/>
              <a:gd name="T19" fmla="*/ 245 h 335"/>
              <a:gd name="T20" fmla="*/ 105 w 197"/>
              <a:gd name="T21" fmla="*/ 289 h 335"/>
              <a:gd name="T22" fmla="*/ 151 w 197"/>
              <a:gd name="T23" fmla="*/ 335 h 335"/>
              <a:gd name="T24" fmla="*/ 197 w 197"/>
              <a:gd name="T25" fmla="*/ 289 h 335"/>
              <a:gd name="T26" fmla="*/ 197 w 197"/>
              <a:gd name="T27" fmla="*/ 254 h 335"/>
              <a:gd name="T28" fmla="*/ 22 w 197"/>
              <a:gd name="T29" fmla="*/ 245 h 335"/>
              <a:gd name="T30" fmla="*/ 22 w 197"/>
              <a:gd name="T31" fmla="*/ 289 h 335"/>
              <a:gd name="T32" fmla="*/ 68 w 197"/>
              <a:gd name="T33" fmla="*/ 335 h 335"/>
              <a:gd name="T34" fmla="*/ 151 w 197"/>
              <a:gd name="T35" fmla="*/ 335 h 335"/>
              <a:gd name="T36" fmla="*/ 125 w 197"/>
              <a:gd name="T37" fmla="*/ 231 h 335"/>
              <a:gd name="T38" fmla="*/ 125 w 197"/>
              <a:gd name="T39" fmla="*/ 104 h 335"/>
              <a:gd name="T40" fmla="*/ 110 w 197"/>
              <a:gd name="T41" fmla="*/ 90 h 335"/>
              <a:gd name="T42" fmla="*/ 15 w 197"/>
              <a:gd name="T43" fmla="*/ 90 h 335"/>
              <a:gd name="T44" fmla="*/ 0 w 197"/>
              <a:gd name="T45" fmla="*/ 104 h 335"/>
              <a:gd name="T46" fmla="*/ 0 w 197"/>
              <a:gd name="T47" fmla="*/ 104 h 335"/>
              <a:gd name="T48" fmla="*/ 0 w 197"/>
              <a:gd name="T49" fmla="*/ 231 h 335"/>
              <a:gd name="T50" fmla="*/ 15 w 197"/>
              <a:gd name="T51" fmla="*/ 245 h 335"/>
              <a:gd name="T52" fmla="*/ 110 w 197"/>
              <a:gd name="T53" fmla="*/ 245 h 335"/>
              <a:gd name="T54" fmla="*/ 125 w 197"/>
              <a:gd name="T55" fmla="*/ 23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7" h="335">
                <a:moveTo>
                  <a:pt x="105" y="90"/>
                </a:moveTo>
                <a:cubicBezTo>
                  <a:pt x="105" y="46"/>
                  <a:pt x="105" y="46"/>
                  <a:pt x="105" y="46"/>
                </a:cubicBezTo>
                <a:cubicBezTo>
                  <a:pt x="105" y="21"/>
                  <a:pt x="125" y="0"/>
                  <a:pt x="151" y="0"/>
                </a:cubicBezTo>
                <a:cubicBezTo>
                  <a:pt x="176" y="0"/>
                  <a:pt x="197" y="21"/>
                  <a:pt x="197" y="46"/>
                </a:cubicBezTo>
                <a:cubicBezTo>
                  <a:pt x="197" y="161"/>
                  <a:pt x="197" y="161"/>
                  <a:pt x="197" y="161"/>
                </a:cubicBezTo>
                <a:moveTo>
                  <a:pt x="151" y="0"/>
                </a:moveTo>
                <a:cubicBezTo>
                  <a:pt x="68" y="0"/>
                  <a:pt x="68" y="0"/>
                  <a:pt x="68" y="0"/>
                </a:cubicBezTo>
                <a:cubicBezTo>
                  <a:pt x="42" y="0"/>
                  <a:pt x="22" y="21"/>
                  <a:pt x="22" y="46"/>
                </a:cubicBezTo>
                <a:cubicBezTo>
                  <a:pt x="22" y="90"/>
                  <a:pt x="22" y="90"/>
                  <a:pt x="22" y="90"/>
                </a:cubicBezTo>
                <a:moveTo>
                  <a:pt x="105" y="245"/>
                </a:moveTo>
                <a:cubicBezTo>
                  <a:pt x="105" y="289"/>
                  <a:pt x="105" y="289"/>
                  <a:pt x="105" y="289"/>
                </a:cubicBezTo>
                <a:cubicBezTo>
                  <a:pt x="105" y="314"/>
                  <a:pt x="125" y="335"/>
                  <a:pt x="151" y="335"/>
                </a:cubicBezTo>
                <a:cubicBezTo>
                  <a:pt x="176" y="335"/>
                  <a:pt x="197" y="314"/>
                  <a:pt x="197" y="289"/>
                </a:cubicBezTo>
                <a:cubicBezTo>
                  <a:pt x="197" y="254"/>
                  <a:pt x="197" y="254"/>
                  <a:pt x="197" y="254"/>
                </a:cubicBezTo>
                <a:moveTo>
                  <a:pt x="22" y="245"/>
                </a:moveTo>
                <a:cubicBezTo>
                  <a:pt x="22" y="289"/>
                  <a:pt x="22" y="289"/>
                  <a:pt x="22" y="289"/>
                </a:cubicBezTo>
                <a:cubicBezTo>
                  <a:pt x="22" y="314"/>
                  <a:pt x="42" y="335"/>
                  <a:pt x="68" y="335"/>
                </a:cubicBezTo>
                <a:cubicBezTo>
                  <a:pt x="151" y="335"/>
                  <a:pt x="151" y="335"/>
                  <a:pt x="151" y="335"/>
                </a:cubicBezTo>
                <a:moveTo>
                  <a:pt x="125" y="231"/>
                </a:moveTo>
                <a:cubicBezTo>
                  <a:pt x="125" y="104"/>
                  <a:pt x="125" y="104"/>
                  <a:pt x="125" y="104"/>
                </a:cubicBezTo>
                <a:cubicBezTo>
                  <a:pt x="125" y="96"/>
                  <a:pt x="118" y="90"/>
                  <a:pt x="110" y="90"/>
                </a:cubicBezTo>
                <a:cubicBezTo>
                  <a:pt x="15" y="90"/>
                  <a:pt x="15" y="90"/>
                  <a:pt x="15" y="90"/>
                </a:cubicBezTo>
                <a:cubicBezTo>
                  <a:pt x="7" y="90"/>
                  <a:pt x="0" y="96"/>
                  <a:pt x="0" y="104"/>
                </a:cubicBezTo>
                <a:moveTo>
                  <a:pt x="0" y="104"/>
                </a:moveTo>
                <a:cubicBezTo>
                  <a:pt x="0" y="231"/>
                  <a:pt x="0" y="231"/>
                  <a:pt x="0" y="231"/>
                </a:cubicBezTo>
                <a:cubicBezTo>
                  <a:pt x="0" y="239"/>
                  <a:pt x="7" y="245"/>
                  <a:pt x="15" y="245"/>
                </a:cubicBezTo>
                <a:cubicBezTo>
                  <a:pt x="110" y="245"/>
                  <a:pt x="110" y="245"/>
                  <a:pt x="110" y="245"/>
                </a:cubicBezTo>
                <a:cubicBezTo>
                  <a:pt x="118" y="245"/>
                  <a:pt x="125" y="239"/>
                  <a:pt x="125" y="23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Xbox_Controller" title="Icon of an xbox controller">
            <a:extLst>
              <a:ext uri="{FF2B5EF4-FFF2-40B4-BE49-F238E27FC236}">
                <a16:creationId xmlns:a16="http://schemas.microsoft.com/office/drawing/2014/main" id="{5C80A6F5-24E4-4C79-9C8F-4D50446A90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79650" y="3149581"/>
            <a:ext cx="502920" cy="293013"/>
          </a:xfrm>
          <a:custGeom>
            <a:avLst/>
            <a:gdLst>
              <a:gd name="T0" fmla="*/ 308 w 395"/>
              <a:gd name="T1" fmla="*/ 36 h 230"/>
              <a:gd name="T2" fmla="*/ 270 w 395"/>
              <a:gd name="T3" fmla="*/ 5 h 230"/>
              <a:gd name="T4" fmla="*/ 234 w 395"/>
              <a:gd name="T5" fmla="*/ 20 h 230"/>
              <a:gd name="T6" fmla="*/ 200 w 395"/>
              <a:gd name="T7" fmla="*/ 20 h 230"/>
              <a:gd name="T8" fmla="*/ 196 w 395"/>
              <a:gd name="T9" fmla="*/ 20 h 230"/>
              <a:gd name="T10" fmla="*/ 161 w 395"/>
              <a:gd name="T11" fmla="*/ 20 h 230"/>
              <a:gd name="T12" fmla="*/ 126 w 395"/>
              <a:gd name="T13" fmla="*/ 5 h 230"/>
              <a:gd name="T14" fmla="*/ 87 w 395"/>
              <a:gd name="T15" fmla="*/ 36 h 230"/>
              <a:gd name="T16" fmla="*/ 48 w 395"/>
              <a:gd name="T17" fmla="*/ 216 h 230"/>
              <a:gd name="T18" fmla="*/ 75 w 395"/>
              <a:gd name="T19" fmla="*/ 230 h 230"/>
              <a:gd name="T20" fmla="*/ 113 w 395"/>
              <a:gd name="T21" fmla="*/ 189 h 230"/>
              <a:gd name="T22" fmla="*/ 162 w 395"/>
              <a:gd name="T23" fmla="*/ 169 h 230"/>
              <a:gd name="T24" fmla="*/ 233 w 395"/>
              <a:gd name="T25" fmla="*/ 169 h 230"/>
              <a:gd name="T26" fmla="*/ 283 w 395"/>
              <a:gd name="T27" fmla="*/ 189 h 230"/>
              <a:gd name="T28" fmla="*/ 320 w 395"/>
              <a:gd name="T29" fmla="*/ 230 h 230"/>
              <a:gd name="T30" fmla="*/ 347 w 395"/>
              <a:gd name="T31" fmla="*/ 216 h 230"/>
              <a:gd name="T32" fmla="*/ 308 w 395"/>
              <a:gd name="T33" fmla="*/ 36 h 230"/>
              <a:gd name="T34" fmla="*/ 208 w 395"/>
              <a:gd name="T35" fmla="*/ 68 h 230"/>
              <a:gd name="T36" fmla="*/ 198 w 395"/>
              <a:gd name="T37" fmla="*/ 57 h 230"/>
              <a:gd name="T38" fmla="*/ 188 w 395"/>
              <a:gd name="T39" fmla="*/ 67 h 230"/>
              <a:gd name="T40" fmla="*/ 197 w 395"/>
              <a:gd name="T41" fmla="*/ 77 h 230"/>
              <a:gd name="T42" fmla="*/ 208 w 395"/>
              <a:gd name="T43" fmla="*/ 68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5" h="230">
                <a:moveTo>
                  <a:pt x="308" y="36"/>
                </a:moveTo>
                <a:cubicBezTo>
                  <a:pt x="312" y="17"/>
                  <a:pt x="299" y="11"/>
                  <a:pt x="270" y="5"/>
                </a:cubicBezTo>
                <a:cubicBezTo>
                  <a:pt x="240" y="0"/>
                  <a:pt x="234" y="20"/>
                  <a:pt x="234" y="20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196" y="20"/>
                  <a:pt x="196" y="20"/>
                  <a:pt x="196" y="20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6" y="0"/>
                  <a:pt x="126" y="5"/>
                </a:cubicBezTo>
                <a:cubicBezTo>
                  <a:pt x="96" y="11"/>
                  <a:pt x="84" y="17"/>
                  <a:pt x="87" y="36"/>
                </a:cubicBezTo>
                <a:cubicBezTo>
                  <a:pt x="87" y="36"/>
                  <a:pt x="0" y="165"/>
                  <a:pt x="48" y="216"/>
                </a:cubicBezTo>
                <a:cubicBezTo>
                  <a:pt x="64" y="230"/>
                  <a:pt x="68" y="230"/>
                  <a:pt x="75" y="230"/>
                </a:cubicBezTo>
                <a:cubicBezTo>
                  <a:pt x="82" y="230"/>
                  <a:pt x="95" y="203"/>
                  <a:pt x="113" y="189"/>
                </a:cubicBezTo>
                <a:cubicBezTo>
                  <a:pt x="131" y="174"/>
                  <a:pt x="148" y="170"/>
                  <a:pt x="162" y="169"/>
                </a:cubicBezTo>
                <a:cubicBezTo>
                  <a:pt x="173" y="169"/>
                  <a:pt x="223" y="169"/>
                  <a:pt x="233" y="169"/>
                </a:cubicBezTo>
                <a:cubicBezTo>
                  <a:pt x="248" y="170"/>
                  <a:pt x="265" y="174"/>
                  <a:pt x="283" y="189"/>
                </a:cubicBezTo>
                <a:cubicBezTo>
                  <a:pt x="301" y="203"/>
                  <a:pt x="313" y="230"/>
                  <a:pt x="320" y="230"/>
                </a:cubicBezTo>
                <a:cubicBezTo>
                  <a:pt x="327" y="230"/>
                  <a:pt x="332" y="230"/>
                  <a:pt x="347" y="216"/>
                </a:cubicBezTo>
                <a:cubicBezTo>
                  <a:pt x="395" y="165"/>
                  <a:pt x="308" y="36"/>
                  <a:pt x="308" y="36"/>
                </a:cubicBezTo>
                <a:close/>
                <a:moveTo>
                  <a:pt x="208" y="68"/>
                </a:moveTo>
                <a:cubicBezTo>
                  <a:pt x="208" y="62"/>
                  <a:pt x="204" y="57"/>
                  <a:pt x="198" y="57"/>
                </a:cubicBezTo>
                <a:cubicBezTo>
                  <a:pt x="193" y="57"/>
                  <a:pt x="188" y="61"/>
                  <a:pt x="188" y="67"/>
                </a:cubicBezTo>
                <a:cubicBezTo>
                  <a:pt x="188" y="72"/>
                  <a:pt x="192" y="77"/>
                  <a:pt x="197" y="77"/>
                </a:cubicBezTo>
                <a:cubicBezTo>
                  <a:pt x="203" y="77"/>
                  <a:pt x="207" y="73"/>
                  <a:pt x="208" y="68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HoloLens_EC94" title="Icon of Microsoft HoloLens">
            <a:extLst>
              <a:ext uri="{FF2B5EF4-FFF2-40B4-BE49-F238E27FC236}">
                <a16:creationId xmlns:a16="http://schemas.microsoft.com/office/drawing/2014/main" id="{F7253A85-B2FA-41F4-9EEB-D343981833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95976" y="2789779"/>
            <a:ext cx="411480" cy="219797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chip" title="Icon of a computer chip">
            <a:extLst>
              <a:ext uri="{FF2B5EF4-FFF2-40B4-BE49-F238E27FC236}">
                <a16:creationId xmlns:a16="http://schemas.microsoft.com/office/drawing/2014/main" id="{CBEC1CFB-684A-4E85-961F-4221DFA2D2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44469" y="4487003"/>
            <a:ext cx="358494" cy="365760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ChatBot_F08B" title="Icon of a robotic chat bubble with a smiley face">
            <a:extLst>
              <a:ext uri="{FF2B5EF4-FFF2-40B4-BE49-F238E27FC236}">
                <a16:creationId xmlns:a16="http://schemas.microsoft.com/office/drawing/2014/main" id="{F8F2E7CB-32A9-4077-99F1-94E6505B66F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63438" y="4033518"/>
            <a:ext cx="283175" cy="365760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Browser_2" title="Icon of a browser window with a home symbol inside">
            <a:extLst>
              <a:ext uri="{FF2B5EF4-FFF2-40B4-BE49-F238E27FC236}">
                <a16:creationId xmlns:a16="http://schemas.microsoft.com/office/drawing/2014/main" id="{845BC6E0-3504-4EAD-8BA1-9C2A6DF7B2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38919" y="5096439"/>
            <a:ext cx="430220" cy="365760"/>
          </a:xfrm>
          <a:custGeom>
            <a:avLst/>
            <a:gdLst>
              <a:gd name="T0" fmla="*/ 0 w 335"/>
              <a:gd name="T1" fmla="*/ 0 h 285"/>
              <a:gd name="T2" fmla="*/ 335 w 335"/>
              <a:gd name="T3" fmla="*/ 0 h 285"/>
              <a:gd name="T4" fmla="*/ 335 w 335"/>
              <a:gd name="T5" fmla="*/ 285 h 285"/>
              <a:gd name="T6" fmla="*/ 0 w 335"/>
              <a:gd name="T7" fmla="*/ 285 h 285"/>
              <a:gd name="T8" fmla="*/ 0 w 335"/>
              <a:gd name="T9" fmla="*/ 0 h 285"/>
              <a:gd name="T10" fmla="*/ 0 w 335"/>
              <a:gd name="T11" fmla="*/ 64 h 285"/>
              <a:gd name="T12" fmla="*/ 335 w 335"/>
              <a:gd name="T13" fmla="*/ 64 h 285"/>
              <a:gd name="T14" fmla="*/ 293 w 335"/>
              <a:gd name="T15" fmla="*/ 36 h 285"/>
              <a:gd name="T16" fmla="*/ 298 w 335"/>
              <a:gd name="T17" fmla="*/ 31 h 285"/>
              <a:gd name="T18" fmla="*/ 293 w 335"/>
              <a:gd name="T19" fmla="*/ 27 h 285"/>
              <a:gd name="T20" fmla="*/ 289 w 335"/>
              <a:gd name="T21" fmla="*/ 31 h 285"/>
              <a:gd name="T22" fmla="*/ 293 w 335"/>
              <a:gd name="T23" fmla="*/ 36 h 285"/>
              <a:gd name="T24" fmla="*/ 240 w 335"/>
              <a:gd name="T25" fmla="*/ 36 h 285"/>
              <a:gd name="T26" fmla="*/ 245 w 335"/>
              <a:gd name="T27" fmla="*/ 31 h 285"/>
              <a:gd name="T28" fmla="*/ 240 w 335"/>
              <a:gd name="T29" fmla="*/ 27 h 285"/>
              <a:gd name="T30" fmla="*/ 235 w 335"/>
              <a:gd name="T31" fmla="*/ 31 h 285"/>
              <a:gd name="T32" fmla="*/ 240 w 335"/>
              <a:gd name="T33" fmla="*/ 36 h 285"/>
              <a:gd name="T34" fmla="*/ 187 w 335"/>
              <a:gd name="T35" fmla="*/ 36 h 285"/>
              <a:gd name="T36" fmla="*/ 192 w 335"/>
              <a:gd name="T37" fmla="*/ 31 h 285"/>
              <a:gd name="T38" fmla="*/ 187 w 335"/>
              <a:gd name="T39" fmla="*/ 27 h 285"/>
              <a:gd name="T40" fmla="*/ 182 w 335"/>
              <a:gd name="T41" fmla="*/ 31 h 285"/>
              <a:gd name="T42" fmla="*/ 187 w 335"/>
              <a:gd name="T43" fmla="*/ 36 h 285"/>
              <a:gd name="T44" fmla="*/ 157 w 335"/>
              <a:gd name="T45" fmla="*/ 233 h 285"/>
              <a:gd name="T46" fmla="*/ 157 w 335"/>
              <a:gd name="T47" fmla="*/ 190 h 285"/>
              <a:gd name="T48" fmla="*/ 185 w 335"/>
              <a:gd name="T49" fmla="*/ 190 h 285"/>
              <a:gd name="T50" fmla="*/ 185 w 335"/>
              <a:gd name="T51" fmla="*/ 233 h 285"/>
              <a:gd name="T52" fmla="*/ 232 w 335"/>
              <a:gd name="T53" fmla="*/ 233 h 285"/>
              <a:gd name="T54" fmla="*/ 232 w 335"/>
              <a:gd name="T55" fmla="*/ 165 h 285"/>
              <a:gd name="T56" fmla="*/ 171 w 335"/>
              <a:gd name="T57" fmla="*/ 105 h 285"/>
              <a:gd name="T58" fmla="*/ 111 w 335"/>
              <a:gd name="T59" fmla="*/ 165 h 285"/>
              <a:gd name="T60" fmla="*/ 111 w 335"/>
              <a:gd name="T61" fmla="*/ 233 h 285"/>
              <a:gd name="T62" fmla="*/ 157 w 335"/>
              <a:gd name="T63" fmla="*/ 23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35" h="285">
                <a:moveTo>
                  <a:pt x="0" y="0"/>
                </a:moveTo>
                <a:cubicBezTo>
                  <a:pt x="335" y="0"/>
                  <a:pt x="335" y="0"/>
                  <a:pt x="335" y="0"/>
                </a:cubicBezTo>
                <a:cubicBezTo>
                  <a:pt x="335" y="285"/>
                  <a:pt x="335" y="285"/>
                  <a:pt x="335" y="285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64"/>
                </a:moveTo>
                <a:cubicBezTo>
                  <a:pt x="335" y="64"/>
                  <a:pt x="335" y="64"/>
                  <a:pt x="335" y="64"/>
                </a:cubicBezTo>
                <a:moveTo>
                  <a:pt x="293" y="36"/>
                </a:moveTo>
                <a:cubicBezTo>
                  <a:pt x="296" y="36"/>
                  <a:pt x="298" y="34"/>
                  <a:pt x="298" y="31"/>
                </a:cubicBezTo>
                <a:cubicBezTo>
                  <a:pt x="298" y="29"/>
                  <a:pt x="296" y="27"/>
                  <a:pt x="293" y="27"/>
                </a:cubicBezTo>
                <a:cubicBezTo>
                  <a:pt x="291" y="27"/>
                  <a:pt x="289" y="29"/>
                  <a:pt x="289" y="31"/>
                </a:cubicBezTo>
                <a:cubicBezTo>
                  <a:pt x="289" y="34"/>
                  <a:pt x="291" y="36"/>
                  <a:pt x="293" y="36"/>
                </a:cubicBezTo>
                <a:close/>
                <a:moveTo>
                  <a:pt x="240" y="36"/>
                </a:moveTo>
                <a:cubicBezTo>
                  <a:pt x="243" y="36"/>
                  <a:pt x="245" y="34"/>
                  <a:pt x="245" y="31"/>
                </a:cubicBezTo>
                <a:cubicBezTo>
                  <a:pt x="245" y="29"/>
                  <a:pt x="243" y="27"/>
                  <a:pt x="240" y="27"/>
                </a:cubicBezTo>
                <a:cubicBezTo>
                  <a:pt x="238" y="27"/>
                  <a:pt x="235" y="29"/>
                  <a:pt x="235" y="31"/>
                </a:cubicBezTo>
                <a:cubicBezTo>
                  <a:pt x="235" y="34"/>
                  <a:pt x="238" y="36"/>
                  <a:pt x="240" y="36"/>
                </a:cubicBezTo>
                <a:close/>
                <a:moveTo>
                  <a:pt x="187" y="36"/>
                </a:moveTo>
                <a:cubicBezTo>
                  <a:pt x="189" y="36"/>
                  <a:pt x="192" y="34"/>
                  <a:pt x="192" y="31"/>
                </a:cubicBezTo>
                <a:cubicBezTo>
                  <a:pt x="192" y="29"/>
                  <a:pt x="189" y="27"/>
                  <a:pt x="187" y="27"/>
                </a:cubicBezTo>
                <a:cubicBezTo>
                  <a:pt x="184" y="27"/>
                  <a:pt x="182" y="29"/>
                  <a:pt x="182" y="31"/>
                </a:cubicBezTo>
                <a:cubicBezTo>
                  <a:pt x="182" y="34"/>
                  <a:pt x="184" y="36"/>
                  <a:pt x="187" y="36"/>
                </a:cubicBezTo>
                <a:close/>
                <a:moveTo>
                  <a:pt x="157" y="233"/>
                </a:moveTo>
                <a:cubicBezTo>
                  <a:pt x="157" y="190"/>
                  <a:pt x="157" y="190"/>
                  <a:pt x="157" y="190"/>
                </a:cubicBezTo>
                <a:cubicBezTo>
                  <a:pt x="185" y="190"/>
                  <a:pt x="185" y="190"/>
                  <a:pt x="185" y="190"/>
                </a:cubicBezTo>
                <a:cubicBezTo>
                  <a:pt x="185" y="233"/>
                  <a:pt x="185" y="233"/>
                  <a:pt x="185" y="233"/>
                </a:cubicBezTo>
                <a:cubicBezTo>
                  <a:pt x="232" y="233"/>
                  <a:pt x="232" y="233"/>
                  <a:pt x="232" y="233"/>
                </a:cubicBezTo>
                <a:cubicBezTo>
                  <a:pt x="232" y="165"/>
                  <a:pt x="232" y="165"/>
                  <a:pt x="232" y="165"/>
                </a:cubicBezTo>
                <a:cubicBezTo>
                  <a:pt x="171" y="105"/>
                  <a:pt x="171" y="105"/>
                  <a:pt x="171" y="105"/>
                </a:cubicBezTo>
                <a:cubicBezTo>
                  <a:pt x="111" y="165"/>
                  <a:pt x="111" y="165"/>
                  <a:pt x="111" y="165"/>
                </a:cubicBezTo>
                <a:cubicBezTo>
                  <a:pt x="111" y="233"/>
                  <a:pt x="111" y="233"/>
                  <a:pt x="111" y="233"/>
                </a:cubicBezTo>
                <a:lnTo>
                  <a:pt x="157" y="233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location_3" title="Icon of a map with a pin in it">
            <a:extLst>
              <a:ext uri="{FF2B5EF4-FFF2-40B4-BE49-F238E27FC236}">
                <a16:creationId xmlns:a16="http://schemas.microsoft.com/office/drawing/2014/main" id="{2897405C-5D3E-4783-AA62-892782E9B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49544" y="2714134"/>
            <a:ext cx="558876" cy="469527"/>
          </a:xfrm>
          <a:custGeom>
            <a:avLst/>
            <a:gdLst>
              <a:gd name="T0" fmla="*/ 84 w 360"/>
              <a:gd name="T1" fmla="*/ 109 h 302"/>
              <a:gd name="T2" fmla="*/ 276 w 360"/>
              <a:gd name="T3" fmla="*/ 109 h 302"/>
              <a:gd name="T4" fmla="*/ 360 w 360"/>
              <a:gd name="T5" fmla="*/ 302 h 302"/>
              <a:gd name="T6" fmla="*/ 0 w 360"/>
              <a:gd name="T7" fmla="*/ 302 h 302"/>
              <a:gd name="T8" fmla="*/ 84 w 360"/>
              <a:gd name="T9" fmla="*/ 109 h 302"/>
              <a:gd name="T10" fmla="*/ 180 w 360"/>
              <a:gd name="T11" fmla="*/ 72 h 302"/>
              <a:gd name="T12" fmla="*/ 216 w 360"/>
              <a:gd name="T13" fmla="*/ 36 h 302"/>
              <a:gd name="T14" fmla="*/ 180 w 360"/>
              <a:gd name="T15" fmla="*/ 0 h 302"/>
              <a:gd name="T16" fmla="*/ 144 w 360"/>
              <a:gd name="T17" fmla="*/ 36 h 302"/>
              <a:gd name="T18" fmla="*/ 180 w 360"/>
              <a:gd name="T19" fmla="*/ 72 h 302"/>
              <a:gd name="T20" fmla="*/ 180 w 360"/>
              <a:gd name="T21" fmla="*/ 72 h 302"/>
              <a:gd name="T22" fmla="*/ 180 w 360"/>
              <a:gd name="T23" fmla="*/ 216 h 302"/>
              <a:gd name="T24" fmla="*/ 36 w 360"/>
              <a:gd name="T25" fmla="*/ 218 h 302"/>
              <a:gd name="T26" fmla="*/ 323 w 360"/>
              <a:gd name="T27" fmla="*/ 218 h 302"/>
              <a:gd name="T28" fmla="*/ 111 w 360"/>
              <a:gd name="T29" fmla="*/ 218 h 302"/>
              <a:gd name="T30" fmla="*/ 94 w 360"/>
              <a:gd name="T31" fmla="*/ 302 h 302"/>
              <a:gd name="T32" fmla="*/ 267 w 360"/>
              <a:gd name="T33" fmla="*/ 302 h 302"/>
              <a:gd name="T34" fmla="*/ 222 w 360"/>
              <a:gd name="T35" fmla="*/ 109 h 302"/>
              <a:gd name="T36" fmla="*/ 236 w 360"/>
              <a:gd name="T37" fmla="*/ 169 h 302"/>
              <a:gd name="T38" fmla="*/ 302 w 360"/>
              <a:gd name="T39" fmla="*/ 16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02">
                <a:moveTo>
                  <a:pt x="84" y="109"/>
                </a:moveTo>
                <a:cubicBezTo>
                  <a:pt x="276" y="109"/>
                  <a:pt x="276" y="109"/>
                  <a:pt x="276" y="109"/>
                </a:cubicBezTo>
                <a:cubicBezTo>
                  <a:pt x="360" y="302"/>
                  <a:pt x="360" y="302"/>
                  <a:pt x="360" y="302"/>
                </a:cubicBezTo>
                <a:cubicBezTo>
                  <a:pt x="0" y="302"/>
                  <a:pt x="0" y="302"/>
                  <a:pt x="0" y="302"/>
                </a:cubicBezTo>
                <a:lnTo>
                  <a:pt x="84" y="109"/>
                </a:lnTo>
                <a:close/>
                <a:moveTo>
                  <a:pt x="180" y="72"/>
                </a:moveTo>
                <a:cubicBezTo>
                  <a:pt x="200" y="72"/>
                  <a:pt x="216" y="56"/>
                  <a:pt x="216" y="36"/>
                </a:cubicBezTo>
                <a:cubicBezTo>
                  <a:pt x="216" y="16"/>
                  <a:pt x="200" y="0"/>
                  <a:pt x="180" y="0"/>
                </a:cubicBezTo>
                <a:cubicBezTo>
                  <a:pt x="160" y="0"/>
                  <a:pt x="144" y="16"/>
                  <a:pt x="144" y="36"/>
                </a:cubicBezTo>
                <a:cubicBezTo>
                  <a:pt x="144" y="56"/>
                  <a:pt x="160" y="72"/>
                  <a:pt x="180" y="72"/>
                </a:cubicBezTo>
                <a:close/>
                <a:moveTo>
                  <a:pt x="180" y="72"/>
                </a:moveTo>
                <a:cubicBezTo>
                  <a:pt x="180" y="216"/>
                  <a:pt x="180" y="216"/>
                  <a:pt x="180" y="216"/>
                </a:cubicBezTo>
                <a:moveTo>
                  <a:pt x="36" y="218"/>
                </a:moveTo>
                <a:cubicBezTo>
                  <a:pt x="323" y="218"/>
                  <a:pt x="323" y="218"/>
                  <a:pt x="323" y="218"/>
                </a:cubicBezTo>
                <a:moveTo>
                  <a:pt x="111" y="218"/>
                </a:moveTo>
                <a:cubicBezTo>
                  <a:pt x="94" y="302"/>
                  <a:pt x="94" y="302"/>
                  <a:pt x="94" y="302"/>
                </a:cubicBezTo>
                <a:moveTo>
                  <a:pt x="267" y="302"/>
                </a:moveTo>
                <a:cubicBezTo>
                  <a:pt x="222" y="109"/>
                  <a:pt x="222" y="109"/>
                  <a:pt x="222" y="109"/>
                </a:cubicBezTo>
                <a:moveTo>
                  <a:pt x="236" y="169"/>
                </a:moveTo>
                <a:cubicBezTo>
                  <a:pt x="302" y="169"/>
                  <a:pt x="302" y="169"/>
                  <a:pt x="302" y="169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ShoppingCart_E7BF" title="Icon of a shopping cart">
            <a:extLst>
              <a:ext uri="{FF2B5EF4-FFF2-40B4-BE49-F238E27FC236}">
                <a16:creationId xmlns:a16="http://schemas.microsoft.com/office/drawing/2014/main" id="{FDBD860C-1060-40FA-850D-D4B5A11B8E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71573" y="4046560"/>
            <a:ext cx="557878" cy="474394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bag" title="Icon of a handbag">
            <a:extLst>
              <a:ext uri="{FF2B5EF4-FFF2-40B4-BE49-F238E27FC236}">
                <a16:creationId xmlns:a16="http://schemas.microsoft.com/office/drawing/2014/main" id="{5DE3DC0F-0C70-4C25-9F02-F0925129D43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93127" y="599013"/>
            <a:ext cx="294392" cy="365760"/>
          </a:xfrm>
          <a:custGeom>
            <a:avLst/>
            <a:gdLst>
              <a:gd name="T0" fmla="*/ 47 w 275"/>
              <a:gd name="T1" fmla="*/ 91 h 340"/>
              <a:gd name="T2" fmla="*/ 47 w 275"/>
              <a:gd name="T3" fmla="*/ 57 h 340"/>
              <a:gd name="T4" fmla="*/ 104 w 275"/>
              <a:gd name="T5" fmla="*/ 0 h 340"/>
              <a:gd name="T6" fmla="*/ 161 w 275"/>
              <a:gd name="T7" fmla="*/ 57 h 340"/>
              <a:gd name="T8" fmla="*/ 161 w 275"/>
              <a:gd name="T9" fmla="*/ 91 h 340"/>
              <a:gd name="T10" fmla="*/ 227 w 275"/>
              <a:gd name="T11" fmla="*/ 91 h 340"/>
              <a:gd name="T12" fmla="*/ 227 w 275"/>
              <a:gd name="T13" fmla="*/ 57 h 340"/>
              <a:gd name="T14" fmla="*/ 170 w 275"/>
              <a:gd name="T15" fmla="*/ 0 h 340"/>
              <a:gd name="T16" fmla="*/ 137 w 275"/>
              <a:gd name="T17" fmla="*/ 11 h 340"/>
              <a:gd name="T18" fmla="*/ 203 w 275"/>
              <a:gd name="T19" fmla="*/ 91 h 340"/>
              <a:gd name="T20" fmla="*/ 202 w 275"/>
              <a:gd name="T21" fmla="*/ 303 h 340"/>
              <a:gd name="T22" fmla="*/ 239 w 275"/>
              <a:gd name="T23" fmla="*/ 340 h 340"/>
              <a:gd name="T24" fmla="*/ 275 w 275"/>
              <a:gd name="T25" fmla="*/ 303 h 340"/>
              <a:gd name="T26" fmla="*/ 275 w 275"/>
              <a:gd name="T27" fmla="*/ 91 h 340"/>
              <a:gd name="T28" fmla="*/ 0 w 275"/>
              <a:gd name="T29" fmla="*/ 91 h 340"/>
              <a:gd name="T30" fmla="*/ 0 w 275"/>
              <a:gd name="T31" fmla="*/ 303 h 340"/>
              <a:gd name="T32" fmla="*/ 37 w 275"/>
              <a:gd name="T33" fmla="*/ 340 h 340"/>
              <a:gd name="T34" fmla="*/ 239 w 275"/>
              <a:gd name="T35" fmla="*/ 34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5" h="340">
                <a:moveTo>
                  <a:pt x="47" y="91"/>
                </a:moveTo>
                <a:cubicBezTo>
                  <a:pt x="47" y="57"/>
                  <a:pt x="47" y="57"/>
                  <a:pt x="47" y="57"/>
                </a:cubicBezTo>
                <a:cubicBezTo>
                  <a:pt x="47" y="26"/>
                  <a:pt x="72" y="0"/>
                  <a:pt x="104" y="0"/>
                </a:cubicBezTo>
                <a:cubicBezTo>
                  <a:pt x="135" y="0"/>
                  <a:pt x="161" y="26"/>
                  <a:pt x="161" y="57"/>
                </a:cubicBezTo>
                <a:cubicBezTo>
                  <a:pt x="161" y="91"/>
                  <a:pt x="161" y="91"/>
                  <a:pt x="161" y="91"/>
                </a:cubicBezTo>
                <a:moveTo>
                  <a:pt x="227" y="91"/>
                </a:moveTo>
                <a:cubicBezTo>
                  <a:pt x="227" y="57"/>
                  <a:pt x="227" y="57"/>
                  <a:pt x="227" y="57"/>
                </a:cubicBezTo>
                <a:cubicBezTo>
                  <a:pt x="227" y="26"/>
                  <a:pt x="202" y="0"/>
                  <a:pt x="170" y="0"/>
                </a:cubicBezTo>
                <a:cubicBezTo>
                  <a:pt x="159" y="0"/>
                  <a:pt x="146" y="6"/>
                  <a:pt x="137" y="11"/>
                </a:cubicBezTo>
                <a:moveTo>
                  <a:pt x="203" y="91"/>
                </a:moveTo>
                <a:cubicBezTo>
                  <a:pt x="202" y="303"/>
                  <a:pt x="202" y="303"/>
                  <a:pt x="202" y="303"/>
                </a:cubicBezTo>
                <a:cubicBezTo>
                  <a:pt x="202" y="323"/>
                  <a:pt x="219" y="340"/>
                  <a:pt x="239" y="340"/>
                </a:cubicBezTo>
                <a:cubicBezTo>
                  <a:pt x="259" y="340"/>
                  <a:pt x="275" y="323"/>
                  <a:pt x="275" y="303"/>
                </a:cubicBezTo>
                <a:cubicBezTo>
                  <a:pt x="275" y="91"/>
                  <a:pt x="275" y="91"/>
                  <a:pt x="275" y="91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303"/>
                  <a:pt x="0" y="303"/>
                  <a:pt x="0" y="303"/>
                </a:cubicBezTo>
                <a:cubicBezTo>
                  <a:pt x="0" y="323"/>
                  <a:pt x="17" y="340"/>
                  <a:pt x="37" y="340"/>
                </a:cubicBezTo>
                <a:cubicBezTo>
                  <a:pt x="239" y="340"/>
                  <a:pt x="239" y="340"/>
                  <a:pt x="239" y="340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headphones" title="Icon of headphones">
            <a:extLst>
              <a:ext uri="{FF2B5EF4-FFF2-40B4-BE49-F238E27FC236}">
                <a16:creationId xmlns:a16="http://schemas.microsoft.com/office/drawing/2014/main" id="{1CA032F5-C850-4513-9112-DD8A88BD7D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56608" y="2502715"/>
            <a:ext cx="217046" cy="240942"/>
          </a:xfrm>
          <a:custGeom>
            <a:avLst/>
            <a:gdLst>
              <a:gd name="T0" fmla="*/ 0 w 302"/>
              <a:gd name="T1" fmla="*/ 229 h 334"/>
              <a:gd name="T2" fmla="*/ 0 w 302"/>
              <a:gd name="T3" fmla="*/ 151 h 334"/>
              <a:gd name="T4" fmla="*/ 151 w 302"/>
              <a:gd name="T5" fmla="*/ 0 h 334"/>
              <a:gd name="T6" fmla="*/ 302 w 302"/>
              <a:gd name="T7" fmla="*/ 151 h 334"/>
              <a:gd name="T8" fmla="*/ 302 w 302"/>
              <a:gd name="T9" fmla="*/ 239 h 334"/>
              <a:gd name="T10" fmla="*/ 35 w 302"/>
              <a:gd name="T11" fmla="*/ 184 h 334"/>
              <a:gd name="T12" fmla="*/ 0 w 302"/>
              <a:gd name="T13" fmla="*/ 219 h 334"/>
              <a:gd name="T14" fmla="*/ 0 w 302"/>
              <a:gd name="T15" fmla="*/ 300 h 334"/>
              <a:gd name="T16" fmla="*/ 35 w 302"/>
              <a:gd name="T17" fmla="*/ 334 h 334"/>
              <a:gd name="T18" fmla="*/ 58 w 302"/>
              <a:gd name="T19" fmla="*/ 334 h 334"/>
              <a:gd name="T20" fmla="*/ 58 w 302"/>
              <a:gd name="T21" fmla="*/ 184 h 334"/>
              <a:gd name="T22" fmla="*/ 35 w 302"/>
              <a:gd name="T23" fmla="*/ 184 h 334"/>
              <a:gd name="T24" fmla="*/ 244 w 302"/>
              <a:gd name="T25" fmla="*/ 184 h 334"/>
              <a:gd name="T26" fmla="*/ 244 w 302"/>
              <a:gd name="T27" fmla="*/ 334 h 334"/>
              <a:gd name="T28" fmla="*/ 268 w 302"/>
              <a:gd name="T29" fmla="*/ 334 h 334"/>
              <a:gd name="T30" fmla="*/ 302 w 302"/>
              <a:gd name="T31" fmla="*/ 300 h 334"/>
              <a:gd name="T32" fmla="*/ 302 w 302"/>
              <a:gd name="T33" fmla="*/ 219 h 334"/>
              <a:gd name="T34" fmla="*/ 268 w 302"/>
              <a:gd name="T35" fmla="*/ 184 h 334"/>
              <a:gd name="T36" fmla="*/ 244 w 302"/>
              <a:gd name="T37" fmla="*/ 184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2" h="334">
                <a:moveTo>
                  <a:pt x="0" y="229"/>
                </a:moveTo>
                <a:cubicBezTo>
                  <a:pt x="0" y="151"/>
                  <a:pt x="0" y="151"/>
                  <a:pt x="0" y="151"/>
                </a:cubicBezTo>
                <a:cubicBezTo>
                  <a:pt x="0" y="67"/>
                  <a:pt x="68" y="0"/>
                  <a:pt x="151" y="0"/>
                </a:cubicBezTo>
                <a:cubicBezTo>
                  <a:pt x="234" y="0"/>
                  <a:pt x="302" y="67"/>
                  <a:pt x="302" y="151"/>
                </a:cubicBezTo>
                <a:cubicBezTo>
                  <a:pt x="302" y="239"/>
                  <a:pt x="302" y="239"/>
                  <a:pt x="302" y="239"/>
                </a:cubicBezTo>
                <a:moveTo>
                  <a:pt x="35" y="184"/>
                </a:moveTo>
                <a:cubicBezTo>
                  <a:pt x="15" y="184"/>
                  <a:pt x="0" y="200"/>
                  <a:pt x="0" y="219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19"/>
                  <a:pt x="15" y="334"/>
                  <a:pt x="35" y="334"/>
                </a:cubicBezTo>
                <a:cubicBezTo>
                  <a:pt x="58" y="334"/>
                  <a:pt x="58" y="334"/>
                  <a:pt x="58" y="334"/>
                </a:cubicBezTo>
                <a:cubicBezTo>
                  <a:pt x="58" y="184"/>
                  <a:pt x="58" y="184"/>
                  <a:pt x="58" y="184"/>
                </a:cubicBezTo>
                <a:lnTo>
                  <a:pt x="35" y="184"/>
                </a:lnTo>
                <a:close/>
                <a:moveTo>
                  <a:pt x="244" y="184"/>
                </a:moveTo>
                <a:cubicBezTo>
                  <a:pt x="244" y="334"/>
                  <a:pt x="244" y="334"/>
                  <a:pt x="244" y="334"/>
                </a:cubicBezTo>
                <a:cubicBezTo>
                  <a:pt x="268" y="334"/>
                  <a:pt x="268" y="334"/>
                  <a:pt x="268" y="334"/>
                </a:cubicBezTo>
                <a:cubicBezTo>
                  <a:pt x="287" y="334"/>
                  <a:pt x="302" y="319"/>
                  <a:pt x="302" y="300"/>
                </a:cubicBezTo>
                <a:cubicBezTo>
                  <a:pt x="302" y="219"/>
                  <a:pt x="302" y="219"/>
                  <a:pt x="302" y="219"/>
                </a:cubicBezTo>
                <a:cubicBezTo>
                  <a:pt x="302" y="200"/>
                  <a:pt x="287" y="184"/>
                  <a:pt x="268" y="184"/>
                </a:cubicBezTo>
                <a:lnTo>
                  <a:pt x="244" y="184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Manufacturing_E99C" title="Icon of a robotic arm">
            <a:extLst>
              <a:ext uri="{FF2B5EF4-FFF2-40B4-BE49-F238E27FC236}">
                <a16:creationId xmlns:a16="http://schemas.microsoft.com/office/drawing/2014/main" id="{88722BE5-A3B4-42CB-AB07-28F63D2ABD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7106" y="3684340"/>
            <a:ext cx="246472" cy="240938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camera_2" title="Icon of a camera connected to a remote">
            <a:extLst>
              <a:ext uri="{FF2B5EF4-FFF2-40B4-BE49-F238E27FC236}">
                <a16:creationId xmlns:a16="http://schemas.microsoft.com/office/drawing/2014/main" id="{3B7B4464-CAF3-4AD6-AB97-CF19768C087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2325" y="5820382"/>
            <a:ext cx="565624" cy="474394"/>
          </a:xfrm>
          <a:custGeom>
            <a:avLst/>
            <a:gdLst>
              <a:gd name="T0" fmla="*/ 87 w 343"/>
              <a:gd name="T1" fmla="*/ 19 h 286"/>
              <a:gd name="T2" fmla="*/ 155 w 343"/>
              <a:gd name="T3" fmla="*/ 19 h 286"/>
              <a:gd name="T4" fmla="*/ 174 w 343"/>
              <a:gd name="T5" fmla="*/ 0 h 286"/>
              <a:gd name="T6" fmla="*/ 256 w 343"/>
              <a:gd name="T7" fmla="*/ 0 h 286"/>
              <a:gd name="T8" fmla="*/ 275 w 343"/>
              <a:gd name="T9" fmla="*/ 19 h 286"/>
              <a:gd name="T10" fmla="*/ 343 w 343"/>
              <a:gd name="T11" fmla="*/ 19 h 286"/>
              <a:gd name="T12" fmla="*/ 343 w 343"/>
              <a:gd name="T13" fmla="*/ 205 h 286"/>
              <a:gd name="T14" fmla="*/ 87 w 343"/>
              <a:gd name="T15" fmla="*/ 205 h 286"/>
              <a:gd name="T16" fmla="*/ 87 w 343"/>
              <a:gd name="T17" fmla="*/ 19 h 286"/>
              <a:gd name="T18" fmla="*/ 215 w 343"/>
              <a:gd name="T19" fmla="*/ 172 h 286"/>
              <a:gd name="T20" fmla="*/ 275 w 343"/>
              <a:gd name="T21" fmla="*/ 112 h 286"/>
              <a:gd name="T22" fmla="*/ 215 w 343"/>
              <a:gd name="T23" fmla="*/ 52 h 286"/>
              <a:gd name="T24" fmla="*/ 155 w 343"/>
              <a:gd name="T25" fmla="*/ 112 h 286"/>
              <a:gd name="T26" fmla="*/ 215 w 343"/>
              <a:gd name="T27" fmla="*/ 172 h 286"/>
              <a:gd name="T28" fmla="*/ 120 w 343"/>
              <a:gd name="T29" fmla="*/ 57 h 286"/>
              <a:gd name="T30" fmla="*/ 124 w 343"/>
              <a:gd name="T31" fmla="*/ 52 h 286"/>
              <a:gd name="T32" fmla="*/ 120 w 343"/>
              <a:gd name="T33" fmla="*/ 47 h 286"/>
              <a:gd name="T34" fmla="*/ 115 w 343"/>
              <a:gd name="T35" fmla="*/ 52 h 286"/>
              <a:gd name="T36" fmla="*/ 120 w 343"/>
              <a:gd name="T37" fmla="*/ 57 h 286"/>
              <a:gd name="T38" fmla="*/ 26 w 343"/>
              <a:gd name="T39" fmla="*/ 128 h 286"/>
              <a:gd name="T40" fmla="*/ 26 w 343"/>
              <a:gd name="T41" fmla="*/ 205 h 286"/>
              <a:gd name="T42" fmla="*/ 106 w 343"/>
              <a:gd name="T43" fmla="*/ 286 h 286"/>
              <a:gd name="T44" fmla="*/ 187 w 343"/>
              <a:gd name="T45" fmla="*/ 205 h 286"/>
              <a:gd name="T46" fmla="*/ 0 w 343"/>
              <a:gd name="T47" fmla="*/ 128 h 286"/>
              <a:gd name="T48" fmla="*/ 48 w 343"/>
              <a:gd name="T49" fmla="*/ 128 h 286"/>
              <a:gd name="T50" fmla="*/ 48 w 343"/>
              <a:gd name="T51" fmla="*/ 19 h 286"/>
              <a:gd name="T52" fmla="*/ 0 w 343"/>
              <a:gd name="T53" fmla="*/ 19 h 286"/>
              <a:gd name="T54" fmla="*/ 0 w 343"/>
              <a:gd name="T55" fmla="*/ 128 h 286"/>
              <a:gd name="T56" fmla="*/ 0 w 343"/>
              <a:gd name="T57" fmla="*/ 60 h 286"/>
              <a:gd name="T58" fmla="*/ 48 w 343"/>
              <a:gd name="T59" fmla="*/ 6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3" h="286">
                <a:moveTo>
                  <a:pt x="87" y="19"/>
                </a:moveTo>
                <a:cubicBezTo>
                  <a:pt x="155" y="19"/>
                  <a:pt x="155" y="19"/>
                  <a:pt x="155" y="19"/>
                </a:cubicBezTo>
                <a:cubicBezTo>
                  <a:pt x="174" y="0"/>
                  <a:pt x="174" y="0"/>
                  <a:pt x="174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75" y="19"/>
                  <a:pt x="275" y="19"/>
                  <a:pt x="275" y="19"/>
                </a:cubicBezTo>
                <a:cubicBezTo>
                  <a:pt x="343" y="19"/>
                  <a:pt x="343" y="19"/>
                  <a:pt x="343" y="19"/>
                </a:cubicBezTo>
                <a:cubicBezTo>
                  <a:pt x="343" y="205"/>
                  <a:pt x="343" y="205"/>
                  <a:pt x="343" y="205"/>
                </a:cubicBezTo>
                <a:cubicBezTo>
                  <a:pt x="87" y="205"/>
                  <a:pt x="87" y="205"/>
                  <a:pt x="87" y="205"/>
                </a:cubicBezTo>
                <a:lnTo>
                  <a:pt x="87" y="19"/>
                </a:lnTo>
                <a:close/>
                <a:moveTo>
                  <a:pt x="215" y="172"/>
                </a:moveTo>
                <a:cubicBezTo>
                  <a:pt x="248" y="172"/>
                  <a:pt x="275" y="145"/>
                  <a:pt x="275" y="112"/>
                </a:cubicBezTo>
                <a:cubicBezTo>
                  <a:pt x="275" y="79"/>
                  <a:pt x="248" y="52"/>
                  <a:pt x="215" y="52"/>
                </a:cubicBezTo>
                <a:cubicBezTo>
                  <a:pt x="182" y="52"/>
                  <a:pt x="155" y="79"/>
                  <a:pt x="155" y="112"/>
                </a:cubicBezTo>
                <a:cubicBezTo>
                  <a:pt x="155" y="145"/>
                  <a:pt x="182" y="172"/>
                  <a:pt x="215" y="172"/>
                </a:cubicBezTo>
                <a:close/>
                <a:moveTo>
                  <a:pt x="120" y="57"/>
                </a:moveTo>
                <a:cubicBezTo>
                  <a:pt x="122" y="57"/>
                  <a:pt x="124" y="55"/>
                  <a:pt x="124" y="52"/>
                </a:cubicBezTo>
                <a:cubicBezTo>
                  <a:pt x="124" y="50"/>
                  <a:pt x="122" y="47"/>
                  <a:pt x="120" y="47"/>
                </a:cubicBezTo>
                <a:cubicBezTo>
                  <a:pt x="117" y="47"/>
                  <a:pt x="115" y="50"/>
                  <a:pt x="115" y="52"/>
                </a:cubicBezTo>
                <a:cubicBezTo>
                  <a:pt x="115" y="55"/>
                  <a:pt x="117" y="57"/>
                  <a:pt x="120" y="57"/>
                </a:cubicBezTo>
                <a:close/>
                <a:moveTo>
                  <a:pt x="26" y="128"/>
                </a:moveTo>
                <a:cubicBezTo>
                  <a:pt x="26" y="205"/>
                  <a:pt x="26" y="205"/>
                  <a:pt x="26" y="205"/>
                </a:cubicBezTo>
                <a:cubicBezTo>
                  <a:pt x="26" y="250"/>
                  <a:pt x="62" y="286"/>
                  <a:pt x="106" y="286"/>
                </a:cubicBezTo>
                <a:cubicBezTo>
                  <a:pt x="151" y="286"/>
                  <a:pt x="187" y="249"/>
                  <a:pt x="187" y="205"/>
                </a:cubicBezTo>
                <a:moveTo>
                  <a:pt x="0" y="128"/>
                </a:moveTo>
                <a:cubicBezTo>
                  <a:pt x="48" y="128"/>
                  <a:pt x="48" y="128"/>
                  <a:pt x="48" y="128"/>
                </a:cubicBezTo>
                <a:cubicBezTo>
                  <a:pt x="48" y="19"/>
                  <a:pt x="48" y="19"/>
                  <a:pt x="48" y="19"/>
                </a:cubicBezTo>
                <a:cubicBezTo>
                  <a:pt x="0" y="19"/>
                  <a:pt x="0" y="19"/>
                  <a:pt x="0" y="19"/>
                </a:cubicBezTo>
                <a:lnTo>
                  <a:pt x="0" y="128"/>
                </a:lnTo>
                <a:close/>
                <a:moveTo>
                  <a:pt x="0" y="60"/>
                </a:moveTo>
                <a:cubicBezTo>
                  <a:pt x="48" y="60"/>
                  <a:pt x="48" y="60"/>
                  <a:pt x="48" y="60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camera_4" title="Icon of a security camera">
            <a:extLst>
              <a:ext uri="{FF2B5EF4-FFF2-40B4-BE49-F238E27FC236}">
                <a16:creationId xmlns:a16="http://schemas.microsoft.com/office/drawing/2014/main" id="{ECC37D35-F3E7-4314-A240-87E66CE278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21420" y="2088511"/>
            <a:ext cx="329567" cy="265032"/>
          </a:xfrm>
          <a:custGeom>
            <a:avLst/>
            <a:gdLst>
              <a:gd name="T0" fmla="*/ 284 w 297"/>
              <a:gd name="T1" fmla="*/ 84 h 238"/>
              <a:gd name="T2" fmla="*/ 13 w 297"/>
              <a:gd name="T3" fmla="*/ 84 h 238"/>
              <a:gd name="T4" fmla="*/ 0 w 297"/>
              <a:gd name="T5" fmla="*/ 71 h 238"/>
              <a:gd name="T6" fmla="*/ 0 w 297"/>
              <a:gd name="T7" fmla="*/ 13 h 238"/>
              <a:gd name="T8" fmla="*/ 13 w 297"/>
              <a:gd name="T9" fmla="*/ 0 h 238"/>
              <a:gd name="T10" fmla="*/ 284 w 297"/>
              <a:gd name="T11" fmla="*/ 0 h 238"/>
              <a:gd name="T12" fmla="*/ 297 w 297"/>
              <a:gd name="T13" fmla="*/ 13 h 238"/>
              <a:gd name="T14" fmla="*/ 297 w 297"/>
              <a:gd name="T15" fmla="*/ 71 h 238"/>
              <a:gd name="T16" fmla="*/ 284 w 297"/>
              <a:gd name="T17" fmla="*/ 84 h 238"/>
              <a:gd name="T18" fmla="*/ 31 w 297"/>
              <a:gd name="T19" fmla="*/ 84 h 238"/>
              <a:gd name="T20" fmla="*/ 31 w 297"/>
              <a:gd name="T21" fmla="*/ 121 h 238"/>
              <a:gd name="T22" fmla="*/ 149 w 297"/>
              <a:gd name="T23" fmla="*/ 238 h 238"/>
              <a:gd name="T24" fmla="*/ 149 w 297"/>
              <a:gd name="T25" fmla="*/ 238 h 238"/>
              <a:gd name="T26" fmla="*/ 266 w 297"/>
              <a:gd name="T27" fmla="*/ 121 h 238"/>
              <a:gd name="T28" fmla="*/ 266 w 297"/>
              <a:gd name="T29" fmla="*/ 84 h 238"/>
              <a:gd name="T30" fmla="*/ 207 w 297"/>
              <a:gd name="T31" fmla="*/ 223 h 238"/>
              <a:gd name="T32" fmla="*/ 207 w 297"/>
              <a:gd name="T33" fmla="*/ 174 h 238"/>
              <a:gd name="T34" fmla="*/ 149 w 297"/>
              <a:gd name="T35" fmla="*/ 115 h 238"/>
              <a:gd name="T36" fmla="*/ 149 w 297"/>
              <a:gd name="T37" fmla="*/ 115 h 238"/>
              <a:gd name="T38" fmla="*/ 90 w 297"/>
              <a:gd name="T39" fmla="*/ 174 h 238"/>
              <a:gd name="T40" fmla="*/ 90 w 297"/>
              <a:gd name="T41" fmla="*/ 223 h 238"/>
              <a:gd name="T42" fmla="*/ 149 w 297"/>
              <a:gd name="T43" fmla="*/ 135 h 238"/>
              <a:gd name="T44" fmla="*/ 112 w 297"/>
              <a:gd name="T45" fmla="*/ 172 h 238"/>
              <a:gd name="T46" fmla="*/ 149 w 297"/>
              <a:gd name="T47" fmla="*/ 209 h 238"/>
              <a:gd name="T48" fmla="*/ 185 w 297"/>
              <a:gd name="T49" fmla="*/ 172 h 238"/>
              <a:gd name="T50" fmla="*/ 149 w 297"/>
              <a:gd name="T51" fmla="*/ 135 h 238"/>
              <a:gd name="T52" fmla="*/ 266 w 297"/>
              <a:gd name="T53" fmla="*/ 41 h 238"/>
              <a:gd name="T54" fmla="*/ 259 w 297"/>
              <a:gd name="T55" fmla="*/ 48 h 238"/>
              <a:gd name="T56" fmla="*/ 266 w 297"/>
              <a:gd name="T57" fmla="*/ 56 h 238"/>
              <a:gd name="T58" fmla="*/ 274 w 297"/>
              <a:gd name="T59" fmla="*/ 48 h 238"/>
              <a:gd name="T60" fmla="*/ 266 w 297"/>
              <a:gd name="T61" fmla="*/ 4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7" h="238">
                <a:moveTo>
                  <a:pt x="284" y="84"/>
                </a:moveTo>
                <a:cubicBezTo>
                  <a:pt x="13" y="84"/>
                  <a:pt x="13" y="84"/>
                  <a:pt x="13" y="84"/>
                </a:cubicBezTo>
                <a:cubicBezTo>
                  <a:pt x="6" y="84"/>
                  <a:pt x="0" y="78"/>
                  <a:pt x="0" y="7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91" y="0"/>
                  <a:pt x="297" y="6"/>
                  <a:pt x="297" y="13"/>
                </a:cubicBezTo>
                <a:cubicBezTo>
                  <a:pt x="297" y="71"/>
                  <a:pt x="297" y="71"/>
                  <a:pt x="297" y="71"/>
                </a:cubicBezTo>
                <a:cubicBezTo>
                  <a:pt x="297" y="78"/>
                  <a:pt x="291" y="84"/>
                  <a:pt x="284" y="84"/>
                </a:cubicBezTo>
                <a:close/>
                <a:moveTo>
                  <a:pt x="31" y="84"/>
                </a:moveTo>
                <a:cubicBezTo>
                  <a:pt x="31" y="121"/>
                  <a:pt x="31" y="121"/>
                  <a:pt x="31" y="121"/>
                </a:cubicBezTo>
                <a:cubicBezTo>
                  <a:pt x="31" y="185"/>
                  <a:pt x="84" y="238"/>
                  <a:pt x="149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213" y="238"/>
                  <a:pt x="266" y="185"/>
                  <a:pt x="266" y="121"/>
                </a:cubicBezTo>
                <a:cubicBezTo>
                  <a:pt x="266" y="84"/>
                  <a:pt x="266" y="84"/>
                  <a:pt x="266" y="84"/>
                </a:cubicBezTo>
                <a:moveTo>
                  <a:pt x="207" y="223"/>
                </a:moveTo>
                <a:cubicBezTo>
                  <a:pt x="207" y="174"/>
                  <a:pt x="207" y="174"/>
                  <a:pt x="207" y="174"/>
                </a:cubicBezTo>
                <a:cubicBezTo>
                  <a:pt x="207" y="141"/>
                  <a:pt x="181" y="115"/>
                  <a:pt x="149" y="115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17" y="115"/>
                  <a:pt x="90" y="141"/>
                  <a:pt x="90" y="174"/>
                </a:cubicBezTo>
                <a:cubicBezTo>
                  <a:pt x="90" y="223"/>
                  <a:pt x="90" y="223"/>
                  <a:pt x="90" y="223"/>
                </a:cubicBezTo>
                <a:moveTo>
                  <a:pt x="149" y="135"/>
                </a:moveTo>
                <a:cubicBezTo>
                  <a:pt x="128" y="135"/>
                  <a:pt x="112" y="152"/>
                  <a:pt x="112" y="172"/>
                </a:cubicBezTo>
                <a:cubicBezTo>
                  <a:pt x="112" y="192"/>
                  <a:pt x="128" y="209"/>
                  <a:pt x="149" y="209"/>
                </a:cubicBezTo>
                <a:cubicBezTo>
                  <a:pt x="169" y="209"/>
                  <a:pt x="185" y="192"/>
                  <a:pt x="185" y="172"/>
                </a:cubicBezTo>
                <a:cubicBezTo>
                  <a:pt x="185" y="152"/>
                  <a:pt x="169" y="135"/>
                  <a:pt x="149" y="135"/>
                </a:cubicBezTo>
                <a:close/>
                <a:moveTo>
                  <a:pt x="266" y="41"/>
                </a:moveTo>
                <a:cubicBezTo>
                  <a:pt x="262" y="41"/>
                  <a:pt x="259" y="44"/>
                  <a:pt x="259" y="48"/>
                </a:cubicBezTo>
                <a:cubicBezTo>
                  <a:pt x="259" y="53"/>
                  <a:pt x="262" y="56"/>
                  <a:pt x="266" y="56"/>
                </a:cubicBezTo>
                <a:cubicBezTo>
                  <a:pt x="270" y="56"/>
                  <a:pt x="274" y="53"/>
                  <a:pt x="274" y="48"/>
                </a:cubicBezTo>
                <a:cubicBezTo>
                  <a:pt x="274" y="44"/>
                  <a:pt x="270" y="41"/>
                  <a:pt x="266" y="41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StorageOptical_E958" title="Icon of a hard disk">
            <a:extLst>
              <a:ext uri="{FF2B5EF4-FFF2-40B4-BE49-F238E27FC236}">
                <a16:creationId xmlns:a16="http://schemas.microsoft.com/office/drawing/2014/main" id="{0B23DE71-23A7-4457-AA1E-F329350CD9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15775" y="4111888"/>
            <a:ext cx="240880" cy="240938"/>
          </a:xfrm>
          <a:custGeom>
            <a:avLst/>
            <a:gdLst>
              <a:gd name="T0" fmla="*/ 3750 w 3750"/>
              <a:gd name="T1" fmla="*/ 1875 h 3750"/>
              <a:gd name="T2" fmla="*/ 1875 w 3750"/>
              <a:gd name="T3" fmla="*/ 3750 h 3750"/>
              <a:gd name="T4" fmla="*/ 0 w 3750"/>
              <a:gd name="T5" fmla="*/ 1875 h 3750"/>
              <a:gd name="T6" fmla="*/ 1875 w 3750"/>
              <a:gd name="T7" fmla="*/ 0 h 3750"/>
              <a:gd name="T8" fmla="*/ 3750 w 3750"/>
              <a:gd name="T9" fmla="*/ 1875 h 3750"/>
              <a:gd name="T10" fmla="*/ 1875 w 3750"/>
              <a:gd name="T11" fmla="*/ 1500 h 3750"/>
              <a:gd name="T12" fmla="*/ 1500 w 3750"/>
              <a:gd name="T13" fmla="*/ 1875 h 3750"/>
              <a:gd name="T14" fmla="*/ 1875 w 3750"/>
              <a:gd name="T15" fmla="*/ 2250 h 3750"/>
              <a:gd name="T16" fmla="*/ 2250 w 3750"/>
              <a:gd name="T17" fmla="*/ 1875 h 3750"/>
              <a:gd name="T18" fmla="*/ 1875 w 3750"/>
              <a:gd name="T19" fmla="*/ 1500 h 3750"/>
              <a:gd name="T20" fmla="*/ 2463 w 3750"/>
              <a:gd name="T21" fmla="*/ 2463 h 3750"/>
              <a:gd name="T22" fmla="*/ 2918 w 3750"/>
              <a:gd name="T23" fmla="*/ 2918 h 3750"/>
              <a:gd name="T24" fmla="*/ 832 w 3750"/>
              <a:gd name="T25" fmla="*/ 832 h 3750"/>
              <a:gd name="T26" fmla="*/ 1287 w 3750"/>
              <a:gd name="T27" fmla="*/ 1287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3750">
                <a:moveTo>
                  <a:pt x="3750" y="1875"/>
                </a:moveTo>
                <a:cubicBezTo>
                  <a:pt x="3750" y="2911"/>
                  <a:pt x="2911" y="3750"/>
                  <a:pt x="1875" y="3750"/>
                </a:cubicBezTo>
                <a:cubicBezTo>
                  <a:pt x="839" y="3750"/>
                  <a:pt x="0" y="2911"/>
                  <a:pt x="0" y="1875"/>
                </a:cubicBezTo>
                <a:cubicBezTo>
                  <a:pt x="0" y="839"/>
                  <a:pt x="839" y="0"/>
                  <a:pt x="1875" y="0"/>
                </a:cubicBezTo>
                <a:cubicBezTo>
                  <a:pt x="2911" y="0"/>
                  <a:pt x="3750" y="839"/>
                  <a:pt x="3750" y="1875"/>
                </a:cubicBezTo>
                <a:close/>
                <a:moveTo>
                  <a:pt x="1875" y="1500"/>
                </a:moveTo>
                <a:cubicBezTo>
                  <a:pt x="1668" y="1500"/>
                  <a:pt x="1500" y="1668"/>
                  <a:pt x="1500" y="1875"/>
                </a:cubicBezTo>
                <a:cubicBezTo>
                  <a:pt x="1500" y="2082"/>
                  <a:pt x="1668" y="2250"/>
                  <a:pt x="1875" y="2250"/>
                </a:cubicBezTo>
                <a:cubicBezTo>
                  <a:pt x="2082" y="2250"/>
                  <a:pt x="2250" y="2082"/>
                  <a:pt x="2250" y="1875"/>
                </a:cubicBezTo>
                <a:cubicBezTo>
                  <a:pt x="2250" y="1668"/>
                  <a:pt x="2082" y="1500"/>
                  <a:pt x="1875" y="1500"/>
                </a:cubicBezTo>
                <a:close/>
                <a:moveTo>
                  <a:pt x="2463" y="2463"/>
                </a:moveTo>
                <a:cubicBezTo>
                  <a:pt x="2918" y="2918"/>
                  <a:pt x="2918" y="2918"/>
                  <a:pt x="2918" y="2918"/>
                </a:cubicBezTo>
                <a:moveTo>
                  <a:pt x="832" y="832"/>
                </a:moveTo>
                <a:cubicBezTo>
                  <a:pt x="1287" y="1287"/>
                  <a:pt x="1287" y="1287"/>
                  <a:pt x="1287" y="1287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Calendar" title="Icon of a calendar">
            <a:extLst>
              <a:ext uri="{FF2B5EF4-FFF2-40B4-BE49-F238E27FC236}">
                <a16:creationId xmlns:a16="http://schemas.microsoft.com/office/drawing/2014/main" id="{B9DCFE51-847B-4FB7-8362-902E6DF067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99398" y="179835"/>
            <a:ext cx="381718" cy="365760"/>
          </a:xfrm>
          <a:custGeom>
            <a:avLst/>
            <a:gdLst>
              <a:gd name="T0" fmla="*/ 598 w 598"/>
              <a:gd name="T1" fmla="*/ 573 h 573"/>
              <a:gd name="T2" fmla="*/ 0 w 598"/>
              <a:gd name="T3" fmla="*/ 59 h 573"/>
              <a:gd name="T4" fmla="*/ 598 w 598"/>
              <a:gd name="T5" fmla="*/ 341 h 573"/>
              <a:gd name="T6" fmla="*/ 598 w 598"/>
              <a:gd name="T7" fmla="*/ 176 h 573"/>
              <a:gd name="T8" fmla="*/ 120 w 598"/>
              <a:gd name="T9" fmla="*/ 121 h 573"/>
              <a:gd name="T10" fmla="*/ 477 w 598"/>
              <a:gd name="T11" fmla="*/ 121 h 573"/>
              <a:gd name="T12" fmla="*/ 246 w 598"/>
              <a:gd name="T13" fmla="*/ 252 h 573"/>
              <a:gd name="T14" fmla="*/ 232 w 598"/>
              <a:gd name="T15" fmla="*/ 266 h 573"/>
              <a:gd name="T16" fmla="*/ 246 w 598"/>
              <a:gd name="T17" fmla="*/ 259 h 573"/>
              <a:gd name="T18" fmla="*/ 365 w 598"/>
              <a:gd name="T19" fmla="*/ 252 h 573"/>
              <a:gd name="T20" fmla="*/ 351 w 598"/>
              <a:gd name="T21" fmla="*/ 266 h 573"/>
              <a:gd name="T22" fmla="*/ 365 w 598"/>
              <a:gd name="T23" fmla="*/ 257 h 573"/>
              <a:gd name="T24" fmla="*/ 484 w 598"/>
              <a:gd name="T25" fmla="*/ 252 h 573"/>
              <a:gd name="T26" fmla="*/ 470 w 598"/>
              <a:gd name="T27" fmla="*/ 266 h 573"/>
              <a:gd name="T28" fmla="*/ 484 w 598"/>
              <a:gd name="T29" fmla="*/ 259 h 573"/>
              <a:gd name="T30" fmla="*/ 246 w 598"/>
              <a:gd name="T31" fmla="*/ 332 h 573"/>
              <a:gd name="T32" fmla="*/ 232 w 598"/>
              <a:gd name="T33" fmla="*/ 344 h 573"/>
              <a:gd name="T34" fmla="*/ 246 w 598"/>
              <a:gd name="T35" fmla="*/ 339 h 573"/>
              <a:gd name="T36" fmla="*/ 365 w 598"/>
              <a:gd name="T37" fmla="*/ 332 h 573"/>
              <a:gd name="T38" fmla="*/ 351 w 598"/>
              <a:gd name="T39" fmla="*/ 344 h 573"/>
              <a:gd name="T40" fmla="*/ 365 w 598"/>
              <a:gd name="T41" fmla="*/ 337 h 573"/>
              <a:gd name="T42" fmla="*/ 484 w 598"/>
              <a:gd name="T43" fmla="*/ 332 h 573"/>
              <a:gd name="T44" fmla="*/ 470 w 598"/>
              <a:gd name="T45" fmla="*/ 344 h 573"/>
              <a:gd name="T46" fmla="*/ 484 w 598"/>
              <a:gd name="T47" fmla="*/ 339 h 573"/>
              <a:gd name="T48" fmla="*/ 127 w 598"/>
              <a:gd name="T49" fmla="*/ 332 h 573"/>
              <a:gd name="T50" fmla="*/ 113 w 598"/>
              <a:gd name="T51" fmla="*/ 344 h 573"/>
              <a:gd name="T52" fmla="*/ 127 w 598"/>
              <a:gd name="T53" fmla="*/ 337 h 573"/>
              <a:gd name="T54" fmla="*/ 246 w 598"/>
              <a:gd name="T55" fmla="*/ 410 h 573"/>
              <a:gd name="T56" fmla="*/ 232 w 598"/>
              <a:gd name="T57" fmla="*/ 424 h 573"/>
              <a:gd name="T58" fmla="*/ 246 w 598"/>
              <a:gd name="T59" fmla="*/ 417 h 573"/>
              <a:gd name="T60" fmla="*/ 365 w 598"/>
              <a:gd name="T61" fmla="*/ 410 h 573"/>
              <a:gd name="T62" fmla="*/ 351 w 598"/>
              <a:gd name="T63" fmla="*/ 424 h 573"/>
              <a:gd name="T64" fmla="*/ 365 w 598"/>
              <a:gd name="T65" fmla="*/ 417 h 573"/>
              <a:gd name="T66" fmla="*/ 484 w 598"/>
              <a:gd name="T67" fmla="*/ 410 h 573"/>
              <a:gd name="T68" fmla="*/ 470 w 598"/>
              <a:gd name="T69" fmla="*/ 424 h 573"/>
              <a:gd name="T70" fmla="*/ 484 w 598"/>
              <a:gd name="T71" fmla="*/ 417 h 573"/>
              <a:gd name="T72" fmla="*/ 127 w 598"/>
              <a:gd name="T73" fmla="*/ 410 h 573"/>
              <a:gd name="T74" fmla="*/ 113 w 598"/>
              <a:gd name="T75" fmla="*/ 424 h 573"/>
              <a:gd name="T76" fmla="*/ 127 w 598"/>
              <a:gd name="T77" fmla="*/ 417 h 573"/>
              <a:gd name="T78" fmla="*/ 246 w 598"/>
              <a:gd name="T79" fmla="*/ 490 h 573"/>
              <a:gd name="T80" fmla="*/ 232 w 598"/>
              <a:gd name="T81" fmla="*/ 504 h 573"/>
              <a:gd name="T82" fmla="*/ 246 w 598"/>
              <a:gd name="T83" fmla="*/ 497 h 573"/>
              <a:gd name="T84" fmla="*/ 365 w 598"/>
              <a:gd name="T85" fmla="*/ 490 h 573"/>
              <a:gd name="T86" fmla="*/ 351 w 598"/>
              <a:gd name="T87" fmla="*/ 504 h 573"/>
              <a:gd name="T88" fmla="*/ 365 w 598"/>
              <a:gd name="T89" fmla="*/ 497 h 573"/>
              <a:gd name="T90" fmla="*/ 127 w 598"/>
              <a:gd name="T91" fmla="*/ 490 h 573"/>
              <a:gd name="T92" fmla="*/ 113 w 598"/>
              <a:gd name="T93" fmla="*/ 504 h 573"/>
              <a:gd name="T94" fmla="*/ 127 w 598"/>
              <a:gd name="T95" fmla="*/ 495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8" h="573">
                <a:moveTo>
                  <a:pt x="598" y="341"/>
                </a:moveTo>
                <a:lnTo>
                  <a:pt x="598" y="573"/>
                </a:lnTo>
                <a:lnTo>
                  <a:pt x="0" y="573"/>
                </a:lnTo>
                <a:lnTo>
                  <a:pt x="0" y="59"/>
                </a:lnTo>
                <a:lnTo>
                  <a:pt x="598" y="59"/>
                </a:lnTo>
                <a:lnTo>
                  <a:pt x="598" y="341"/>
                </a:lnTo>
                <a:moveTo>
                  <a:pt x="0" y="176"/>
                </a:moveTo>
                <a:lnTo>
                  <a:pt x="598" y="176"/>
                </a:lnTo>
                <a:moveTo>
                  <a:pt x="120" y="0"/>
                </a:moveTo>
                <a:lnTo>
                  <a:pt x="120" y="121"/>
                </a:lnTo>
                <a:moveTo>
                  <a:pt x="477" y="0"/>
                </a:moveTo>
                <a:lnTo>
                  <a:pt x="477" y="121"/>
                </a:lnTo>
                <a:moveTo>
                  <a:pt x="246" y="259"/>
                </a:moveTo>
                <a:lnTo>
                  <a:pt x="246" y="252"/>
                </a:lnTo>
                <a:lnTo>
                  <a:pt x="232" y="252"/>
                </a:lnTo>
                <a:lnTo>
                  <a:pt x="232" y="266"/>
                </a:lnTo>
                <a:lnTo>
                  <a:pt x="246" y="266"/>
                </a:lnTo>
                <a:lnTo>
                  <a:pt x="246" y="259"/>
                </a:lnTo>
                <a:moveTo>
                  <a:pt x="365" y="257"/>
                </a:moveTo>
                <a:lnTo>
                  <a:pt x="365" y="252"/>
                </a:lnTo>
                <a:lnTo>
                  <a:pt x="351" y="252"/>
                </a:lnTo>
                <a:lnTo>
                  <a:pt x="351" y="266"/>
                </a:lnTo>
                <a:lnTo>
                  <a:pt x="365" y="266"/>
                </a:lnTo>
                <a:lnTo>
                  <a:pt x="365" y="257"/>
                </a:lnTo>
                <a:moveTo>
                  <a:pt x="484" y="259"/>
                </a:moveTo>
                <a:lnTo>
                  <a:pt x="484" y="252"/>
                </a:lnTo>
                <a:lnTo>
                  <a:pt x="470" y="252"/>
                </a:lnTo>
                <a:lnTo>
                  <a:pt x="470" y="266"/>
                </a:lnTo>
                <a:lnTo>
                  <a:pt x="484" y="266"/>
                </a:lnTo>
                <a:lnTo>
                  <a:pt x="484" y="259"/>
                </a:lnTo>
                <a:moveTo>
                  <a:pt x="246" y="339"/>
                </a:moveTo>
                <a:lnTo>
                  <a:pt x="246" y="332"/>
                </a:lnTo>
                <a:lnTo>
                  <a:pt x="232" y="332"/>
                </a:lnTo>
                <a:lnTo>
                  <a:pt x="232" y="344"/>
                </a:lnTo>
                <a:lnTo>
                  <a:pt x="246" y="344"/>
                </a:lnTo>
                <a:lnTo>
                  <a:pt x="246" y="339"/>
                </a:lnTo>
                <a:moveTo>
                  <a:pt x="365" y="337"/>
                </a:moveTo>
                <a:lnTo>
                  <a:pt x="365" y="332"/>
                </a:lnTo>
                <a:lnTo>
                  <a:pt x="351" y="332"/>
                </a:lnTo>
                <a:lnTo>
                  <a:pt x="351" y="344"/>
                </a:lnTo>
                <a:lnTo>
                  <a:pt x="365" y="344"/>
                </a:lnTo>
                <a:lnTo>
                  <a:pt x="365" y="337"/>
                </a:lnTo>
                <a:moveTo>
                  <a:pt x="484" y="339"/>
                </a:moveTo>
                <a:lnTo>
                  <a:pt x="484" y="332"/>
                </a:lnTo>
                <a:lnTo>
                  <a:pt x="470" y="332"/>
                </a:lnTo>
                <a:lnTo>
                  <a:pt x="470" y="344"/>
                </a:lnTo>
                <a:lnTo>
                  <a:pt x="484" y="344"/>
                </a:lnTo>
                <a:lnTo>
                  <a:pt x="484" y="339"/>
                </a:lnTo>
                <a:moveTo>
                  <a:pt x="127" y="337"/>
                </a:moveTo>
                <a:lnTo>
                  <a:pt x="127" y="332"/>
                </a:lnTo>
                <a:lnTo>
                  <a:pt x="113" y="332"/>
                </a:lnTo>
                <a:lnTo>
                  <a:pt x="113" y="344"/>
                </a:lnTo>
                <a:lnTo>
                  <a:pt x="127" y="344"/>
                </a:lnTo>
                <a:lnTo>
                  <a:pt x="127" y="337"/>
                </a:lnTo>
                <a:moveTo>
                  <a:pt x="246" y="417"/>
                </a:moveTo>
                <a:lnTo>
                  <a:pt x="246" y="410"/>
                </a:lnTo>
                <a:lnTo>
                  <a:pt x="232" y="410"/>
                </a:lnTo>
                <a:lnTo>
                  <a:pt x="232" y="424"/>
                </a:lnTo>
                <a:lnTo>
                  <a:pt x="246" y="424"/>
                </a:lnTo>
                <a:lnTo>
                  <a:pt x="246" y="417"/>
                </a:lnTo>
                <a:moveTo>
                  <a:pt x="365" y="417"/>
                </a:moveTo>
                <a:lnTo>
                  <a:pt x="365" y="410"/>
                </a:lnTo>
                <a:lnTo>
                  <a:pt x="351" y="410"/>
                </a:lnTo>
                <a:lnTo>
                  <a:pt x="351" y="424"/>
                </a:lnTo>
                <a:lnTo>
                  <a:pt x="365" y="424"/>
                </a:lnTo>
                <a:lnTo>
                  <a:pt x="365" y="417"/>
                </a:lnTo>
                <a:moveTo>
                  <a:pt x="484" y="417"/>
                </a:moveTo>
                <a:lnTo>
                  <a:pt x="484" y="410"/>
                </a:lnTo>
                <a:lnTo>
                  <a:pt x="470" y="410"/>
                </a:lnTo>
                <a:lnTo>
                  <a:pt x="470" y="424"/>
                </a:lnTo>
                <a:lnTo>
                  <a:pt x="484" y="424"/>
                </a:lnTo>
                <a:lnTo>
                  <a:pt x="484" y="417"/>
                </a:lnTo>
                <a:moveTo>
                  <a:pt x="127" y="417"/>
                </a:moveTo>
                <a:lnTo>
                  <a:pt x="127" y="410"/>
                </a:lnTo>
                <a:lnTo>
                  <a:pt x="113" y="410"/>
                </a:lnTo>
                <a:lnTo>
                  <a:pt x="113" y="424"/>
                </a:lnTo>
                <a:lnTo>
                  <a:pt x="127" y="424"/>
                </a:lnTo>
                <a:lnTo>
                  <a:pt x="127" y="417"/>
                </a:lnTo>
                <a:moveTo>
                  <a:pt x="246" y="497"/>
                </a:moveTo>
                <a:lnTo>
                  <a:pt x="246" y="490"/>
                </a:lnTo>
                <a:lnTo>
                  <a:pt x="232" y="490"/>
                </a:lnTo>
                <a:lnTo>
                  <a:pt x="232" y="504"/>
                </a:lnTo>
                <a:lnTo>
                  <a:pt x="246" y="504"/>
                </a:lnTo>
                <a:lnTo>
                  <a:pt x="246" y="497"/>
                </a:lnTo>
                <a:moveTo>
                  <a:pt x="365" y="497"/>
                </a:moveTo>
                <a:lnTo>
                  <a:pt x="365" y="490"/>
                </a:lnTo>
                <a:lnTo>
                  <a:pt x="351" y="490"/>
                </a:lnTo>
                <a:lnTo>
                  <a:pt x="351" y="504"/>
                </a:lnTo>
                <a:lnTo>
                  <a:pt x="365" y="504"/>
                </a:lnTo>
                <a:lnTo>
                  <a:pt x="365" y="497"/>
                </a:lnTo>
                <a:moveTo>
                  <a:pt x="127" y="495"/>
                </a:moveTo>
                <a:lnTo>
                  <a:pt x="127" y="490"/>
                </a:lnTo>
                <a:lnTo>
                  <a:pt x="113" y="490"/>
                </a:lnTo>
                <a:lnTo>
                  <a:pt x="113" y="504"/>
                </a:lnTo>
                <a:lnTo>
                  <a:pt x="127" y="504"/>
                </a:lnTo>
                <a:lnTo>
                  <a:pt x="127" y="495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Shield_EA18" title="Icon of a shield">
            <a:extLst>
              <a:ext uri="{FF2B5EF4-FFF2-40B4-BE49-F238E27FC236}">
                <a16:creationId xmlns:a16="http://schemas.microsoft.com/office/drawing/2014/main" id="{FEFCF1B3-D32B-4B82-A9C6-70E9561292AF}"/>
              </a:ext>
            </a:extLst>
          </p:cNvPr>
          <p:cNvSpPr>
            <a:spLocks noChangeAspect="1"/>
          </p:cNvSpPr>
          <p:nvPr/>
        </p:nvSpPr>
        <p:spPr bwMode="auto">
          <a:xfrm>
            <a:off x="5438586" y="818268"/>
            <a:ext cx="226306" cy="240938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Fingerprint_E928" title="Icon of a fingerprint">
            <a:extLst>
              <a:ext uri="{FF2B5EF4-FFF2-40B4-BE49-F238E27FC236}">
                <a16:creationId xmlns:a16="http://schemas.microsoft.com/office/drawing/2014/main" id="{6C1F873F-4A9F-4F00-AEC6-9D75B0A88B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45958" y="2591567"/>
            <a:ext cx="294776" cy="396424"/>
          </a:xfrm>
          <a:custGeom>
            <a:avLst/>
            <a:gdLst>
              <a:gd name="T0" fmla="*/ 1116 w 2414"/>
              <a:gd name="T1" fmla="*/ 1998 h 3246"/>
              <a:gd name="T2" fmla="*/ 117 w 2414"/>
              <a:gd name="T3" fmla="*/ 2996 h 3246"/>
              <a:gd name="T4" fmla="*/ 2115 w 2414"/>
              <a:gd name="T5" fmla="*/ 250 h 3246"/>
              <a:gd name="T6" fmla="*/ 1116 w 2414"/>
              <a:gd name="T7" fmla="*/ 0 h 3246"/>
              <a:gd name="T8" fmla="*/ 117 w 2414"/>
              <a:gd name="T9" fmla="*/ 250 h 3246"/>
              <a:gd name="T10" fmla="*/ 2414 w 2414"/>
              <a:gd name="T11" fmla="*/ 1248 h 3246"/>
              <a:gd name="T12" fmla="*/ 1116 w 2414"/>
              <a:gd name="T13" fmla="*/ 499 h 3246"/>
              <a:gd name="T14" fmla="*/ 0 w 2414"/>
              <a:gd name="T15" fmla="*/ 999 h 3246"/>
              <a:gd name="T16" fmla="*/ 1677 w 2414"/>
              <a:gd name="T17" fmla="*/ 3246 h 3246"/>
              <a:gd name="T18" fmla="*/ 2115 w 2414"/>
              <a:gd name="T19" fmla="*/ 1998 h 3246"/>
              <a:gd name="T20" fmla="*/ 1116 w 2414"/>
              <a:gd name="T21" fmla="*/ 999 h 3246"/>
              <a:gd name="T22" fmla="*/ 117 w 2414"/>
              <a:gd name="T23" fmla="*/ 1998 h 3246"/>
              <a:gd name="T24" fmla="*/ 946 w 2414"/>
              <a:gd name="T25" fmla="*/ 3246 h 3246"/>
              <a:gd name="T26" fmla="*/ 1616 w 2414"/>
              <a:gd name="T27" fmla="*/ 1998 h 3246"/>
              <a:gd name="T28" fmla="*/ 1116 w 2414"/>
              <a:gd name="T29" fmla="*/ 1498 h 3246"/>
              <a:gd name="T30" fmla="*/ 617 w 2414"/>
              <a:gd name="T31" fmla="*/ 1998 h 3246"/>
              <a:gd name="T32" fmla="*/ 117 w 2414"/>
              <a:gd name="T33" fmla="*/ 2497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4" h="3246">
                <a:moveTo>
                  <a:pt x="1116" y="1998"/>
                </a:moveTo>
                <a:cubicBezTo>
                  <a:pt x="1116" y="2550"/>
                  <a:pt x="669" y="2996"/>
                  <a:pt x="117" y="2996"/>
                </a:cubicBezTo>
                <a:moveTo>
                  <a:pt x="2115" y="250"/>
                </a:moveTo>
                <a:cubicBezTo>
                  <a:pt x="1819" y="91"/>
                  <a:pt x="1479" y="0"/>
                  <a:pt x="1116" y="0"/>
                </a:cubicBezTo>
                <a:cubicBezTo>
                  <a:pt x="754" y="0"/>
                  <a:pt x="413" y="91"/>
                  <a:pt x="117" y="250"/>
                </a:cubicBezTo>
                <a:moveTo>
                  <a:pt x="2414" y="1248"/>
                </a:moveTo>
                <a:cubicBezTo>
                  <a:pt x="2155" y="801"/>
                  <a:pt x="1671" y="499"/>
                  <a:pt x="1116" y="499"/>
                </a:cubicBezTo>
                <a:cubicBezTo>
                  <a:pt x="673" y="499"/>
                  <a:pt x="274" y="692"/>
                  <a:pt x="0" y="999"/>
                </a:cubicBezTo>
                <a:moveTo>
                  <a:pt x="1677" y="3246"/>
                </a:moveTo>
                <a:cubicBezTo>
                  <a:pt x="1951" y="2904"/>
                  <a:pt x="2115" y="2470"/>
                  <a:pt x="2115" y="1998"/>
                </a:cubicBezTo>
                <a:cubicBezTo>
                  <a:pt x="2115" y="1446"/>
                  <a:pt x="1668" y="999"/>
                  <a:pt x="1116" y="999"/>
                </a:cubicBezTo>
                <a:cubicBezTo>
                  <a:pt x="565" y="999"/>
                  <a:pt x="117" y="1446"/>
                  <a:pt x="117" y="1998"/>
                </a:cubicBezTo>
                <a:moveTo>
                  <a:pt x="946" y="3246"/>
                </a:moveTo>
                <a:cubicBezTo>
                  <a:pt x="1350" y="2978"/>
                  <a:pt x="1616" y="2519"/>
                  <a:pt x="1616" y="1998"/>
                </a:cubicBezTo>
                <a:cubicBezTo>
                  <a:pt x="1616" y="1722"/>
                  <a:pt x="1392" y="1498"/>
                  <a:pt x="1116" y="1498"/>
                </a:cubicBezTo>
                <a:cubicBezTo>
                  <a:pt x="840" y="1498"/>
                  <a:pt x="617" y="1722"/>
                  <a:pt x="617" y="1998"/>
                </a:cubicBezTo>
                <a:cubicBezTo>
                  <a:pt x="617" y="2274"/>
                  <a:pt x="393" y="2497"/>
                  <a:pt x="117" y="2497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speedometer" title="Icon of a spedometer showing medium speed">
            <a:extLst>
              <a:ext uri="{FF2B5EF4-FFF2-40B4-BE49-F238E27FC236}">
                <a16:creationId xmlns:a16="http://schemas.microsoft.com/office/drawing/2014/main" id="{AC09BC7B-FEAA-464A-9F46-80E37238D9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217277" y="2278132"/>
            <a:ext cx="365760" cy="365760"/>
          </a:xfrm>
          <a:custGeom>
            <a:avLst/>
            <a:gdLst>
              <a:gd name="T0" fmla="*/ 161 w 281"/>
              <a:gd name="T1" fmla="*/ 141 h 281"/>
              <a:gd name="T2" fmla="*/ 140 w 281"/>
              <a:gd name="T3" fmla="*/ 162 h 281"/>
              <a:gd name="T4" fmla="*/ 120 w 281"/>
              <a:gd name="T5" fmla="*/ 141 h 281"/>
              <a:gd name="T6" fmla="*/ 140 w 281"/>
              <a:gd name="T7" fmla="*/ 120 h 281"/>
              <a:gd name="T8" fmla="*/ 161 w 281"/>
              <a:gd name="T9" fmla="*/ 141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177 w 281"/>
              <a:gd name="T25" fmla="*/ 46 h 281"/>
              <a:gd name="T26" fmla="*/ 104 w 281"/>
              <a:gd name="T27" fmla="*/ 46 h 281"/>
              <a:gd name="T28" fmla="*/ 40 w 281"/>
              <a:gd name="T29" fmla="*/ 141 h 281"/>
              <a:gd name="T30" fmla="*/ 67 w 281"/>
              <a:gd name="T31" fmla="*/ 210 h 281"/>
              <a:gd name="T32" fmla="*/ 140 w 281"/>
              <a:gd name="T33" fmla="*/ 39 h 281"/>
              <a:gd name="T34" fmla="*/ 140 w 281"/>
              <a:gd name="T35" fmla="*/ 117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1" h="281">
                <a:moveTo>
                  <a:pt x="161" y="141"/>
                </a:moveTo>
                <a:cubicBezTo>
                  <a:pt x="161" y="152"/>
                  <a:pt x="152" y="162"/>
                  <a:pt x="140" y="162"/>
                </a:cubicBezTo>
                <a:cubicBezTo>
                  <a:pt x="129" y="162"/>
                  <a:pt x="120" y="152"/>
                  <a:pt x="120" y="141"/>
                </a:cubicBezTo>
                <a:cubicBezTo>
                  <a:pt x="120" y="129"/>
                  <a:pt x="129" y="120"/>
                  <a:pt x="140" y="120"/>
                </a:cubicBezTo>
                <a:cubicBezTo>
                  <a:pt x="152" y="120"/>
                  <a:pt x="161" y="129"/>
                  <a:pt x="161" y="141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98"/>
                  <a:pt x="215" y="61"/>
                  <a:pt x="177" y="46"/>
                </a:cubicBezTo>
                <a:moveTo>
                  <a:pt x="104" y="46"/>
                </a:moveTo>
                <a:cubicBezTo>
                  <a:pt x="66" y="61"/>
                  <a:pt x="40" y="98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140" y="39"/>
                </a:moveTo>
                <a:cubicBezTo>
                  <a:pt x="140" y="117"/>
                  <a:pt x="140" y="117"/>
                  <a:pt x="140" y="117"/>
                </a:cubicBezTo>
              </a:path>
            </a:pathLst>
          </a:custGeom>
          <a:noFill/>
          <a:ln w="158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Eye" title="Icon of an eye">
            <a:extLst>
              <a:ext uri="{FF2B5EF4-FFF2-40B4-BE49-F238E27FC236}">
                <a16:creationId xmlns:a16="http://schemas.microsoft.com/office/drawing/2014/main" id="{F510C412-8A87-4494-A8FF-D5028DE2A1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83037" y="6693545"/>
            <a:ext cx="411480" cy="227186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FolderHorizontal_F12B" title="Icon of a folder">
            <a:extLst>
              <a:ext uri="{FF2B5EF4-FFF2-40B4-BE49-F238E27FC236}">
                <a16:creationId xmlns:a16="http://schemas.microsoft.com/office/drawing/2014/main" id="{4168D4D2-582F-4259-BD13-4ED413330DD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935740" y="3589777"/>
            <a:ext cx="457200" cy="335501"/>
          </a:xfrm>
          <a:custGeom>
            <a:avLst/>
            <a:gdLst>
              <a:gd name="T0" fmla="*/ 0 w 3758"/>
              <a:gd name="T1" fmla="*/ 126 h 2756"/>
              <a:gd name="T2" fmla="*/ 126 w 3758"/>
              <a:gd name="T3" fmla="*/ 0 h 2756"/>
              <a:gd name="T4" fmla="*/ 1065 w 3758"/>
              <a:gd name="T5" fmla="*/ 0 h 2756"/>
              <a:gd name="T6" fmla="*/ 1378 w 3758"/>
              <a:gd name="T7" fmla="*/ 126 h 2756"/>
              <a:gd name="T8" fmla="*/ 1691 w 3758"/>
              <a:gd name="T9" fmla="*/ 251 h 2756"/>
              <a:gd name="T10" fmla="*/ 3633 w 3758"/>
              <a:gd name="T11" fmla="*/ 251 h 2756"/>
              <a:gd name="T12" fmla="*/ 3758 w 3758"/>
              <a:gd name="T13" fmla="*/ 376 h 2756"/>
              <a:gd name="T14" fmla="*/ 3758 w 3758"/>
              <a:gd name="T15" fmla="*/ 2756 h 2756"/>
              <a:gd name="T16" fmla="*/ 0 w 3758"/>
              <a:gd name="T17" fmla="*/ 2756 h 2756"/>
              <a:gd name="T18" fmla="*/ 0 w 3758"/>
              <a:gd name="T19" fmla="*/ 126 h 2756"/>
              <a:gd name="T20" fmla="*/ 0 w 3758"/>
              <a:gd name="T21" fmla="*/ 501 h 2756"/>
              <a:gd name="T22" fmla="*/ 1065 w 3758"/>
              <a:gd name="T23" fmla="*/ 501 h 2756"/>
              <a:gd name="T24" fmla="*/ 1378 w 3758"/>
              <a:gd name="T25" fmla="*/ 376 h 2756"/>
              <a:gd name="T26" fmla="*/ 1691 w 3758"/>
              <a:gd name="T27" fmla="*/ 251 h 2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8" h="2756">
                <a:moveTo>
                  <a:pt x="0" y="126"/>
                </a:moveTo>
                <a:cubicBezTo>
                  <a:pt x="0" y="56"/>
                  <a:pt x="56" y="0"/>
                  <a:pt x="126" y="0"/>
                </a:cubicBezTo>
                <a:cubicBezTo>
                  <a:pt x="1065" y="0"/>
                  <a:pt x="1065" y="0"/>
                  <a:pt x="1065" y="0"/>
                </a:cubicBezTo>
                <a:cubicBezTo>
                  <a:pt x="1187" y="0"/>
                  <a:pt x="1298" y="48"/>
                  <a:pt x="1378" y="126"/>
                </a:cubicBezTo>
                <a:cubicBezTo>
                  <a:pt x="1458" y="203"/>
                  <a:pt x="1569" y="251"/>
                  <a:pt x="1691" y="251"/>
                </a:cubicBezTo>
                <a:cubicBezTo>
                  <a:pt x="3633" y="251"/>
                  <a:pt x="3633" y="251"/>
                  <a:pt x="3633" y="251"/>
                </a:cubicBezTo>
                <a:cubicBezTo>
                  <a:pt x="3702" y="251"/>
                  <a:pt x="3758" y="307"/>
                  <a:pt x="3758" y="376"/>
                </a:cubicBezTo>
                <a:cubicBezTo>
                  <a:pt x="3758" y="2756"/>
                  <a:pt x="3758" y="2756"/>
                  <a:pt x="3758" y="2756"/>
                </a:cubicBezTo>
                <a:cubicBezTo>
                  <a:pt x="0" y="2756"/>
                  <a:pt x="0" y="2756"/>
                  <a:pt x="0" y="2756"/>
                </a:cubicBezTo>
                <a:lnTo>
                  <a:pt x="0" y="126"/>
                </a:lnTo>
                <a:close/>
                <a:moveTo>
                  <a:pt x="0" y="501"/>
                </a:moveTo>
                <a:cubicBezTo>
                  <a:pt x="1065" y="501"/>
                  <a:pt x="1065" y="501"/>
                  <a:pt x="1065" y="501"/>
                </a:cubicBezTo>
                <a:cubicBezTo>
                  <a:pt x="1187" y="501"/>
                  <a:pt x="1298" y="453"/>
                  <a:pt x="1378" y="376"/>
                </a:cubicBezTo>
                <a:cubicBezTo>
                  <a:pt x="1458" y="299"/>
                  <a:pt x="1569" y="251"/>
                  <a:pt x="1691" y="25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usb_key" title="Icon of a flash drive">
            <a:extLst>
              <a:ext uri="{FF2B5EF4-FFF2-40B4-BE49-F238E27FC236}">
                <a16:creationId xmlns:a16="http://schemas.microsoft.com/office/drawing/2014/main" id="{B1907204-145B-472D-BA27-35D3EAFFCC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-57802" y="2743981"/>
            <a:ext cx="199414" cy="365760"/>
          </a:xfrm>
          <a:custGeom>
            <a:avLst/>
            <a:gdLst>
              <a:gd name="T0" fmla="*/ 131 w 143"/>
              <a:gd name="T1" fmla="*/ 266 h 266"/>
              <a:gd name="T2" fmla="*/ 12 w 143"/>
              <a:gd name="T3" fmla="*/ 266 h 266"/>
              <a:gd name="T4" fmla="*/ 0 w 143"/>
              <a:gd name="T5" fmla="*/ 253 h 266"/>
              <a:gd name="T6" fmla="*/ 0 w 143"/>
              <a:gd name="T7" fmla="*/ 82 h 266"/>
              <a:gd name="T8" fmla="*/ 12 w 143"/>
              <a:gd name="T9" fmla="*/ 70 h 266"/>
              <a:gd name="T10" fmla="*/ 131 w 143"/>
              <a:gd name="T11" fmla="*/ 70 h 266"/>
              <a:gd name="T12" fmla="*/ 143 w 143"/>
              <a:gd name="T13" fmla="*/ 82 h 266"/>
              <a:gd name="T14" fmla="*/ 143 w 143"/>
              <a:gd name="T15" fmla="*/ 253 h 266"/>
              <a:gd name="T16" fmla="*/ 131 w 143"/>
              <a:gd name="T17" fmla="*/ 266 h 266"/>
              <a:gd name="T18" fmla="*/ 124 w 143"/>
              <a:gd name="T19" fmla="*/ 70 h 266"/>
              <a:gd name="T20" fmla="*/ 124 w 143"/>
              <a:gd name="T21" fmla="*/ 0 h 266"/>
              <a:gd name="T22" fmla="*/ 17 w 143"/>
              <a:gd name="T23" fmla="*/ 0 h 266"/>
              <a:gd name="T24" fmla="*/ 17 w 143"/>
              <a:gd name="T25" fmla="*/ 70 h 266"/>
              <a:gd name="T26" fmla="*/ 56 w 143"/>
              <a:gd name="T27" fmla="*/ 33 h 266"/>
              <a:gd name="T28" fmla="*/ 51 w 143"/>
              <a:gd name="T29" fmla="*/ 33 h 266"/>
              <a:gd name="T30" fmla="*/ 51 w 143"/>
              <a:gd name="T31" fmla="*/ 38 h 266"/>
              <a:gd name="T32" fmla="*/ 56 w 143"/>
              <a:gd name="T33" fmla="*/ 38 h 266"/>
              <a:gd name="T34" fmla="*/ 56 w 143"/>
              <a:gd name="T35" fmla="*/ 33 h 266"/>
              <a:gd name="T36" fmla="*/ 91 w 143"/>
              <a:gd name="T37" fmla="*/ 33 h 266"/>
              <a:gd name="T38" fmla="*/ 87 w 143"/>
              <a:gd name="T39" fmla="*/ 33 h 266"/>
              <a:gd name="T40" fmla="*/ 87 w 143"/>
              <a:gd name="T41" fmla="*/ 38 h 266"/>
              <a:gd name="T42" fmla="*/ 91 w 143"/>
              <a:gd name="T43" fmla="*/ 38 h 266"/>
              <a:gd name="T44" fmla="*/ 91 w 143"/>
              <a:gd name="T45" fmla="*/ 3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3" h="266">
                <a:moveTo>
                  <a:pt x="131" y="266"/>
                </a:moveTo>
                <a:cubicBezTo>
                  <a:pt x="12" y="266"/>
                  <a:pt x="12" y="266"/>
                  <a:pt x="12" y="266"/>
                </a:cubicBezTo>
                <a:cubicBezTo>
                  <a:pt x="5" y="266"/>
                  <a:pt x="0" y="260"/>
                  <a:pt x="0" y="25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75"/>
                  <a:pt x="5" y="70"/>
                  <a:pt x="12" y="70"/>
                </a:cubicBezTo>
                <a:cubicBezTo>
                  <a:pt x="131" y="70"/>
                  <a:pt x="131" y="70"/>
                  <a:pt x="131" y="70"/>
                </a:cubicBezTo>
                <a:cubicBezTo>
                  <a:pt x="138" y="70"/>
                  <a:pt x="143" y="75"/>
                  <a:pt x="143" y="82"/>
                </a:cubicBezTo>
                <a:cubicBezTo>
                  <a:pt x="143" y="253"/>
                  <a:pt x="143" y="253"/>
                  <a:pt x="143" y="253"/>
                </a:cubicBezTo>
                <a:cubicBezTo>
                  <a:pt x="143" y="260"/>
                  <a:pt x="138" y="266"/>
                  <a:pt x="131" y="266"/>
                </a:cubicBezTo>
                <a:close/>
                <a:moveTo>
                  <a:pt x="124" y="70"/>
                </a:moveTo>
                <a:cubicBezTo>
                  <a:pt x="124" y="0"/>
                  <a:pt x="124" y="0"/>
                  <a:pt x="12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0"/>
                  <a:pt x="17" y="70"/>
                  <a:pt x="17" y="70"/>
                </a:cubicBezTo>
                <a:moveTo>
                  <a:pt x="56" y="33"/>
                </a:moveTo>
                <a:cubicBezTo>
                  <a:pt x="51" y="33"/>
                  <a:pt x="51" y="33"/>
                  <a:pt x="51" y="33"/>
                </a:cubicBezTo>
                <a:cubicBezTo>
                  <a:pt x="51" y="38"/>
                  <a:pt x="51" y="38"/>
                  <a:pt x="51" y="38"/>
                </a:cubicBezTo>
                <a:cubicBezTo>
                  <a:pt x="56" y="38"/>
                  <a:pt x="56" y="38"/>
                  <a:pt x="56" y="38"/>
                </a:cubicBezTo>
                <a:lnTo>
                  <a:pt x="56" y="33"/>
                </a:lnTo>
                <a:close/>
                <a:moveTo>
                  <a:pt x="91" y="33"/>
                </a:moveTo>
                <a:cubicBezTo>
                  <a:pt x="87" y="33"/>
                  <a:pt x="87" y="33"/>
                  <a:pt x="87" y="33"/>
                </a:cubicBezTo>
                <a:cubicBezTo>
                  <a:pt x="87" y="38"/>
                  <a:pt x="87" y="38"/>
                  <a:pt x="87" y="38"/>
                </a:cubicBezTo>
                <a:cubicBezTo>
                  <a:pt x="91" y="38"/>
                  <a:pt x="91" y="38"/>
                  <a:pt x="91" y="38"/>
                </a:cubicBezTo>
                <a:lnTo>
                  <a:pt x="91" y="33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DevUpdate_ECC5" title="Icon of a clock with an arrow around it pointing clockwise">
            <a:extLst>
              <a:ext uri="{FF2B5EF4-FFF2-40B4-BE49-F238E27FC236}">
                <a16:creationId xmlns:a16="http://schemas.microsoft.com/office/drawing/2014/main" id="{AB306468-0983-432B-9B57-4750AF62FF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851604" y="-68083"/>
            <a:ext cx="365326" cy="365760"/>
          </a:xfrm>
          <a:custGeom>
            <a:avLst/>
            <a:gdLst>
              <a:gd name="T0" fmla="*/ 2500 w 3750"/>
              <a:gd name="T1" fmla="*/ 2750 h 3750"/>
              <a:gd name="T2" fmla="*/ 1750 w 3750"/>
              <a:gd name="T3" fmla="*/ 2000 h 3750"/>
              <a:gd name="T4" fmla="*/ 1750 w 3750"/>
              <a:gd name="T5" fmla="*/ 875 h 3750"/>
              <a:gd name="T6" fmla="*/ 2875 w 3750"/>
              <a:gd name="T7" fmla="*/ 1250 h 3750"/>
              <a:gd name="T8" fmla="*/ 3750 w 3750"/>
              <a:gd name="T9" fmla="*/ 1250 h 3750"/>
              <a:gd name="T10" fmla="*/ 3750 w 3750"/>
              <a:gd name="T11" fmla="*/ 375 h 3750"/>
              <a:gd name="T12" fmla="*/ 3641 w 3750"/>
              <a:gd name="T13" fmla="*/ 1250 h 3750"/>
              <a:gd name="T14" fmla="*/ 1875 w 3750"/>
              <a:gd name="T15" fmla="*/ 0 h 3750"/>
              <a:gd name="T16" fmla="*/ 0 w 3750"/>
              <a:gd name="T17" fmla="*/ 1875 h 3750"/>
              <a:gd name="T18" fmla="*/ 1875 w 3750"/>
              <a:gd name="T19" fmla="*/ 3750 h 3750"/>
              <a:gd name="T20" fmla="*/ 3681 w 3750"/>
              <a:gd name="T21" fmla="*/ 23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50" h="375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MusicAlbum_E93C" title="Icon of a CD">
            <a:extLst>
              <a:ext uri="{FF2B5EF4-FFF2-40B4-BE49-F238E27FC236}">
                <a16:creationId xmlns:a16="http://schemas.microsoft.com/office/drawing/2014/main" id="{58FCE595-9B2A-4165-83AC-DED009EB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51524" y="-249649"/>
            <a:ext cx="365479" cy="365760"/>
          </a:xfrm>
          <a:custGeom>
            <a:avLst/>
            <a:gdLst>
              <a:gd name="T0" fmla="*/ 3250 w 3250"/>
              <a:gd name="T1" fmla="*/ 3250 h 3250"/>
              <a:gd name="T2" fmla="*/ 0 w 3250"/>
              <a:gd name="T3" fmla="*/ 3250 h 3250"/>
              <a:gd name="T4" fmla="*/ 0 w 3250"/>
              <a:gd name="T5" fmla="*/ 0 h 3250"/>
              <a:gd name="T6" fmla="*/ 3250 w 3250"/>
              <a:gd name="T7" fmla="*/ 0 h 3250"/>
              <a:gd name="T8" fmla="*/ 3250 w 3250"/>
              <a:gd name="T9" fmla="*/ 3250 h 3250"/>
              <a:gd name="T10" fmla="*/ 1625 w 3250"/>
              <a:gd name="T11" fmla="*/ 500 h 3250"/>
              <a:gd name="T12" fmla="*/ 500 w 3250"/>
              <a:gd name="T13" fmla="*/ 1625 h 3250"/>
              <a:gd name="T14" fmla="*/ 1625 w 3250"/>
              <a:gd name="T15" fmla="*/ 2750 h 3250"/>
              <a:gd name="T16" fmla="*/ 2750 w 3250"/>
              <a:gd name="T17" fmla="*/ 1625 h 3250"/>
              <a:gd name="T18" fmla="*/ 1625 w 3250"/>
              <a:gd name="T19" fmla="*/ 500 h 3250"/>
              <a:gd name="T20" fmla="*/ 1625 w 3250"/>
              <a:gd name="T21" fmla="*/ 1500 h 3250"/>
              <a:gd name="T22" fmla="*/ 1500 w 3250"/>
              <a:gd name="T23" fmla="*/ 1625 h 3250"/>
              <a:gd name="T24" fmla="*/ 1625 w 3250"/>
              <a:gd name="T25" fmla="*/ 1750 h 3250"/>
              <a:gd name="T26" fmla="*/ 1750 w 3250"/>
              <a:gd name="T27" fmla="*/ 1625 h 3250"/>
              <a:gd name="T28" fmla="*/ 1625 w 3250"/>
              <a:gd name="T29" fmla="*/ 150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250">
                <a:moveTo>
                  <a:pt x="3250" y="3250"/>
                </a:moveTo>
                <a:cubicBezTo>
                  <a:pt x="0" y="3250"/>
                  <a:pt x="0" y="3250"/>
                  <a:pt x="0" y="3250"/>
                </a:cubicBezTo>
                <a:cubicBezTo>
                  <a:pt x="0" y="0"/>
                  <a:pt x="0" y="0"/>
                  <a:pt x="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3250"/>
                </a:lnTo>
                <a:close/>
                <a:moveTo>
                  <a:pt x="1625" y="500"/>
                </a:moveTo>
                <a:cubicBezTo>
                  <a:pt x="1004" y="500"/>
                  <a:pt x="500" y="1004"/>
                  <a:pt x="500" y="1625"/>
                </a:cubicBezTo>
                <a:cubicBezTo>
                  <a:pt x="500" y="2246"/>
                  <a:pt x="1004" y="2750"/>
                  <a:pt x="1625" y="2750"/>
                </a:cubicBezTo>
                <a:cubicBezTo>
                  <a:pt x="2246" y="2750"/>
                  <a:pt x="2750" y="2246"/>
                  <a:pt x="2750" y="1625"/>
                </a:cubicBezTo>
                <a:cubicBezTo>
                  <a:pt x="2750" y="1004"/>
                  <a:pt x="2246" y="500"/>
                  <a:pt x="1625" y="500"/>
                </a:cubicBezTo>
                <a:close/>
                <a:moveTo>
                  <a:pt x="1625" y="1500"/>
                </a:moveTo>
                <a:cubicBezTo>
                  <a:pt x="1556" y="1500"/>
                  <a:pt x="1500" y="1556"/>
                  <a:pt x="1500" y="1625"/>
                </a:cubicBezTo>
                <a:cubicBezTo>
                  <a:pt x="1500" y="1694"/>
                  <a:pt x="1556" y="1750"/>
                  <a:pt x="1625" y="1750"/>
                </a:cubicBezTo>
                <a:cubicBezTo>
                  <a:pt x="1694" y="1750"/>
                  <a:pt x="1750" y="1694"/>
                  <a:pt x="1750" y="1625"/>
                </a:cubicBezTo>
                <a:cubicBezTo>
                  <a:pt x="1750" y="1556"/>
                  <a:pt x="1694" y="1500"/>
                  <a:pt x="1625" y="1500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robotic">
            <a:extLst>
              <a:ext uri="{FF2B5EF4-FFF2-40B4-BE49-F238E27FC236}">
                <a16:creationId xmlns:a16="http://schemas.microsoft.com/office/drawing/2014/main" id="{E98D56FB-BCE4-482B-AB07-1331BC8A17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28982" y="1502625"/>
            <a:ext cx="376043" cy="361653"/>
          </a:xfrm>
          <a:custGeom>
            <a:avLst/>
            <a:gdLst>
              <a:gd name="T0" fmla="*/ 198 w 285"/>
              <a:gd name="T1" fmla="*/ 275 h 275"/>
              <a:gd name="T2" fmla="*/ 0 w 285"/>
              <a:gd name="T3" fmla="*/ 275 h 275"/>
              <a:gd name="T4" fmla="*/ 16 w 285"/>
              <a:gd name="T5" fmla="*/ 209 h 275"/>
              <a:gd name="T6" fmla="*/ 182 w 285"/>
              <a:gd name="T7" fmla="*/ 209 h 275"/>
              <a:gd name="T8" fmla="*/ 198 w 285"/>
              <a:gd name="T9" fmla="*/ 275 h 275"/>
              <a:gd name="T10" fmla="*/ 141 w 285"/>
              <a:gd name="T11" fmla="*/ 125 h 275"/>
              <a:gd name="T12" fmla="*/ 57 w 285"/>
              <a:gd name="T13" fmla="*/ 125 h 275"/>
              <a:gd name="T14" fmla="*/ 57 w 285"/>
              <a:gd name="T15" fmla="*/ 209 h 275"/>
              <a:gd name="T16" fmla="*/ 141 w 285"/>
              <a:gd name="T17" fmla="*/ 209 h 275"/>
              <a:gd name="T18" fmla="*/ 141 w 285"/>
              <a:gd name="T19" fmla="*/ 125 h 275"/>
              <a:gd name="T20" fmla="*/ 212 w 285"/>
              <a:gd name="T21" fmla="*/ 53 h 275"/>
              <a:gd name="T22" fmla="*/ 141 w 285"/>
              <a:gd name="T23" fmla="*/ 125 h 275"/>
              <a:gd name="T24" fmla="*/ 104 w 285"/>
              <a:gd name="T25" fmla="*/ 125 h 275"/>
              <a:gd name="T26" fmla="*/ 194 w 285"/>
              <a:gd name="T27" fmla="*/ 35 h 275"/>
              <a:gd name="T28" fmla="*/ 285 w 285"/>
              <a:gd name="T29" fmla="*/ 72 h 275"/>
              <a:gd name="T30" fmla="*/ 257 w 285"/>
              <a:gd name="T31" fmla="*/ 43 h 275"/>
              <a:gd name="T32" fmla="*/ 228 w 285"/>
              <a:gd name="T33" fmla="*/ 71 h 275"/>
              <a:gd name="T34" fmla="*/ 256 w 285"/>
              <a:gd name="T35" fmla="*/ 100 h 275"/>
              <a:gd name="T36" fmla="*/ 255 w 285"/>
              <a:gd name="T37" fmla="*/ 43 h 275"/>
              <a:gd name="T38" fmla="*/ 220 w 285"/>
              <a:gd name="T39" fmla="*/ 7 h 275"/>
              <a:gd name="T40" fmla="*/ 193 w 285"/>
              <a:gd name="T41" fmla="*/ 7 h 275"/>
              <a:gd name="T42" fmla="*/ 193 w 285"/>
              <a:gd name="T43" fmla="*/ 7 h 275"/>
              <a:gd name="T44" fmla="*/ 193 w 285"/>
              <a:gd name="T45" fmla="*/ 34 h 275"/>
              <a:gd name="T46" fmla="*/ 228 w 285"/>
              <a:gd name="T47" fmla="*/ 69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85" h="275">
                <a:moveTo>
                  <a:pt x="198" y="275"/>
                </a:moveTo>
                <a:cubicBezTo>
                  <a:pt x="0" y="275"/>
                  <a:pt x="0" y="275"/>
                  <a:pt x="0" y="275"/>
                </a:cubicBezTo>
                <a:cubicBezTo>
                  <a:pt x="16" y="209"/>
                  <a:pt x="16" y="209"/>
                  <a:pt x="16" y="209"/>
                </a:cubicBezTo>
                <a:cubicBezTo>
                  <a:pt x="182" y="209"/>
                  <a:pt x="182" y="209"/>
                  <a:pt x="182" y="209"/>
                </a:cubicBezTo>
                <a:lnTo>
                  <a:pt x="198" y="275"/>
                </a:lnTo>
                <a:close/>
                <a:moveTo>
                  <a:pt x="141" y="125"/>
                </a:moveTo>
                <a:cubicBezTo>
                  <a:pt x="57" y="125"/>
                  <a:pt x="57" y="125"/>
                  <a:pt x="57" y="125"/>
                </a:cubicBezTo>
                <a:cubicBezTo>
                  <a:pt x="57" y="209"/>
                  <a:pt x="57" y="209"/>
                  <a:pt x="57" y="209"/>
                </a:cubicBezTo>
                <a:cubicBezTo>
                  <a:pt x="141" y="209"/>
                  <a:pt x="141" y="209"/>
                  <a:pt x="141" y="209"/>
                </a:cubicBezTo>
                <a:lnTo>
                  <a:pt x="141" y="125"/>
                </a:lnTo>
                <a:close/>
                <a:moveTo>
                  <a:pt x="212" y="53"/>
                </a:moveTo>
                <a:cubicBezTo>
                  <a:pt x="141" y="125"/>
                  <a:pt x="141" y="125"/>
                  <a:pt x="141" y="125"/>
                </a:cubicBezTo>
                <a:moveTo>
                  <a:pt x="104" y="125"/>
                </a:moveTo>
                <a:cubicBezTo>
                  <a:pt x="194" y="35"/>
                  <a:pt x="194" y="35"/>
                  <a:pt x="194" y="35"/>
                </a:cubicBezTo>
                <a:moveTo>
                  <a:pt x="285" y="72"/>
                </a:moveTo>
                <a:cubicBezTo>
                  <a:pt x="285" y="56"/>
                  <a:pt x="272" y="43"/>
                  <a:pt x="257" y="43"/>
                </a:cubicBezTo>
                <a:cubicBezTo>
                  <a:pt x="241" y="43"/>
                  <a:pt x="228" y="55"/>
                  <a:pt x="228" y="71"/>
                </a:cubicBezTo>
                <a:cubicBezTo>
                  <a:pt x="228" y="87"/>
                  <a:pt x="241" y="99"/>
                  <a:pt x="256" y="100"/>
                </a:cubicBezTo>
                <a:moveTo>
                  <a:pt x="255" y="43"/>
                </a:moveTo>
                <a:cubicBezTo>
                  <a:pt x="220" y="7"/>
                  <a:pt x="220" y="7"/>
                  <a:pt x="220" y="7"/>
                </a:cubicBezTo>
                <a:cubicBezTo>
                  <a:pt x="213" y="0"/>
                  <a:pt x="201" y="0"/>
                  <a:pt x="193" y="7"/>
                </a:cubicBezTo>
                <a:cubicBezTo>
                  <a:pt x="193" y="7"/>
                  <a:pt x="193" y="7"/>
                  <a:pt x="193" y="7"/>
                </a:cubicBezTo>
                <a:cubicBezTo>
                  <a:pt x="186" y="14"/>
                  <a:pt x="186" y="26"/>
                  <a:pt x="193" y="34"/>
                </a:cubicBezTo>
                <a:cubicBezTo>
                  <a:pt x="228" y="69"/>
                  <a:pt x="228" y="69"/>
                  <a:pt x="228" y="69"/>
                </a:cubicBezTo>
              </a:path>
            </a:pathLst>
          </a:custGeom>
          <a:noFill/>
          <a:ln w="158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scanner_2">
            <a:extLst>
              <a:ext uri="{FF2B5EF4-FFF2-40B4-BE49-F238E27FC236}">
                <a16:creationId xmlns:a16="http://schemas.microsoft.com/office/drawing/2014/main" id="{9C4EEE7D-BC26-4B49-9687-D878E9C6F2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78800" y="6349029"/>
            <a:ext cx="305998" cy="364592"/>
          </a:xfrm>
          <a:custGeom>
            <a:avLst/>
            <a:gdLst>
              <a:gd name="T0" fmla="*/ 61 w 238"/>
              <a:gd name="T1" fmla="*/ 120 h 286"/>
              <a:gd name="T2" fmla="*/ 57 w 238"/>
              <a:gd name="T3" fmla="*/ 116 h 286"/>
              <a:gd name="T4" fmla="*/ 40 w 238"/>
              <a:gd name="T5" fmla="*/ 57 h 286"/>
              <a:gd name="T6" fmla="*/ 62 w 238"/>
              <a:gd name="T7" fmla="*/ 7 h 286"/>
              <a:gd name="T8" fmla="*/ 230 w 238"/>
              <a:gd name="T9" fmla="*/ 101 h 286"/>
              <a:gd name="T10" fmla="*/ 40 w 238"/>
              <a:gd name="T11" fmla="*/ 64 h 286"/>
              <a:gd name="T12" fmla="*/ 24 w 238"/>
              <a:gd name="T13" fmla="*/ 1 h 286"/>
              <a:gd name="T14" fmla="*/ 2 w 238"/>
              <a:gd name="T15" fmla="*/ 50 h 286"/>
              <a:gd name="T16" fmla="*/ 19 w 238"/>
              <a:gd name="T17" fmla="*/ 108 h 286"/>
              <a:gd name="T18" fmla="*/ 23 w 238"/>
              <a:gd name="T19" fmla="*/ 112 h 286"/>
              <a:gd name="T20" fmla="*/ 31 w 238"/>
              <a:gd name="T21" fmla="*/ 114 h 286"/>
              <a:gd name="T22" fmla="*/ 116 w 238"/>
              <a:gd name="T23" fmla="*/ 129 h 286"/>
              <a:gd name="T24" fmla="*/ 150 w 238"/>
              <a:gd name="T25" fmla="*/ 286 h 286"/>
              <a:gd name="T26" fmla="*/ 228 w 238"/>
              <a:gd name="T27" fmla="*/ 286 h 286"/>
              <a:gd name="T28" fmla="*/ 197 w 238"/>
              <a:gd name="T29" fmla="*/ 131 h 286"/>
              <a:gd name="T30" fmla="*/ 234 w 238"/>
              <a:gd name="T31" fmla="*/ 88 h 286"/>
              <a:gd name="T32" fmla="*/ 226 w 238"/>
              <a:gd name="T33" fmla="*/ 49 h 286"/>
              <a:gd name="T34" fmla="*/ 210 w 238"/>
              <a:gd name="T35" fmla="*/ 39 h 286"/>
              <a:gd name="T36" fmla="*/ 187 w 238"/>
              <a:gd name="T37" fmla="*/ 33 h 286"/>
              <a:gd name="T38" fmla="*/ 29 w 238"/>
              <a:gd name="T39" fmla="*/ 1 h 286"/>
              <a:gd name="T40" fmla="*/ 24 w 238"/>
              <a:gd name="T41" fmla="*/ 1 h 286"/>
              <a:gd name="T42" fmla="*/ 150 w 238"/>
              <a:gd name="T43" fmla="*/ 286 h 286"/>
              <a:gd name="T44" fmla="*/ 117 w 238"/>
              <a:gd name="T45" fmla="*/ 286 h 286"/>
              <a:gd name="T46" fmla="*/ 79 w 238"/>
              <a:gd name="T47" fmla="*/ 123 h 286"/>
              <a:gd name="T48" fmla="*/ 79 w 238"/>
              <a:gd name="T49" fmla="*/ 168 h 286"/>
              <a:gd name="T50" fmla="*/ 68 w 238"/>
              <a:gd name="T51" fmla="*/ 190 h 286"/>
              <a:gd name="T52" fmla="*/ 129 w 238"/>
              <a:gd name="T53" fmla="*/ 19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38" h="286">
                <a:moveTo>
                  <a:pt x="61" y="120"/>
                </a:moveTo>
                <a:cubicBezTo>
                  <a:pt x="60" y="119"/>
                  <a:pt x="60" y="119"/>
                  <a:pt x="57" y="116"/>
                </a:cubicBezTo>
                <a:cubicBezTo>
                  <a:pt x="51" y="107"/>
                  <a:pt x="38" y="82"/>
                  <a:pt x="40" y="57"/>
                </a:cubicBezTo>
                <a:cubicBezTo>
                  <a:pt x="42" y="33"/>
                  <a:pt x="52" y="16"/>
                  <a:pt x="62" y="7"/>
                </a:cubicBezTo>
                <a:moveTo>
                  <a:pt x="230" y="101"/>
                </a:moveTo>
                <a:cubicBezTo>
                  <a:pt x="40" y="64"/>
                  <a:pt x="40" y="64"/>
                  <a:pt x="40" y="64"/>
                </a:cubicBezTo>
                <a:moveTo>
                  <a:pt x="24" y="1"/>
                </a:moveTo>
                <a:cubicBezTo>
                  <a:pt x="14" y="10"/>
                  <a:pt x="4" y="27"/>
                  <a:pt x="2" y="50"/>
                </a:cubicBezTo>
                <a:cubicBezTo>
                  <a:pt x="0" y="75"/>
                  <a:pt x="12" y="99"/>
                  <a:pt x="19" y="108"/>
                </a:cubicBezTo>
                <a:cubicBezTo>
                  <a:pt x="21" y="111"/>
                  <a:pt x="22" y="112"/>
                  <a:pt x="23" y="112"/>
                </a:cubicBezTo>
                <a:cubicBezTo>
                  <a:pt x="24" y="113"/>
                  <a:pt x="31" y="114"/>
                  <a:pt x="31" y="114"/>
                </a:cubicBezTo>
                <a:cubicBezTo>
                  <a:pt x="116" y="129"/>
                  <a:pt x="116" y="129"/>
                  <a:pt x="116" y="129"/>
                </a:cubicBezTo>
                <a:cubicBezTo>
                  <a:pt x="150" y="286"/>
                  <a:pt x="150" y="286"/>
                  <a:pt x="150" y="286"/>
                </a:cubicBezTo>
                <a:cubicBezTo>
                  <a:pt x="228" y="286"/>
                  <a:pt x="228" y="286"/>
                  <a:pt x="228" y="286"/>
                </a:cubicBezTo>
                <a:cubicBezTo>
                  <a:pt x="197" y="131"/>
                  <a:pt x="197" y="131"/>
                  <a:pt x="197" y="131"/>
                </a:cubicBezTo>
                <a:cubicBezTo>
                  <a:pt x="197" y="131"/>
                  <a:pt x="226" y="123"/>
                  <a:pt x="234" y="88"/>
                </a:cubicBezTo>
                <a:cubicBezTo>
                  <a:pt x="238" y="73"/>
                  <a:pt x="233" y="57"/>
                  <a:pt x="226" y="49"/>
                </a:cubicBezTo>
                <a:cubicBezTo>
                  <a:pt x="219" y="42"/>
                  <a:pt x="214" y="41"/>
                  <a:pt x="210" y="39"/>
                </a:cubicBezTo>
                <a:cubicBezTo>
                  <a:pt x="206" y="38"/>
                  <a:pt x="187" y="33"/>
                  <a:pt x="187" y="33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6" y="0"/>
                  <a:pt x="24" y="1"/>
                </a:cubicBezTo>
                <a:close/>
                <a:moveTo>
                  <a:pt x="150" y="286"/>
                </a:moveTo>
                <a:cubicBezTo>
                  <a:pt x="117" y="286"/>
                  <a:pt x="117" y="286"/>
                  <a:pt x="117" y="286"/>
                </a:cubicBezTo>
                <a:moveTo>
                  <a:pt x="79" y="123"/>
                </a:moveTo>
                <a:cubicBezTo>
                  <a:pt x="79" y="123"/>
                  <a:pt x="79" y="156"/>
                  <a:pt x="79" y="168"/>
                </a:cubicBezTo>
                <a:cubicBezTo>
                  <a:pt x="78" y="179"/>
                  <a:pt x="68" y="190"/>
                  <a:pt x="68" y="190"/>
                </a:cubicBezTo>
                <a:cubicBezTo>
                  <a:pt x="129" y="190"/>
                  <a:pt x="129" y="190"/>
                  <a:pt x="129" y="190"/>
                </a:cubicBezTo>
              </a:path>
            </a:pathLst>
          </a:custGeom>
          <a:noFill/>
          <a:ln w="158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8" name="Group 28">
            <a:extLst>
              <a:ext uri="{FF2B5EF4-FFF2-40B4-BE49-F238E27FC236}">
                <a16:creationId xmlns:a16="http://schemas.microsoft.com/office/drawing/2014/main" id="{92DB4393-9B27-4C00-BAAA-3BFCF34335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10938" y="5816804"/>
            <a:ext cx="460878" cy="381644"/>
            <a:chOff x="-398" y="875"/>
            <a:chExt cx="698" cy="578"/>
          </a:xfrm>
        </p:grpSpPr>
        <p:sp>
          <p:nvSpPr>
            <p:cNvPr id="89" name="Freeform 29">
              <a:extLst>
                <a:ext uri="{FF2B5EF4-FFF2-40B4-BE49-F238E27FC236}">
                  <a16:creationId xmlns:a16="http://schemas.microsoft.com/office/drawing/2014/main" id="{94BEBCC9-ED05-4EFC-81DA-252848296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8" y="1269"/>
              <a:ext cx="698" cy="184"/>
            </a:xfrm>
            <a:custGeom>
              <a:avLst/>
              <a:gdLst>
                <a:gd name="T0" fmla="*/ 321 w 369"/>
                <a:gd name="T1" fmla="*/ 97 h 97"/>
                <a:gd name="T2" fmla="*/ 48 w 369"/>
                <a:gd name="T3" fmla="*/ 97 h 97"/>
                <a:gd name="T4" fmla="*/ 0 w 369"/>
                <a:gd name="T5" fmla="*/ 49 h 97"/>
                <a:gd name="T6" fmla="*/ 0 w 369"/>
                <a:gd name="T7" fmla="*/ 48 h 97"/>
                <a:gd name="T8" fmla="*/ 48 w 369"/>
                <a:gd name="T9" fmla="*/ 0 h 97"/>
                <a:gd name="T10" fmla="*/ 321 w 369"/>
                <a:gd name="T11" fmla="*/ 0 h 97"/>
                <a:gd name="T12" fmla="*/ 369 w 369"/>
                <a:gd name="T13" fmla="*/ 48 h 97"/>
                <a:gd name="T14" fmla="*/ 369 w 369"/>
                <a:gd name="T15" fmla="*/ 49 h 97"/>
                <a:gd name="T16" fmla="*/ 321 w 369"/>
                <a:gd name="T1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97">
                  <a:moveTo>
                    <a:pt x="321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22" y="97"/>
                    <a:pt x="0" y="76"/>
                    <a:pt x="0" y="4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47" y="0"/>
                    <a:pt x="369" y="22"/>
                    <a:pt x="369" y="48"/>
                  </a:cubicBezTo>
                  <a:cubicBezTo>
                    <a:pt x="369" y="49"/>
                    <a:pt x="369" y="49"/>
                    <a:pt x="369" y="49"/>
                  </a:cubicBezTo>
                  <a:cubicBezTo>
                    <a:pt x="369" y="76"/>
                    <a:pt x="347" y="97"/>
                    <a:pt x="321" y="97"/>
                  </a:cubicBezTo>
                  <a:close/>
                </a:path>
              </a:pathLst>
            </a:cu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Oval 30">
              <a:extLst>
                <a:ext uri="{FF2B5EF4-FFF2-40B4-BE49-F238E27FC236}">
                  <a16:creationId xmlns:a16="http://schemas.microsoft.com/office/drawing/2014/main" id="{0728A433-EA23-4DE3-899D-AE7E02A28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4" y="1315"/>
              <a:ext cx="95" cy="95"/>
            </a:xfrm>
            <a:prstGeom prst="ellipse">
              <a:avLst/>
            </a:pr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Oval 31">
              <a:extLst>
                <a:ext uri="{FF2B5EF4-FFF2-40B4-BE49-F238E27FC236}">
                  <a16:creationId xmlns:a16="http://schemas.microsoft.com/office/drawing/2014/main" id="{B7286944-BE38-4665-B4A9-C3E388BBD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7" y="1315"/>
              <a:ext cx="94" cy="95"/>
            </a:xfrm>
            <a:prstGeom prst="ellipse">
              <a:avLst/>
            </a:pr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Oval 32">
              <a:extLst>
                <a:ext uri="{FF2B5EF4-FFF2-40B4-BE49-F238E27FC236}">
                  <a16:creationId xmlns:a16="http://schemas.microsoft.com/office/drawing/2014/main" id="{9B49ECB6-10B8-4B1D-951C-5F9A641C7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1315"/>
              <a:ext cx="94" cy="95"/>
            </a:xfrm>
            <a:prstGeom prst="ellipse">
              <a:avLst/>
            </a:pr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06F6B792-BF89-43F2-AB1B-7B20EC504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6" y="875"/>
              <a:ext cx="336" cy="337"/>
            </a:xfrm>
            <a:custGeom>
              <a:avLst/>
              <a:gdLst>
                <a:gd name="T0" fmla="*/ 170 w 178"/>
                <a:gd name="T1" fmla="*/ 178 h 178"/>
                <a:gd name="T2" fmla="*/ 7 w 178"/>
                <a:gd name="T3" fmla="*/ 178 h 178"/>
                <a:gd name="T4" fmla="*/ 0 w 178"/>
                <a:gd name="T5" fmla="*/ 171 h 178"/>
                <a:gd name="T6" fmla="*/ 0 w 178"/>
                <a:gd name="T7" fmla="*/ 7 h 178"/>
                <a:gd name="T8" fmla="*/ 7 w 178"/>
                <a:gd name="T9" fmla="*/ 0 h 178"/>
                <a:gd name="T10" fmla="*/ 170 w 178"/>
                <a:gd name="T11" fmla="*/ 0 h 178"/>
                <a:gd name="T12" fmla="*/ 178 w 178"/>
                <a:gd name="T13" fmla="*/ 7 h 178"/>
                <a:gd name="T14" fmla="*/ 178 w 178"/>
                <a:gd name="T15" fmla="*/ 171 h 178"/>
                <a:gd name="T16" fmla="*/ 170 w 178"/>
                <a:gd name="T1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78">
                  <a:moveTo>
                    <a:pt x="170" y="178"/>
                  </a:moveTo>
                  <a:cubicBezTo>
                    <a:pt x="7" y="178"/>
                    <a:pt x="7" y="178"/>
                    <a:pt x="7" y="178"/>
                  </a:cubicBezTo>
                  <a:cubicBezTo>
                    <a:pt x="3" y="178"/>
                    <a:pt x="0" y="175"/>
                    <a:pt x="0" y="17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4" y="0"/>
                    <a:pt x="178" y="3"/>
                    <a:pt x="178" y="7"/>
                  </a:cubicBezTo>
                  <a:cubicBezTo>
                    <a:pt x="178" y="171"/>
                    <a:pt x="178" y="171"/>
                    <a:pt x="178" y="171"/>
                  </a:cubicBezTo>
                  <a:cubicBezTo>
                    <a:pt x="178" y="175"/>
                    <a:pt x="174" y="178"/>
                    <a:pt x="170" y="178"/>
                  </a:cubicBezTo>
                  <a:close/>
                </a:path>
              </a:pathLst>
            </a:cu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70109CC3-5C1F-447F-94A9-2C51432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2" y="875"/>
              <a:ext cx="62" cy="123"/>
            </a:xfrm>
            <a:custGeom>
              <a:avLst/>
              <a:gdLst>
                <a:gd name="T0" fmla="*/ 0 w 62"/>
                <a:gd name="T1" fmla="*/ 0 h 123"/>
                <a:gd name="T2" fmla="*/ 0 w 62"/>
                <a:gd name="T3" fmla="*/ 123 h 123"/>
                <a:gd name="T4" fmla="*/ 62 w 62"/>
                <a:gd name="T5" fmla="*/ 123 h 123"/>
                <a:gd name="T6" fmla="*/ 62 w 62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123">
                  <a:moveTo>
                    <a:pt x="0" y="0"/>
                  </a:moveTo>
                  <a:lnTo>
                    <a:pt x="0" y="123"/>
                  </a:lnTo>
                  <a:lnTo>
                    <a:pt x="62" y="123"/>
                  </a:lnTo>
                  <a:lnTo>
                    <a:pt x="62" y="0"/>
                  </a:lnTo>
                </a:path>
              </a:pathLst>
            </a:cu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5" name="Copy_E8C8" title="Icon of two documents stacked together">
            <a:extLst>
              <a:ext uri="{FF2B5EF4-FFF2-40B4-BE49-F238E27FC236}">
                <a16:creationId xmlns:a16="http://schemas.microsoft.com/office/drawing/2014/main" id="{7BC9DE00-068A-41C0-A3F0-033EBD7986F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0257" y="3442594"/>
            <a:ext cx="317034" cy="365760"/>
          </a:xfrm>
          <a:custGeom>
            <a:avLst/>
            <a:gdLst>
              <a:gd name="T0" fmla="*/ 3585 w 3585"/>
              <a:gd name="T1" fmla="*/ 1654 h 4136"/>
              <a:gd name="T2" fmla="*/ 2758 w 3585"/>
              <a:gd name="T3" fmla="*/ 1654 h 4136"/>
              <a:gd name="T4" fmla="*/ 2758 w 3585"/>
              <a:gd name="T5" fmla="*/ 827 h 4136"/>
              <a:gd name="T6" fmla="*/ 3585 w 3585"/>
              <a:gd name="T7" fmla="*/ 1654 h 4136"/>
              <a:gd name="T8" fmla="*/ 2758 w 3585"/>
              <a:gd name="T9" fmla="*/ 827 h 4136"/>
              <a:gd name="T10" fmla="*/ 1103 w 3585"/>
              <a:gd name="T11" fmla="*/ 827 h 4136"/>
              <a:gd name="T12" fmla="*/ 1103 w 3585"/>
              <a:gd name="T13" fmla="*/ 4136 h 4136"/>
              <a:gd name="T14" fmla="*/ 3585 w 3585"/>
              <a:gd name="T15" fmla="*/ 4136 h 4136"/>
              <a:gd name="T16" fmla="*/ 3585 w 3585"/>
              <a:gd name="T17" fmla="*/ 1654 h 4136"/>
              <a:gd name="T18" fmla="*/ 2483 w 3585"/>
              <a:gd name="T19" fmla="*/ 827 h 4136"/>
              <a:gd name="T20" fmla="*/ 1655 w 3585"/>
              <a:gd name="T21" fmla="*/ 0 h 4136"/>
              <a:gd name="T22" fmla="*/ 0 w 3585"/>
              <a:gd name="T23" fmla="*/ 0 h 4136"/>
              <a:gd name="T24" fmla="*/ 0 w 3585"/>
              <a:gd name="T25" fmla="*/ 3308 h 4136"/>
              <a:gd name="T26" fmla="*/ 1103 w 3585"/>
              <a:gd name="T27" fmla="*/ 3308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85" h="4136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Broadcasting_F1B5" title="Icon of a communication dish with signal lines">
            <a:extLst>
              <a:ext uri="{FF2B5EF4-FFF2-40B4-BE49-F238E27FC236}">
                <a16:creationId xmlns:a16="http://schemas.microsoft.com/office/drawing/2014/main" id="{1CFC760A-D233-4DD4-A4CD-F8E908864F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27026" y="1020024"/>
            <a:ext cx="365590" cy="365760"/>
          </a:xfrm>
          <a:custGeom>
            <a:avLst/>
            <a:gdLst>
              <a:gd name="T0" fmla="*/ 1786 w 3913"/>
              <a:gd name="T1" fmla="*/ 2127 h 3913"/>
              <a:gd name="T2" fmla="*/ 2198 w 3913"/>
              <a:gd name="T3" fmla="*/ 1715 h 3913"/>
              <a:gd name="T4" fmla="*/ 2286 w 3913"/>
              <a:gd name="T5" fmla="*/ 1502 h 3913"/>
              <a:gd name="T6" fmla="*/ 2161 w 3913"/>
              <a:gd name="T7" fmla="*/ 1627 h 3913"/>
              <a:gd name="T8" fmla="*/ 2286 w 3913"/>
              <a:gd name="T9" fmla="*/ 1752 h 3913"/>
              <a:gd name="T10" fmla="*/ 2411 w 3913"/>
              <a:gd name="T11" fmla="*/ 1627 h 3913"/>
              <a:gd name="T12" fmla="*/ 2286 w 3913"/>
              <a:gd name="T13" fmla="*/ 1502 h 3913"/>
              <a:gd name="T14" fmla="*/ 3162 w 3913"/>
              <a:gd name="T15" fmla="*/ 1877 h 3913"/>
              <a:gd name="T16" fmla="*/ 2036 w 3913"/>
              <a:gd name="T17" fmla="*/ 751 h 3913"/>
              <a:gd name="T18" fmla="*/ 3913 w 3913"/>
              <a:gd name="T19" fmla="*/ 1877 h 3913"/>
              <a:gd name="T20" fmla="*/ 2036 w 3913"/>
              <a:gd name="T21" fmla="*/ 0 h 3913"/>
              <a:gd name="T22" fmla="*/ 636 w 3913"/>
              <a:gd name="T23" fmla="*/ 977 h 3913"/>
              <a:gd name="T24" fmla="*/ 636 w 3913"/>
              <a:gd name="T25" fmla="*/ 3277 h 3913"/>
              <a:gd name="T26" fmla="*/ 2936 w 3913"/>
              <a:gd name="T27" fmla="*/ 3277 h 3913"/>
              <a:gd name="T28" fmla="*/ 636 w 3913"/>
              <a:gd name="T29" fmla="*/ 977 h 3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13" h="3913">
                <a:moveTo>
                  <a:pt x="1786" y="2127"/>
                </a:moveTo>
                <a:cubicBezTo>
                  <a:pt x="2198" y="1715"/>
                  <a:pt x="2198" y="1715"/>
                  <a:pt x="2198" y="1715"/>
                </a:cubicBezTo>
                <a:moveTo>
                  <a:pt x="2286" y="1502"/>
                </a:moveTo>
                <a:cubicBezTo>
                  <a:pt x="2217" y="1502"/>
                  <a:pt x="2161" y="1558"/>
                  <a:pt x="2161" y="1627"/>
                </a:cubicBezTo>
                <a:cubicBezTo>
                  <a:pt x="2161" y="1696"/>
                  <a:pt x="2217" y="1752"/>
                  <a:pt x="2286" y="1752"/>
                </a:cubicBezTo>
                <a:cubicBezTo>
                  <a:pt x="2355" y="1752"/>
                  <a:pt x="2411" y="1696"/>
                  <a:pt x="2411" y="1627"/>
                </a:cubicBezTo>
                <a:cubicBezTo>
                  <a:pt x="2411" y="1558"/>
                  <a:pt x="2355" y="1502"/>
                  <a:pt x="2286" y="1502"/>
                </a:cubicBezTo>
                <a:close/>
                <a:moveTo>
                  <a:pt x="3162" y="1877"/>
                </a:moveTo>
                <a:cubicBezTo>
                  <a:pt x="3162" y="1255"/>
                  <a:pt x="2658" y="751"/>
                  <a:pt x="2036" y="751"/>
                </a:cubicBezTo>
                <a:moveTo>
                  <a:pt x="3913" y="1877"/>
                </a:moveTo>
                <a:cubicBezTo>
                  <a:pt x="3913" y="840"/>
                  <a:pt x="3073" y="0"/>
                  <a:pt x="2036" y="0"/>
                </a:cubicBezTo>
                <a:moveTo>
                  <a:pt x="636" y="977"/>
                </a:moveTo>
                <a:cubicBezTo>
                  <a:pt x="0" y="1612"/>
                  <a:pt x="0" y="2642"/>
                  <a:pt x="636" y="3277"/>
                </a:cubicBezTo>
                <a:cubicBezTo>
                  <a:pt x="1271" y="3913"/>
                  <a:pt x="2301" y="3913"/>
                  <a:pt x="2936" y="3277"/>
                </a:cubicBezTo>
                <a:lnTo>
                  <a:pt x="636" y="977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Xbox" title="Icon of an xbox one">
            <a:extLst>
              <a:ext uri="{FF2B5EF4-FFF2-40B4-BE49-F238E27FC236}">
                <a16:creationId xmlns:a16="http://schemas.microsoft.com/office/drawing/2014/main" id="{ECBE12ED-03D6-4AB5-9F25-1FE79023A3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15387" y="3506641"/>
            <a:ext cx="411480" cy="166272"/>
          </a:xfrm>
          <a:custGeom>
            <a:avLst/>
            <a:gdLst>
              <a:gd name="T0" fmla="*/ 337 w 337"/>
              <a:gd name="T1" fmla="*/ 135 h 135"/>
              <a:gd name="T2" fmla="*/ 0 w 337"/>
              <a:gd name="T3" fmla="*/ 135 h 135"/>
              <a:gd name="T4" fmla="*/ 0 w 337"/>
              <a:gd name="T5" fmla="*/ 0 h 135"/>
              <a:gd name="T6" fmla="*/ 337 w 337"/>
              <a:gd name="T7" fmla="*/ 0 h 135"/>
              <a:gd name="T8" fmla="*/ 337 w 337"/>
              <a:gd name="T9" fmla="*/ 135 h 135"/>
              <a:gd name="T10" fmla="*/ 145 w 337"/>
              <a:gd name="T11" fmla="*/ 68 h 135"/>
              <a:gd name="T12" fmla="*/ 0 w 337"/>
              <a:gd name="T13" fmla="*/ 68 h 135"/>
              <a:gd name="T14" fmla="*/ 269 w 337"/>
              <a:gd name="T15" fmla="*/ 74 h 135"/>
              <a:gd name="T16" fmla="*/ 275 w 337"/>
              <a:gd name="T17" fmla="*/ 67 h 135"/>
              <a:gd name="T18" fmla="*/ 269 w 337"/>
              <a:gd name="T19" fmla="*/ 61 h 135"/>
              <a:gd name="T20" fmla="*/ 263 w 337"/>
              <a:gd name="T21" fmla="*/ 67 h 135"/>
              <a:gd name="T22" fmla="*/ 269 w 337"/>
              <a:gd name="T23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7" h="135">
                <a:moveTo>
                  <a:pt x="337" y="135"/>
                </a:moveTo>
                <a:cubicBezTo>
                  <a:pt x="0" y="135"/>
                  <a:pt x="0" y="135"/>
                  <a:pt x="0" y="135"/>
                </a:cubicBezTo>
                <a:cubicBezTo>
                  <a:pt x="0" y="0"/>
                  <a:pt x="0" y="0"/>
                  <a:pt x="0" y="0"/>
                </a:cubicBezTo>
                <a:cubicBezTo>
                  <a:pt x="337" y="0"/>
                  <a:pt x="337" y="0"/>
                  <a:pt x="337" y="0"/>
                </a:cubicBezTo>
                <a:lnTo>
                  <a:pt x="337" y="135"/>
                </a:lnTo>
                <a:close/>
                <a:moveTo>
                  <a:pt x="145" y="68"/>
                </a:moveTo>
                <a:cubicBezTo>
                  <a:pt x="0" y="68"/>
                  <a:pt x="0" y="68"/>
                  <a:pt x="0" y="68"/>
                </a:cubicBezTo>
                <a:moveTo>
                  <a:pt x="269" y="74"/>
                </a:moveTo>
                <a:cubicBezTo>
                  <a:pt x="272" y="74"/>
                  <a:pt x="275" y="71"/>
                  <a:pt x="275" y="67"/>
                </a:cubicBezTo>
                <a:cubicBezTo>
                  <a:pt x="275" y="64"/>
                  <a:pt x="272" y="61"/>
                  <a:pt x="269" y="61"/>
                </a:cubicBezTo>
                <a:cubicBezTo>
                  <a:pt x="265" y="61"/>
                  <a:pt x="263" y="64"/>
                  <a:pt x="263" y="67"/>
                </a:cubicBezTo>
                <a:cubicBezTo>
                  <a:pt x="263" y="71"/>
                  <a:pt x="265" y="74"/>
                  <a:pt x="269" y="74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Speakers_E7F5" title="Icon of a speaker">
            <a:extLst>
              <a:ext uri="{FF2B5EF4-FFF2-40B4-BE49-F238E27FC236}">
                <a16:creationId xmlns:a16="http://schemas.microsoft.com/office/drawing/2014/main" id="{FAD956BA-31B8-4F16-B6CE-5B81CCBF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5288" y="5998051"/>
            <a:ext cx="235164" cy="365760"/>
          </a:xfrm>
          <a:custGeom>
            <a:avLst/>
            <a:gdLst>
              <a:gd name="T0" fmla="*/ 2242 w 2242"/>
              <a:gd name="T1" fmla="*/ 3487 h 3487"/>
              <a:gd name="T2" fmla="*/ 0 w 2242"/>
              <a:gd name="T3" fmla="*/ 3487 h 3487"/>
              <a:gd name="T4" fmla="*/ 0 w 2242"/>
              <a:gd name="T5" fmla="*/ 0 h 3487"/>
              <a:gd name="T6" fmla="*/ 2242 w 2242"/>
              <a:gd name="T7" fmla="*/ 0 h 3487"/>
              <a:gd name="T8" fmla="*/ 2242 w 2242"/>
              <a:gd name="T9" fmla="*/ 3487 h 3487"/>
              <a:gd name="T10" fmla="*/ 1121 w 2242"/>
              <a:gd name="T11" fmla="*/ 498 h 3487"/>
              <a:gd name="T12" fmla="*/ 498 w 2242"/>
              <a:gd name="T13" fmla="*/ 1121 h 3487"/>
              <a:gd name="T14" fmla="*/ 1121 w 2242"/>
              <a:gd name="T15" fmla="*/ 1744 h 3487"/>
              <a:gd name="T16" fmla="*/ 1744 w 2242"/>
              <a:gd name="T17" fmla="*/ 1121 h 3487"/>
              <a:gd name="T18" fmla="*/ 1121 w 2242"/>
              <a:gd name="T19" fmla="*/ 498 h 3487"/>
              <a:gd name="T20" fmla="*/ 1121 w 2242"/>
              <a:gd name="T21" fmla="*/ 2242 h 3487"/>
              <a:gd name="T22" fmla="*/ 747 w 2242"/>
              <a:gd name="T23" fmla="*/ 2615 h 3487"/>
              <a:gd name="T24" fmla="*/ 1121 w 2242"/>
              <a:gd name="T25" fmla="*/ 2989 h 3487"/>
              <a:gd name="T26" fmla="*/ 1495 w 2242"/>
              <a:gd name="T27" fmla="*/ 2615 h 3487"/>
              <a:gd name="T28" fmla="*/ 1121 w 2242"/>
              <a:gd name="T29" fmla="*/ 2242 h 3487"/>
              <a:gd name="T30" fmla="*/ 1121 w 2242"/>
              <a:gd name="T31" fmla="*/ 1308 h 3487"/>
              <a:gd name="T32" fmla="*/ 1308 w 2242"/>
              <a:gd name="T33" fmla="*/ 1121 h 3487"/>
              <a:gd name="T34" fmla="*/ 1121 w 2242"/>
              <a:gd name="T35" fmla="*/ 934 h 3487"/>
              <a:gd name="T36" fmla="*/ 934 w 2242"/>
              <a:gd name="T37" fmla="*/ 1121 h 3487"/>
              <a:gd name="T38" fmla="*/ 1121 w 2242"/>
              <a:gd name="T39" fmla="*/ 1308 h 3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242" h="3487">
                <a:moveTo>
                  <a:pt x="2242" y="3487"/>
                </a:moveTo>
                <a:cubicBezTo>
                  <a:pt x="0" y="3487"/>
                  <a:pt x="0" y="3487"/>
                  <a:pt x="0" y="3487"/>
                </a:cubicBezTo>
                <a:cubicBezTo>
                  <a:pt x="0" y="0"/>
                  <a:pt x="0" y="0"/>
                  <a:pt x="0" y="0"/>
                </a:cubicBezTo>
                <a:cubicBezTo>
                  <a:pt x="2242" y="0"/>
                  <a:pt x="2242" y="0"/>
                  <a:pt x="2242" y="0"/>
                </a:cubicBezTo>
                <a:lnTo>
                  <a:pt x="2242" y="3487"/>
                </a:lnTo>
                <a:close/>
                <a:moveTo>
                  <a:pt x="1121" y="498"/>
                </a:moveTo>
                <a:cubicBezTo>
                  <a:pt x="777" y="498"/>
                  <a:pt x="498" y="777"/>
                  <a:pt x="498" y="1121"/>
                </a:cubicBezTo>
                <a:cubicBezTo>
                  <a:pt x="498" y="1465"/>
                  <a:pt x="777" y="1744"/>
                  <a:pt x="1121" y="1744"/>
                </a:cubicBezTo>
                <a:cubicBezTo>
                  <a:pt x="1465" y="1744"/>
                  <a:pt x="1744" y="1465"/>
                  <a:pt x="1744" y="1121"/>
                </a:cubicBezTo>
                <a:cubicBezTo>
                  <a:pt x="1744" y="777"/>
                  <a:pt x="1465" y="498"/>
                  <a:pt x="1121" y="498"/>
                </a:cubicBezTo>
                <a:close/>
                <a:moveTo>
                  <a:pt x="1121" y="2242"/>
                </a:moveTo>
                <a:cubicBezTo>
                  <a:pt x="915" y="2242"/>
                  <a:pt x="747" y="2409"/>
                  <a:pt x="747" y="2615"/>
                </a:cubicBezTo>
                <a:cubicBezTo>
                  <a:pt x="747" y="2821"/>
                  <a:pt x="915" y="2989"/>
                  <a:pt x="1121" y="2989"/>
                </a:cubicBezTo>
                <a:cubicBezTo>
                  <a:pt x="1327" y="2989"/>
                  <a:pt x="1495" y="2821"/>
                  <a:pt x="1495" y="2615"/>
                </a:cubicBezTo>
                <a:cubicBezTo>
                  <a:pt x="1495" y="2409"/>
                  <a:pt x="1327" y="2242"/>
                  <a:pt x="1121" y="2242"/>
                </a:cubicBezTo>
                <a:close/>
                <a:moveTo>
                  <a:pt x="1121" y="1308"/>
                </a:moveTo>
                <a:cubicBezTo>
                  <a:pt x="1224" y="1308"/>
                  <a:pt x="1308" y="1224"/>
                  <a:pt x="1308" y="1121"/>
                </a:cubicBezTo>
                <a:cubicBezTo>
                  <a:pt x="1308" y="1018"/>
                  <a:pt x="1224" y="934"/>
                  <a:pt x="1121" y="934"/>
                </a:cubicBezTo>
                <a:cubicBezTo>
                  <a:pt x="1018" y="934"/>
                  <a:pt x="934" y="1018"/>
                  <a:pt x="934" y="1121"/>
                </a:cubicBezTo>
                <a:cubicBezTo>
                  <a:pt x="934" y="1224"/>
                  <a:pt x="1018" y="1308"/>
                  <a:pt x="1121" y="1308"/>
                </a:cubicBez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9" name="PostUpdateLegacy_E1D7" title="Icon of an article, feed, or social media thread">
            <a:extLst>
              <a:ext uri="{FF2B5EF4-FFF2-40B4-BE49-F238E27FC236}">
                <a16:creationId xmlns:a16="http://schemas.microsoft.com/office/drawing/2014/main" id="{9129DCC0-ED75-44E6-B8CD-D7FD4708220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35999" y="6051699"/>
            <a:ext cx="502920" cy="258465"/>
          </a:xfrm>
          <a:custGeom>
            <a:avLst/>
            <a:gdLst>
              <a:gd name="T0" fmla="*/ 270 w 1041"/>
              <a:gd name="T1" fmla="*/ 268 h 535"/>
              <a:gd name="T2" fmla="*/ 68 w 1041"/>
              <a:gd name="T3" fmla="*/ 268 h 535"/>
              <a:gd name="T4" fmla="*/ 269 w 1041"/>
              <a:gd name="T5" fmla="*/ 133 h 535"/>
              <a:gd name="T6" fmla="*/ 0 w 1041"/>
              <a:gd name="T7" fmla="*/ 133 h 535"/>
              <a:gd name="T8" fmla="*/ 270 w 1041"/>
              <a:gd name="T9" fmla="*/ 404 h 535"/>
              <a:gd name="T10" fmla="*/ 135 w 1041"/>
              <a:gd name="T11" fmla="*/ 404 h 535"/>
              <a:gd name="T12" fmla="*/ 1041 w 1041"/>
              <a:gd name="T13" fmla="*/ 0 h 535"/>
              <a:gd name="T14" fmla="*/ 371 w 1041"/>
              <a:gd name="T15" fmla="*/ 0 h 535"/>
              <a:gd name="T16" fmla="*/ 371 w 1041"/>
              <a:gd name="T17" fmla="*/ 535 h 535"/>
              <a:gd name="T18" fmla="*/ 1041 w 1041"/>
              <a:gd name="T19" fmla="*/ 535 h 535"/>
              <a:gd name="T20" fmla="*/ 1041 w 1041"/>
              <a:gd name="T21" fmla="*/ 0 h 535"/>
              <a:gd name="T22" fmla="*/ 671 w 1041"/>
              <a:gd name="T23" fmla="*/ 268 h 535"/>
              <a:gd name="T24" fmla="*/ 469 w 1041"/>
              <a:gd name="T25" fmla="*/ 268 h 535"/>
              <a:gd name="T26" fmla="*/ 942 w 1041"/>
              <a:gd name="T27" fmla="*/ 133 h 535"/>
              <a:gd name="T28" fmla="*/ 469 w 1041"/>
              <a:gd name="T29" fmla="*/ 133 h 535"/>
              <a:gd name="T30" fmla="*/ 672 w 1041"/>
              <a:gd name="T31" fmla="*/ 404 h 535"/>
              <a:gd name="T32" fmla="*/ 469 w 1041"/>
              <a:gd name="T33" fmla="*/ 404 h 535"/>
              <a:gd name="T34" fmla="*/ 909 w 1041"/>
              <a:gd name="T35" fmla="*/ 267 h 535"/>
              <a:gd name="T36" fmla="*/ 772 w 1041"/>
              <a:gd name="T37" fmla="*/ 267 h 535"/>
              <a:gd name="T38" fmla="*/ 772 w 1041"/>
              <a:gd name="T39" fmla="*/ 404 h 535"/>
              <a:gd name="T40" fmla="*/ 909 w 1041"/>
              <a:gd name="T41" fmla="*/ 404 h 535"/>
              <a:gd name="T42" fmla="*/ 909 w 1041"/>
              <a:gd name="T43" fmla="*/ 267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1" h="535">
                <a:moveTo>
                  <a:pt x="270" y="268"/>
                </a:moveTo>
                <a:lnTo>
                  <a:pt x="68" y="268"/>
                </a:lnTo>
                <a:moveTo>
                  <a:pt x="269" y="133"/>
                </a:moveTo>
                <a:lnTo>
                  <a:pt x="0" y="133"/>
                </a:lnTo>
                <a:moveTo>
                  <a:pt x="270" y="404"/>
                </a:moveTo>
                <a:lnTo>
                  <a:pt x="135" y="404"/>
                </a:lnTo>
                <a:moveTo>
                  <a:pt x="1041" y="0"/>
                </a:moveTo>
                <a:lnTo>
                  <a:pt x="371" y="0"/>
                </a:lnTo>
                <a:lnTo>
                  <a:pt x="371" y="535"/>
                </a:lnTo>
                <a:lnTo>
                  <a:pt x="1041" y="535"/>
                </a:lnTo>
                <a:lnTo>
                  <a:pt x="1041" y="0"/>
                </a:lnTo>
                <a:moveTo>
                  <a:pt x="671" y="268"/>
                </a:moveTo>
                <a:lnTo>
                  <a:pt x="469" y="268"/>
                </a:lnTo>
                <a:moveTo>
                  <a:pt x="942" y="133"/>
                </a:moveTo>
                <a:lnTo>
                  <a:pt x="469" y="133"/>
                </a:lnTo>
                <a:moveTo>
                  <a:pt x="672" y="404"/>
                </a:moveTo>
                <a:lnTo>
                  <a:pt x="469" y="404"/>
                </a:lnTo>
                <a:moveTo>
                  <a:pt x="909" y="267"/>
                </a:moveTo>
                <a:lnTo>
                  <a:pt x="772" y="267"/>
                </a:lnTo>
                <a:lnTo>
                  <a:pt x="772" y="404"/>
                </a:lnTo>
                <a:lnTo>
                  <a:pt x="909" y="404"/>
                </a:lnTo>
                <a:lnTo>
                  <a:pt x="909" y="267"/>
                </a:ln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0" name="attach" title="Icon of a paperclip">
            <a:extLst>
              <a:ext uri="{FF2B5EF4-FFF2-40B4-BE49-F238E27FC236}">
                <a16:creationId xmlns:a16="http://schemas.microsoft.com/office/drawing/2014/main" id="{20DF807C-CB72-4691-A691-D6D72EACB9EF}"/>
              </a:ext>
            </a:extLst>
          </p:cNvPr>
          <p:cNvSpPr>
            <a:spLocks noChangeAspect="1"/>
          </p:cNvSpPr>
          <p:nvPr/>
        </p:nvSpPr>
        <p:spPr bwMode="auto">
          <a:xfrm>
            <a:off x="10627449" y="5395021"/>
            <a:ext cx="140676" cy="365760"/>
          </a:xfrm>
          <a:custGeom>
            <a:avLst/>
            <a:gdLst>
              <a:gd name="T0" fmla="*/ 129 w 129"/>
              <a:gd name="T1" fmla="*/ 58 h 342"/>
              <a:gd name="T2" fmla="*/ 129 w 129"/>
              <a:gd name="T3" fmla="*/ 277 h 342"/>
              <a:gd name="T4" fmla="*/ 64 w 129"/>
              <a:gd name="T5" fmla="*/ 342 h 342"/>
              <a:gd name="T6" fmla="*/ 0 w 129"/>
              <a:gd name="T7" fmla="*/ 277 h 342"/>
              <a:gd name="T8" fmla="*/ 0 w 129"/>
              <a:gd name="T9" fmla="*/ 44 h 342"/>
              <a:gd name="T10" fmla="*/ 44 w 129"/>
              <a:gd name="T11" fmla="*/ 0 h 342"/>
              <a:gd name="T12" fmla="*/ 89 w 129"/>
              <a:gd name="T13" fmla="*/ 44 h 342"/>
              <a:gd name="T14" fmla="*/ 89 w 129"/>
              <a:gd name="T15" fmla="*/ 270 h 342"/>
              <a:gd name="T16" fmla="*/ 64 w 129"/>
              <a:gd name="T17" fmla="*/ 295 h 342"/>
              <a:gd name="T18" fmla="*/ 40 w 129"/>
              <a:gd name="T19" fmla="*/ 270 h 342"/>
              <a:gd name="T20" fmla="*/ 40 w 129"/>
              <a:gd name="T21" fmla="*/ 8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342">
                <a:moveTo>
                  <a:pt x="129" y="58"/>
                </a:moveTo>
                <a:cubicBezTo>
                  <a:pt x="129" y="277"/>
                  <a:pt x="129" y="277"/>
                  <a:pt x="129" y="277"/>
                </a:cubicBezTo>
                <a:cubicBezTo>
                  <a:pt x="129" y="313"/>
                  <a:pt x="100" y="342"/>
                  <a:pt x="64" y="342"/>
                </a:cubicBezTo>
                <a:cubicBezTo>
                  <a:pt x="29" y="342"/>
                  <a:pt x="0" y="313"/>
                  <a:pt x="0" y="277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19"/>
                  <a:pt x="20" y="0"/>
                  <a:pt x="44" y="0"/>
                </a:cubicBezTo>
                <a:cubicBezTo>
                  <a:pt x="69" y="0"/>
                  <a:pt x="89" y="19"/>
                  <a:pt x="89" y="44"/>
                </a:cubicBezTo>
                <a:cubicBezTo>
                  <a:pt x="89" y="270"/>
                  <a:pt x="89" y="270"/>
                  <a:pt x="89" y="270"/>
                </a:cubicBezTo>
                <a:cubicBezTo>
                  <a:pt x="89" y="284"/>
                  <a:pt x="78" y="295"/>
                  <a:pt x="64" y="295"/>
                </a:cubicBezTo>
                <a:cubicBezTo>
                  <a:pt x="51" y="295"/>
                  <a:pt x="40" y="284"/>
                  <a:pt x="40" y="270"/>
                </a:cubicBezTo>
                <a:cubicBezTo>
                  <a:pt x="40" y="80"/>
                  <a:pt x="40" y="80"/>
                  <a:pt x="40" y="80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1" name="PhotoCollection_E7AA" title="Icon of a stacked photo of a landscape">
            <a:extLst>
              <a:ext uri="{FF2B5EF4-FFF2-40B4-BE49-F238E27FC236}">
                <a16:creationId xmlns:a16="http://schemas.microsoft.com/office/drawing/2014/main" id="{8D192D43-E7AD-4A46-B06E-25B7B3F2D0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42188" y="1308179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Script_F03A" title="Icon of an unrolled document with writing on it">
            <a:extLst>
              <a:ext uri="{FF2B5EF4-FFF2-40B4-BE49-F238E27FC236}">
                <a16:creationId xmlns:a16="http://schemas.microsoft.com/office/drawing/2014/main" id="{A02598B7-48C7-4A28-B988-D10A3A33EC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04186" y="1351485"/>
            <a:ext cx="302135" cy="302281"/>
          </a:xfrm>
          <a:custGeom>
            <a:avLst/>
            <a:gdLst>
              <a:gd name="T0" fmla="*/ 2638 w 3768"/>
              <a:gd name="T1" fmla="*/ 3015 h 3768"/>
              <a:gd name="T2" fmla="*/ 2371 w 3768"/>
              <a:gd name="T3" fmla="*/ 3125 h 3768"/>
              <a:gd name="T4" fmla="*/ 2261 w 3768"/>
              <a:gd name="T5" fmla="*/ 3392 h 3768"/>
              <a:gd name="T6" fmla="*/ 2371 w 3768"/>
              <a:gd name="T7" fmla="*/ 3658 h 3768"/>
              <a:gd name="T8" fmla="*/ 2638 w 3768"/>
              <a:gd name="T9" fmla="*/ 3768 h 3768"/>
              <a:gd name="T10" fmla="*/ 377 w 3768"/>
              <a:gd name="T11" fmla="*/ 3768 h 3768"/>
              <a:gd name="T12" fmla="*/ 110 w 3768"/>
              <a:gd name="T13" fmla="*/ 3658 h 3768"/>
              <a:gd name="T14" fmla="*/ 0 w 3768"/>
              <a:gd name="T15" fmla="*/ 3392 h 3768"/>
              <a:gd name="T16" fmla="*/ 110 w 3768"/>
              <a:gd name="T17" fmla="*/ 3125 h 3768"/>
              <a:gd name="T18" fmla="*/ 377 w 3768"/>
              <a:gd name="T19" fmla="*/ 3015 h 3768"/>
              <a:gd name="T20" fmla="*/ 2638 w 3768"/>
              <a:gd name="T21" fmla="*/ 3015 h 3768"/>
              <a:gd name="T22" fmla="*/ 3382 w 3768"/>
              <a:gd name="T23" fmla="*/ 0 h 3768"/>
              <a:gd name="T24" fmla="*/ 879 w 3768"/>
              <a:gd name="T25" fmla="*/ 0 h 3768"/>
              <a:gd name="T26" fmla="*/ 502 w 3768"/>
              <a:gd name="T27" fmla="*/ 377 h 3768"/>
              <a:gd name="T28" fmla="*/ 502 w 3768"/>
              <a:gd name="T29" fmla="*/ 3015 h 3768"/>
              <a:gd name="T30" fmla="*/ 3015 w 3768"/>
              <a:gd name="T31" fmla="*/ 753 h 3768"/>
              <a:gd name="T32" fmla="*/ 3392 w 3768"/>
              <a:gd name="T33" fmla="*/ 753 h 3768"/>
              <a:gd name="T34" fmla="*/ 3768 w 3768"/>
              <a:gd name="T35" fmla="*/ 377 h 3768"/>
              <a:gd name="T36" fmla="*/ 3392 w 3768"/>
              <a:gd name="T37" fmla="*/ 0 h 3768"/>
              <a:gd name="T38" fmla="*/ 3015 w 3768"/>
              <a:gd name="T39" fmla="*/ 377 h 3768"/>
              <a:gd name="T40" fmla="*/ 3015 w 3768"/>
              <a:gd name="T41" fmla="*/ 2387 h 3768"/>
              <a:gd name="T42" fmla="*/ 3015 w 3768"/>
              <a:gd name="T43" fmla="*/ 2387 h 3768"/>
              <a:gd name="T44" fmla="*/ 3015 w 3768"/>
              <a:gd name="T45" fmla="*/ 3392 h 3768"/>
              <a:gd name="T46" fmla="*/ 377 w 3768"/>
              <a:gd name="T47" fmla="*/ 3768 h 3768"/>
              <a:gd name="T48" fmla="*/ 2638 w 3768"/>
              <a:gd name="T49" fmla="*/ 3768 h 3768"/>
              <a:gd name="T50" fmla="*/ 3015 w 3768"/>
              <a:gd name="T51" fmla="*/ 3392 h 3768"/>
              <a:gd name="T52" fmla="*/ 879 w 3768"/>
              <a:gd name="T53" fmla="*/ 753 h 3768"/>
              <a:gd name="T54" fmla="*/ 2638 w 3768"/>
              <a:gd name="T55" fmla="*/ 753 h 3768"/>
              <a:gd name="T56" fmla="*/ 879 w 3768"/>
              <a:gd name="T57" fmla="*/ 1256 h 3768"/>
              <a:gd name="T58" fmla="*/ 2638 w 3768"/>
              <a:gd name="T59" fmla="*/ 1256 h 3768"/>
              <a:gd name="T60" fmla="*/ 879 w 3768"/>
              <a:gd name="T61" fmla="*/ 1758 h 3768"/>
              <a:gd name="T62" fmla="*/ 2638 w 3768"/>
              <a:gd name="T63" fmla="*/ 1758 h 3768"/>
              <a:gd name="T64" fmla="*/ 879 w 3768"/>
              <a:gd name="T65" fmla="*/ 2261 h 3768"/>
              <a:gd name="T66" fmla="*/ 2638 w 3768"/>
              <a:gd name="T67" fmla="*/ 2261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68" h="3768">
                <a:moveTo>
                  <a:pt x="2638" y="3015"/>
                </a:moveTo>
                <a:cubicBezTo>
                  <a:pt x="2534" y="3015"/>
                  <a:pt x="2439" y="3057"/>
                  <a:pt x="2371" y="3125"/>
                </a:cubicBezTo>
                <a:cubicBezTo>
                  <a:pt x="2303" y="3193"/>
                  <a:pt x="2261" y="3287"/>
                  <a:pt x="2261" y="3392"/>
                </a:cubicBezTo>
                <a:cubicBezTo>
                  <a:pt x="2261" y="3496"/>
                  <a:pt x="2303" y="3590"/>
                  <a:pt x="2371" y="3658"/>
                </a:cubicBezTo>
                <a:cubicBezTo>
                  <a:pt x="2439" y="3726"/>
                  <a:pt x="2534" y="3768"/>
                  <a:pt x="2638" y="3768"/>
                </a:cubicBezTo>
                <a:moveTo>
                  <a:pt x="377" y="3768"/>
                </a:moveTo>
                <a:cubicBezTo>
                  <a:pt x="272" y="3768"/>
                  <a:pt x="178" y="3726"/>
                  <a:pt x="110" y="3658"/>
                </a:cubicBezTo>
                <a:cubicBezTo>
                  <a:pt x="42" y="3590"/>
                  <a:pt x="0" y="3496"/>
                  <a:pt x="0" y="3392"/>
                </a:cubicBezTo>
                <a:cubicBezTo>
                  <a:pt x="0" y="3287"/>
                  <a:pt x="42" y="3193"/>
                  <a:pt x="110" y="3125"/>
                </a:cubicBezTo>
                <a:cubicBezTo>
                  <a:pt x="178" y="3057"/>
                  <a:pt x="272" y="3015"/>
                  <a:pt x="377" y="3015"/>
                </a:cubicBezTo>
                <a:cubicBezTo>
                  <a:pt x="2638" y="3015"/>
                  <a:pt x="2638" y="3015"/>
                  <a:pt x="2638" y="3015"/>
                </a:cubicBezTo>
                <a:moveTo>
                  <a:pt x="3382" y="0"/>
                </a:moveTo>
                <a:cubicBezTo>
                  <a:pt x="879" y="0"/>
                  <a:pt x="879" y="0"/>
                  <a:pt x="879" y="0"/>
                </a:cubicBezTo>
                <a:cubicBezTo>
                  <a:pt x="671" y="0"/>
                  <a:pt x="502" y="168"/>
                  <a:pt x="502" y="377"/>
                </a:cubicBezTo>
                <a:cubicBezTo>
                  <a:pt x="502" y="3015"/>
                  <a:pt x="502" y="3015"/>
                  <a:pt x="502" y="3015"/>
                </a:cubicBezTo>
                <a:moveTo>
                  <a:pt x="3015" y="753"/>
                </a:moveTo>
                <a:cubicBezTo>
                  <a:pt x="3392" y="753"/>
                  <a:pt x="3392" y="753"/>
                  <a:pt x="3392" y="753"/>
                </a:cubicBezTo>
                <a:cubicBezTo>
                  <a:pt x="3600" y="753"/>
                  <a:pt x="3768" y="585"/>
                  <a:pt x="3768" y="377"/>
                </a:cubicBezTo>
                <a:cubicBezTo>
                  <a:pt x="3768" y="168"/>
                  <a:pt x="3600" y="0"/>
                  <a:pt x="3392" y="0"/>
                </a:cubicBezTo>
                <a:cubicBezTo>
                  <a:pt x="3183" y="0"/>
                  <a:pt x="3015" y="168"/>
                  <a:pt x="3015" y="377"/>
                </a:cubicBezTo>
                <a:cubicBezTo>
                  <a:pt x="3015" y="2387"/>
                  <a:pt x="3015" y="2387"/>
                  <a:pt x="3015" y="2387"/>
                </a:cubicBezTo>
                <a:moveTo>
                  <a:pt x="3015" y="2387"/>
                </a:moveTo>
                <a:cubicBezTo>
                  <a:pt x="3015" y="3392"/>
                  <a:pt x="3015" y="3392"/>
                  <a:pt x="3015" y="3392"/>
                </a:cubicBezTo>
                <a:moveTo>
                  <a:pt x="377" y="3768"/>
                </a:moveTo>
                <a:cubicBezTo>
                  <a:pt x="2638" y="3768"/>
                  <a:pt x="2638" y="3768"/>
                  <a:pt x="2638" y="3768"/>
                </a:cubicBezTo>
                <a:cubicBezTo>
                  <a:pt x="2846" y="3768"/>
                  <a:pt x="3015" y="3600"/>
                  <a:pt x="3015" y="3392"/>
                </a:cubicBezTo>
                <a:moveTo>
                  <a:pt x="879" y="753"/>
                </a:moveTo>
                <a:cubicBezTo>
                  <a:pt x="2638" y="753"/>
                  <a:pt x="2638" y="753"/>
                  <a:pt x="2638" y="753"/>
                </a:cubicBezTo>
                <a:moveTo>
                  <a:pt x="879" y="1256"/>
                </a:moveTo>
                <a:cubicBezTo>
                  <a:pt x="2638" y="1256"/>
                  <a:pt x="2638" y="1256"/>
                  <a:pt x="2638" y="1256"/>
                </a:cubicBezTo>
                <a:moveTo>
                  <a:pt x="879" y="1758"/>
                </a:moveTo>
                <a:cubicBezTo>
                  <a:pt x="2638" y="1758"/>
                  <a:pt x="2638" y="1758"/>
                  <a:pt x="2638" y="1758"/>
                </a:cubicBezTo>
                <a:moveTo>
                  <a:pt x="879" y="2261"/>
                </a:moveTo>
                <a:cubicBezTo>
                  <a:pt x="2638" y="2261"/>
                  <a:pt x="2638" y="2261"/>
                  <a:pt x="2638" y="2261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6D048325-1ED8-49E4-9E2C-DF5BCCA76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829" y="3179701"/>
            <a:ext cx="4068822" cy="498598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3600" kern="0">
                <a:noFill/>
                <a:latin typeface="Segoe UI Semibold"/>
              </a:rPr>
              <a:t>Data + intelligence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F94543B7-F2B9-4FF3-A2F7-4CCAD88FEB74}"/>
              </a:ext>
            </a:extLst>
          </p:cNvPr>
          <p:cNvSpPr txBox="1">
            <a:spLocks/>
          </p:cNvSpPr>
          <p:nvPr/>
        </p:nvSpPr>
        <p:spPr>
          <a:xfrm>
            <a:off x="4746411" y="3179701"/>
            <a:ext cx="2699178" cy="498598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0">
                <a:gradFill>
                  <a:gsLst>
                    <a:gs pos="38739">
                      <a:srgbClr val="1A1A1A"/>
                    </a:gs>
                    <a:gs pos="58000">
                      <a:srgbClr val="1A1A1A"/>
                    </a:gs>
                  </a:gsLst>
                  <a:lin ang="5400000" scaled="0"/>
                </a:gradFill>
                <a:latin typeface="Segoe UI Semibold"/>
              </a:defRPr>
            </a:lvl1pPr>
          </a:lstStyle>
          <a:p>
            <a:r>
              <a:rPr lang="en-US"/>
              <a:t>Data reality</a:t>
            </a:r>
          </a:p>
        </p:txBody>
      </p:sp>
      <p:sp>
        <p:nvSpPr>
          <p:cNvPr id="73" name="ActivityFeed_F056" title="Icon of two chat bubbles stacked vertically">
            <a:extLst>
              <a:ext uri="{FF2B5EF4-FFF2-40B4-BE49-F238E27FC236}">
                <a16:creationId xmlns:a16="http://schemas.microsoft.com/office/drawing/2014/main" id="{B021797C-E044-48B2-A79C-3CC6E22639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92358" y="5779795"/>
            <a:ext cx="452459" cy="401136"/>
          </a:xfrm>
          <a:custGeom>
            <a:avLst/>
            <a:gdLst>
              <a:gd name="T0" fmla="*/ 3734 w 4408"/>
              <a:gd name="T1" fmla="*/ 3380 h 3908"/>
              <a:gd name="T2" fmla="*/ 879 w 4408"/>
              <a:gd name="T3" fmla="*/ 3380 h 3908"/>
              <a:gd name="T4" fmla="*/ 879 w 4408"/>
              <a:gd name="T5" fmla="*/ 2056 h 3908"/>
              <a:gd name="T6" fmla="*/ 4408 w 4408"/>
              <a:gd name="T7" fmla="*/ 2056 h 3908"/>
              <a:gd name="T8" fmla="*/ 4408 w 4408"/>
              <a:gd name="T9" fmla="*/ 3380 h 3908"/>
              <a:gd name="T10" fmla="*/ 4261 w 4408"/>
              <a:gd name="T11" fmla="*/ 3380 h 3908"/>
              <a:gd name="T12" fmla="*/ 4261 w 4408"/>
              <a:gd name="T13" fmla="*/ 3908 h 3908"/>
              <a:gd name="T14" fmla="*/ 3734 w 4408"/>
              <a:gd name="T15" fmla="*/ 3380 h 3908"/>
              <a:gd name="T16" fmla="*/ 147 w 4408"/>
              <a:gd name="T17" fmla="*/ 1849 h 3908"/>
              <a:gd name="T18" fmla="*/ 673 w 4408"/>
              <a:gd name="T19" fmla="*/ 1323 h 3908"/>
              <a:gd name="T20" fmla="*/ 3523 w 4408"/>
              <a:gd name="T21" fmla="*/ 1323 h 3908"/>
              <a:gd name="T22" fmla="*/ 3523 w 4408"/>
              <a:gd name="T23" fmla="*/ 0 h 3908"/>
              <a:gd name="T24" fmla="*/ 0 w 4408"/>
              <a:gd name="T25" fmla="*/ 0 h 3908"/>
              <a:gd name="T26" fmla="*/ 0 w 4408"/>
              <a:gd name="T27" fmla="*/ 1323 h 3908"/>
              <a:gd name="T28" fmla="*/ 147 w 4408"/>
              <a:gd name="T29" fmla="*/ 1323 h 3908"/>
              <a:gd name="T30" fmla="*/ 147 w 4408"/>
              <a:gd name="T31" fmla="*/ 1849 h 3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08" h="3908">
                <a:moveTo>
                  <a:pt x="3734" y="3380"/>
                </a:moveTo>
                <a:lnTo>
                  <a:pt x="879" y="3380"/>
                </a:lnTo>
                <a:lnTo>
                  <a:pt x="879" y="2056"/>
                </a:lnTo>
                <a:lnTo>
                  <a:pt x="4408" y="2056"/>
                </a:lnTo>
                <a:lnTo>
                  <a:pt x="4408" y="3380"/>
                </a:lnTo>
                <a:lnTo>
                  <a:pt x="4261" y="3380"/>
                </a:lnTo>
                <a:lnTo>
                  <a:pt x="4261" y="3908"/>
                </a:lnTo>
                <a:lnTo>
                  <a:pt x="3734" y="3380"/>
                </a:lnTo>
                <a:close/>
                <a:moveTo>
                  <a:pt x="147" y="1849"/>
                </a:moveTo>
                <a:lnTo>
                  <a:pt x="673" y="1323"/>
                </a:lnTo>
                <a:lnTo>
                  <a:pt x="3523" y="1323"/>
                </a:lnTo>
                <a:lnTo>
                  <a:pt x="3523" y="0"/>
                </a:lnTo>
                <a:lnTo>
                  <a:pt x="0" y="0"/>
                </a:lnTo>
                <a:lnTo>
                  <a:pt x="0" y="1323"/>
                </a:lnTo>
                <a:lnTo>
                  <a:pt x="147" y="1323"/>
                </a:lnTo>
                <a:lnTo>
                  <a:pt x="147" y="1849"/>
                </a:lnTo>
                <a:close/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74" name="IoT" title="Icon of five circles that all connect to a center circle">
            <a:extLst>
              <a:ext uri="{FF2B5EF4-FFF2-40B4-BE49-F238E27FC236}">
                <a16:creationId xmlns:a16="http://schemas.microsoft.com/office/drawing/2014/main" id="{01468E25-30B1-46C7-BA50-993777A22C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91099" y="4551271"/>
            <a:ext cx="485375" cy="486152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6325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6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6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6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6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6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6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6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6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6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6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6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6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6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6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63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73" grpId="0" animBg="1"/>
      <p:bldP spid="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Data Estate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7F17E-947C-47DF-ACC9-00C3581FCF81}"/>
              </a:ext>
            </a:extLst>
          </p:cNvPr>
          <p:cNvSpPr txBox="1"/>
          <p:nvPr/>
        </p:nvSpPr>
        <p:spPr>
          <a:xfrm>
            <a:off x="5105952" y="4168402"/>
            <a:ext cx="1983876" cy="2769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>
                <a:noFill/>
                <a:latin typeface="Segoe UI Semibold"/>
              </a:rPr>
              <a:t>Data warehouses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6FFDB-75FD-4204-9DC5-4ACAEAC67F7E}"/>
              </a:ext>
            </a:extLst>
          </p:cNvPr>
          <p:cNvSpPr txBox="1"/>
          <p:nvPr/>
        </p:nvSpPr>
        <p:spPr>
          <a:xfrm>
            <a:off x="4793751" y="3654445"/>
            <a:ext cx="2608278" cy="2769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>
                <a:noFill/>
                <a:latin typeface="Segoe UI Semibold"/>
              </a:rPr>
              <a:t>Operational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F969D-A9E3-45A7-9CB3-F5F20A4B1CF6}"/>
              </a:ext>
            </a:extLst>
          </p:cNvPr>
          <p:cNvSpPr txBox="1"/>
          <p:nvPr/>
        </p:nvSpPr>
        <p:spPr>
          <a:xfrm>
            <a:off x="5499810" y="4682359"/>
            <a:ext cx="1196161" cy="2769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>
                <a:noFill/>
                <a:latin typeface="Segoe UI Semibold"/>
              </a:rPr>
              <a:t>Data lakes</a:t>
            </a:r>
          </a:p>
        </p:txBody>
      </p:sp>
      <p:sp>
        <p:nvSpPr>
          <p:cNvPr id="7" name="IoT" title="Icon of five circles that all connect to a center circle">
            <a:extLst>
              <a:ext uri="{FF2B5EF4-FFF2-40B4-BE49-F238E27FC236}">
                <a16:creationId xmlns:a16="http://schemas.microsoft.com/office/drawing/2014/main" id="{1309834D-4580-4F5A-AC40-2C42075E04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77391" y="1996745"/>
            <a:ext cx="441250" cy="441956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camera_4" title="Icon of a security camera">
            <a:extLst>
              <a:ext uri="{FF2B5EF4-FFF2-40B4-BE49-F238E27FC236}">
                <a16:creationId xmlns:a16="http://schemas.microsoft.com/office/drawing/2014/main" id="{BE09DC37-0EC1-4D20-94D1-BA1FD618AC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03057" y="1997099"/>
            <a:ext cx="547399" cy="441250"/>
          </a:xfrm>
          <a:custGeom>
            <a:avLst/>
            <a:gdLst>
              <a:gd name="T0" fmla="*/ 284 w 297"/>
              <a:gd name="T1" fmla="*/ 84 h 238"/>
              <a:gd name="T2" fmla="*/ 13 w 297"/>
              <a:gd name="T3" fmla="*/ 84 h 238"/>
              <a:gd name="T4" fmla="*/ 0 w 297"/>
              <a:gd name="T5" fmla="*/ 71 h 238"/>
              <a:gd name="T6" fmla="*/ 0 w 297"/>
              <a:gd name="T7" fmla="*/ 13 h 238"/>
              <a:gd name="T8" fmla="*/ 13 w 297"/>
              <a:gd name="T9" fmla="*/ 0 h 238"/>
              <a:gd name="T10" fmla="*/ 284 w 297"/>
              <a:gd name="T11" fmla="*/ 0 h 238"/>
              <a:gd name="T12" fmla="*/ 297 w 297"/>
              <a:gd name="T13" fmla="*/ 13 h 238"/>
              <a:gd name="T14" fmla="*/ 297 w 297"/>
              <a:gd name="T15" fmla="*/ 71 h 238"/>
              <a:gd name="T16" fmla="*/ 284 w 297"/>
              <a:gd name="T17" fmla="*/ 84 h 238"/>
              <a:gd name="T18" fmla="*/ 31 w 297"/>
              <a:gd name="T19" fmla="*/ 84 h 238"/>
              <a:gd name="T20" fmla="*/ 31 w 297"/>
              <a:gd name="T21" fmla="*/ 121 h 238"/>
              <a:gd name="T22" fmla="*/ 149 w 297"/>
              <a:gd name="T23" fmla="*/ 238 h 238"/>
              <a:gd name="T24" fmla="*/ 149 w 297"/>
              <a:gd name="T25" fmla="*/ 238 h 238"/>
              <a:gd name="T26" fmla="*/ 266 w 297"/>
              <a:gd name="T27" fmla="*/ 121 h 238"/>
              <a:gd name="T28" fmla="*/ 266 w 297"/>
              <a:gd name="T29" fmla="*/ 84 h 238"/>
              <a:gd name="T30" fmla="*/ 207 w 297"/>
              <a:gd name="T31" fmla="*/ 223 h 238"/>
              <a:gd name="T32" fmla="*/ 207 w 297"/>
              <a:gd name="T33" fmla="*/ 174 h 238"/>
              <a:gd name="T34" fmla="*/ 149 w 297"/>
              <a:gd name="T35" fmla="*/ 115 h 238"/>
              <a:gd name="T36" fmla="*/ 149 w 297"/>
              <a:gd name="T37" fmla="*/ 115 h 238"/>
              <a:gd name="T38" fmla="*/ 90 w 297"/>
              <a:gd name="T39" fmla="*/ 174 h 238"/>
              <a:gd name="T40" fmla="*/ 90 w 297"/>
              <a:gd name="T41" fmla="*/ 223 h 238"/>
              <a:gd name="T42" fmla="*/ 149 w 297"/>
              <a:gd name="T43" fmla="*/ 135 h 238"/>
              <a:gd name="T44" fmla="*/ 112 w 297"/>
              <a:gd name="T45" fmla="*/ 172 h 238"/>
              <a:gd name="T46" fmla="*/ 149 w 297"/>
              <a:gd name="T47" fmla="*/ 209 h 238"/>
              <a:gd name="T48" fmla="*/ 185 w 297"/>
              <a:gd name="T49" fmla="*/ 172 h 238"/>
              <a:gd name="T50" fmla="*/ 149 w 297"/>
              <a:gd name="T51" fmla="*/ 135 h 238"/>
              <a:gd name="T52" fmla="*/ 266 w 297"/>
              <a:gd name="T53" fmla="*/ 41 h 238"/>
              <a:gd name="T54" fmla="*/ 259 w 297"/>
              <a:gd name="T55" fmla="*/ 48 h 238"/>
              <a:gd name="T56" fmla="*/ 266 w 297"/>
              <a:gd name="T57" fmla="*/ 56 h 238"/>
              <a:gd name="T58" fmla="*/ 274 w 297"/>
              <a:gd name="T59" fmla="*/ 48 h 238"/>
              <a:gd name="T60" fmla="*/ 266 w 297"/>
              <a:gd name="T61" fmla="*/ 4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7" h="238">
                <a:moveTo>
                  <a:pt x="284" y="84"/>
                </a:moveTo>
                <a:cubicBezTo>
                  <a:pt x="13" y="84"/>
                  <a:pt x="13" y="84"/>
                  <a:pt x="13" y="84"/>
                </a:cubicBezTo>
                <a:cubicBezTo>
                  <a:pt x="6" y="84"/>
                  <a:pt x="0" y="78"/>
                  <a:pt x="0" y="7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91" y="0"/>
                  <a:pt x="297" y="6"/>
                  <a:pt x="297" y="13"/>
                </a:cubicBezTo>
                <a:cubicBezTo>
                  <a:pt x="297" y="71"/>
                  <a:pt x="297" y="71"/>
                  <a:pt x="297" y="71"/>
                </a:cubicBezTo>
                <a:cubicBezTo>
                  <a:pt x="297" y="78"/>
                  <a:pt x="291" y="84"/>
                  <a:pt x="284" y="84"/>
                </a:cubicBezTo>
                <a:close/>
                <a:moveTo>
                  <a:pt x="31" y="84"/>
                </a:moveTo>
                <a:cubicBezTo>
                  <a:pt x="31" y="121"/>
                  <a:pt x="31" y="121"/>
                  <a:pt x="31" y="121"/>
                </a:cubicBezTo>
                <a:cubicBezTo>
                  <a:pt x="31" y="185"/>
                  <a:pt x="84" y="238"/>
                  <a:pt x="149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213" y="238"/>
                  <a:pt x="266" y="185"/>
                  <a:pt x="266" y="121"/>
                </a:cubicBezTo>
                <a:cubicBezTo>
                  <a:pt x="266" y="84"/>
                  <a:pt x="266" y="84"/>
                  <a:pt x="266" y="84"/>
                </a:cubicBezTo>
                <a:moveTo>
                  <a:pt x="207" y="223"/>
                </a:moveTo>
                <a:cubicBezTo>
                  <a:pt x="207" y="174"/>
                  <a:pt x="207" y="174"/>
                  <a:pt x="207" y="174"/>
                </a:cubicBezTo>
                <a:cubicBezTo>
                  <a:pt x="207" y="141"/>
                  <a:pt x="181" y="115"/>
                  <a:pt x="149" y="115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17" y="115"/>
                  <a:pt x="90" y="141"/>
                  <a:pt x="90" y="174"/>
                </a:cubicBezTo>
                <a:cubicBezTo>
                  <a:pt x="90" y="223"/>
                  <a:pt x="90" y="223"/>
                  <a:pt x="90" y="223"/>
                </a:cubicBezTo>
                <a:moveTo>
                  <a:pt x="149" y="135"/>
                </a:moveTo>
                <a:cubicBezTo>
                  <a:pt x="128" y="135"/>
                  <a:pt x="112" y="152"/>
                  <a:pt x="112" y="172"/>
                </a:cubicBezTo>
                <a:cubicBezTo>
                  <a:pt x="112" y="192"/>
                  <a:pt x="128" y="209"/>
                  <a:pt x="149" y="209"/>
                </a:cubicBezTo>
                <a:cubicBezTo>
                  <a:pt x="169" y="209"/>
                  <a:pt x="185" y="192"/>
                  <a:pt x="185" y="172"/>
                </a:cubicBezTo>
                <a:cubicBezTo>
                  <a:pt x="185" y="152"/>
                  <a:pt x="169" y="135"/>
                  <a:pt x="149" y="135"/>
                </a:cubicBezTo>
                <a:close/>
                <a:moveTo>
                  <a:pt x="266" y="41"/>
                </a:moveTo>
                <a:cubicBezTo>
                  <a:pt x="262" y="41"/>
                  <a:pt x="259" y="44"/>
                  <a:pt x="259" y="48"/>
                </a:cubicBezTo>
                <a:cubicBezTo>
                  <a:pt x="259" y="53"/>
                  <a:pt x="262" y="56"/>
                  <a:pt x="266" y="56"/>
                </a:cubicBezTo>
                <a:cubicBezTo>
                  <a:pt x="270" y="56"/>
                  <a:pt x="274" y="53"/>
                  <a:pt x="274" y="48"/>
                </a:cubicBezTo>
                <a:cubicBezTo>
                  <a:pt x="274" y="44"/>
                  <a:pt x="270" y="41"/>
                  <a:pt x="266" y="41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ActivityFeed_F056" title="Icon of two chat bubbles stacked vertically">
            <a:extLst>
              <a:ext uri="{FF2B5EF4-FFF2-40B4-BE49-F238E27FC236}">
                <a16:creationId xmlns:a16="http://schemas.microsoft.com/office/drawing/2014/main" id="{213175B6-E08E-4777-B06A-06A143F19A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72494" y="1997099"/>
            <a:ext cx="497705" cy="441250"/>
          </a:xfrm>
          <a:custGeom>
            <a:avLst/>
            <a:gdLst>
              <a:gd name="T0" fmla="*/ 3734 w 4408"/>
              <a:gd name="T1" fmla="*/ 3380 h 3908"/>
              <a:gd name="T2" fmla="*/ 879 w 4408"/>
              <a:gd name="T3" fmla="*/ 3380 h 3908"/>
              <a:gd name="T4" fmla="*/ 879 w 4408"/>
              <a:gd name="T5" fmla="*/ 2056 h 3908"/>
              <a:gd name="T6" fmla="*/ 4408 w 4408"/>
              <a:gd name="T7" fmla="*/ 2056 h 3908"/>
              <a:gd name="T8" fmla="*/ 4408 w 4408"/>
              <a:gd name="T9" fmla="*/ 3380 h 3908"/>
              <a:gd name="T10" fmla="*/ 4261 w 4408"/>
              <a:gd name="T11" fmla="*/ 3380 h 3908"/>
              <a:gd name="T12" fmla="*/ 4261 w 4408"/>
              <a:gd name="T13" fmla="*/ 3908 h 3908"/>
              <a:gd name="T14" fmla="*/ 3734 w 4408"/>
              <a:gd name="T15" fmla="*/ 3380 h 3908"/>
              <a:gd name="T16" fmla="*/ 147 w 4408"/>
              <a:gd name="T17" fmla="*/ 1849 h 3908"/>
              <a:gd name="T18" fmla="*/ 673 w 4408"/>
              <a:gd name="T19" fmla="*/ 1323 h 3908"/>
              <a:gd name="T20" fmla="*/ 3523 w 4408"/>
              <a:gd name="T21" fmla="*/ 1323 h 3908"/>
              <a:gd name="T22" fmla="*/ 3523 w 4408"/>
              <a:gd name="T23" fmla="*/ 0 h 3908"/>
              <a:gd name="T24" fmla="*/ 0 w 4408"/>
              <a:gd name="T25" fmla="*/ 0 h 3908"/>
              <a:gd name="T26" fmla="*/ 0 w 4408"/>
              <a:gd name="T27" fmla="*/ 1323 h 3908"/>
              <a:gd name="T28" fmla="*/ 147 w 4408"/>
              <a:gd name="T29" fmla="*/ 1323 h 3908"/>
              <a:gd name="T30" fmla="*/ 147 w 4408"/>
              <a:gd name="T31" fmla="*/ 1849 h 3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08" h="3908">
                <a:moveTo>
                  <a:pt x="3734" y="3380"/>
                </a:moveTo>
                <a:lnTo>
                  <a:pt x="879" y="3380"/>
                </a:lnTo>
                <a:lnTo>
                  <a:pt x="879" y="2056"/>
                </a:lnTo>
                <a:lnTo>
                  <a:pt x="4408" y="2056"/>
                </a:lnTo>
                <a:lnTo>
                  <a:pt x="4408" y="3380"/>
                </a:lnTo>
                <a:lnTo>
                  <a:pt x="4261" y="3380"/>
                </a:lnTo>
                <a:lnTo>
                  <a:pt x="4261" y="3908"/>
                </a:lnTo>
                <a:lnTo>
                  <a:pt x="3734" y="3380"/>
                </a:lnTo>
                <a:close/>
                <a:moveTo>
                  <a:pt x="147" y="1849"/>
                </a:moveTo>
                <a:lnTo>
                  <a:pt x="673" y="1323"/>
                </a:lnTo>
                <a:lnTo>
                  <a:pt x="3523" y="1323"/>
                </a:lnTo>
                <a:lnTo>
                  <a:pt x="3523" y="0"/>
                </a:lnTo>
                <a:lnTo>
                  <a:pt x="0" y="0"/>
                </a:lnTo>
                <a:lnTo>
                  <a:pt x="0" y="1323"/>
                </a:lnTo>
                <a:lnTo>
                  <a:pt x="147" y="1323"/>
                </a:lnTo>
                <a:lnTo>
                  <a:pt x="147" y="1849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ShoppingCart_E7BF" title="Icon of a shopping cart">
            <a:extLst>
              <a:ext uri="{FF2B5EF4-FFF2-40B4-BE49-F238E27FC236}">
                <a16:creationId xmlns:a16="http://schemas.microsoft.com/office/drawing/2014/main" id="{7D0A285E-BA7C-4A65-BC6D-6C0F1249C2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23724" y="1997099"/>
            <a:ext cx="518902" cy="44125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location_3" title="Icon of a map with a pin in it">
            <a:extLst>
              <a:ext uri="{FF2B5EF4-FFF2-40B4-BE49-F238E27FC236}">
                <a16:creationId xmlns:a16="http://schemas.microsoft.com/office/drawing/2014/main" id="{79FB699D-FF0D-4E2C-ACB8-8C1EE60F32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5749" y="1997099"/>
            <a:ext cx="525220" cy="441250"/>
          </a:xfrm>
          <a:custGeom>
            <a:avLst/>
            <a:gdLst>
              <a:gd name="T0" fmla="*/ 84 w 360"/>
              <a:gd name="T1" fmla="*/ 109 h 302"/>
              <a:gd name="T2" fmla="*/ 276 w 360"/>
              <a:gd name="T3" fmla="*/ 109 h 302"/>
              <a:gd name="T4" fmla="*/ 360 w 360"/>
              <a:gd name="T5" fmla="*/ 302 h 302"/>
              <a:gd name="T6" fmla="*/ 0 w 360"/>
              <a:gd name="T7" fmla="*/ 302 h 302"/>
              <a:gd name="T8" fmla="*/ 84 w 360"/>
              <a:gd name="T9" fmla="*/ 109 h 302"/>
              <a:gd name="T10" fmla="*/ 180 w 360"/>
              <a:gd name="T11" fmla="*/ 72 h 302"/>
              <a:gd name="T12" fmla="*/ 216 w 360"/>
              <a:gd name="T13" fmla="*/ 36 h 302"/>
              <a:gd name="T14" fmla="*/ 180 w 360"/>
              <a:gd name="T15" fmla="*/ 0 h 302"/>
              <a:gd name="T16" fmla="*/ 144 w 360"/>
              <a:gd name="T17" fmla="*/ 36 h 302"/>
              <a:gd name="T18" fmla="*/ 180 w 360"/>
              <a:gd name="T19" fmla="*/ 72 h 302"/>
              <a:gd name="T20" fmla="*/ 180 w 360"/>
              <a:gd name="T21" fmla="*/ 72 h 302"/>
              <a:gd name="T22" fmla="*/ 180 w 360"/>
              <a:gd name="T23" fmla="*/ 216 h 302"/>
              <a:gd name="T24" fmla="*/ 36 w 360"/>
              <a:gd name="T25" fmla="*/ 218 h 302"/>
              <a:gd name="T26" fmla="*/ 323 w 360"/>
              <a:gd name="T27" fmla="*/ 218 h 302"/>
              <a:gd name="T28" fmla="*/ 111 w 360"/>
              <a:gd name="T29" fmla="*/ 218 h 302"/>
              <a:gd name="T30" fmla="*/ 94 w 360"/>
              <a:gd name="T31" fmla="*/ 302 h 302"/>
              <a:gd name="T32" fmla="*/ 267 w 360"/>
              <a:gd name="T33" fmla="*/ 302 h 302"/>
              <a:gd name="T34" fmla="*/ 222 w 360"/>
              <a:gd name="T35" fmla="*/ 109 h 302"/>
              <a:gd name="T36" fmla="*/ 236 w 360"/>
              <a:gd name="T37" fmla="*/ 169 h 302"/>
              <a:gd name="T38" fmla="*/ 302 w 360"/>
              <a:gd name="T39" fmla="*/ 16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02">
                <a:moveTo>
                  <a:pt x="84" y="109"/>
                </a:moveTo>
                <a:cubicBezTo>
                  <a:pt x="276" y="109"/>
                  <a:pt x="276" y="109"/>
                  <a:pt x="276" y="109"/>
                </a:cubicBezTo>
                <a:cubicBezTo>
                  <a:pt x="360" y="302"/>
                  <a:pt x="360" y="302"/>
                  <a:pt x="360" y="302"/>
                </a:cubicBezTo>
                <a:cubicBezTo>
                  <a:pt x="0" y="302"/>
                  <a:pt x="0" y="302"/>
                  <a:pt x="0" y="302"/>
                </a:cubicBezTo>
                <a:lnTo>
                  <a:pt x="84" y="109"/>
                </a:lnTo>
                <a:close/>
                <a:moveTo>
                  <a:pt x="180" y="72"/>
                </a:moveTo>
                <a:cubicBezTo>
                  <a:pt x="200" y="72"/>
                  <a:pt x="216" y="56"/>
                  <a:pt x="216" y="36"/>
                </a:cubicBezTo>
                <a:cubicBezTo>
                  <a:pt x="216" y="16"/>
                  <a:pt x="200" y="0"/>
                  <a:pt x="180" y="0"/>
                </a:cubicBezTo>
                <a:cubicBezTo>
                  <a:pt x="160" y="0"/>
                  <a:pt x="144" y="16"/>
                  <a:pt x="144" y="36"/>
                </a:cubicBezTo>
                <a:cubicBezTo>
                  <a:pt x="144" y="56"/>
                  <a:pt x="160" y="72"/>
                  <a:pt x="180" y="72"/>
                </a:cubicBezTo>
                <a:close/>
                <a:moveTo>
                  <a:pt x="180" y="72"/>
                </a:moveTo>
                <a:cubicBezTo>
                  <a:pt x="180" y="216"/>
                  <a:pt x="180" y="216"/>
                  <a:pt x="180" y="216"/>
                </a:cubicBezTo>
                <a:moveTo>
                  <a:pt x="36" y="218"/>
                </a:moveTo>
                <a:cubicBezTo>
                  <a:pt x="323" y="218"/>
                  <a:pt x="323" y="218"/>
                  <a:pt x="323" y="218"/>
                </a:cubicBezTo>
                <a:moveTo>
                  <a:pt x="111" y="218"/>
                </a:moveTo>
                <a:cubicBezTo>
                  <a:pt x="94" y="302"/>
                  <a:pt x="94" y="302"/>
                  <a:pt x="94" y="302"/>
                </a:cubicBezTo>
                <a:moveTo>
                  <a:pt x="267" y="302"/>
                </a:moveTo>
                <a:cubicBezTo>
                  <a:pt x="222" y="109"/>
                  <a:pt x="222" y="109"/>
                  <a:pt x="222" y="109"/>
                </a:cubicBezTo>
                <a:moveTo>
                  <a:pt x="236" y="169"/>
                </a:moveTo>
                <a:cubicBezTo>
                  <a:pt x="302" y="169"/>
                  <a:pt x="302" y="169"/>
                  <a:pt x="302" y="16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CellPhone_Video" title="Icon of a cellphone with a play symbol on the screen">
            <a:extLst>
              <a:ext uri="{FF2B5EF4-FFF2-40B4-BE49-F238E27FC236}">
                <a16:creationId xmlns:a16="http://schemas.microsoft.com/office/drawing/2014/main" id="{E60A667A-EEE4-40BE-963D-D506C3E2B58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58309" y="1969521"/>
            <a:ext cx="297891" cy="496405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  <a:gd name="T22" fmla="*/ 1433 w 2250"/>
              <a:gd name="T23" fmla="*/ 1453 h 3750"/>
              <a:gd name="T24" fmla="*/ 817 w 2250"/>
              <a:gd name="T25" fmla="*/ 1064 h 3750"/>
              <a:gd name="T26" fmla="*/ 817 w 2250"/>
              <a:gd name="T27" fmla="*/ 1843 h 3750"/>
              <a:gd name="T28" fmla="*/ 1433 w 2250"/>
              <a:gd name="T29" fmla="*/ 1453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1433" y="1453"/>
                </a:moveTo>
                <a:cubicBezTo>
                  <a:pt x="817" y="1064"/>
                  <a:pt x="817" y="1064"/>
                  <a:pt x="817" y="1064"/>
                </a:cubicBezTo>
                <a:cubicBezTo>
                  <a:pt x="817" y="1843"/>
                  <a:pt x="817" y="1843"/>
                  <a:pt x="817" y="1843"/>
                </a:cubicBezTo>
                <a:lnTo>
                  <a:pt x="1433" y="1453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020200-A4B4-4840-923E-2044444EA904}"/>
              </a:ext>
            </a:extLst>
          </p:cNvPr>
          <p:cNvGrpSpPr/>
          <p:nvPr/>
        </p:nvGrpSpPr>
        <p:grpSpPr>
          <a:xfrm>
            <a:off x="2081054" y="2680605"/>
            <a:ext cx="3971307" cy="663379"/>
            <a:chOff x="3304120" y="2439719"/>
            <a:chExt cx="2720569" cy="45445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8CA055-C441-4E59-8127-89A717F9F0E7}"/>
                </a:ext>
              </a:extLst>
            </p:cNvPr>
            <p:cNvSpPr/>
            <p:nvPr/>
          </p:nvSpPr>
          <p:spPr>
            <a:xfrm>
              <a:off x="3304120" y="2439719"/>
              <a:ext cx="81920" cy="40960"/>
            </a:xfrm>
            <a:custGeom>
              <a:avLst/>
              <a:gdLst>
                <a:gd name="connsiteX0" fmla="*/ 65024 w 81920"/>
                <a:gd name="connsiteY0" fmla="*/ 20992 h 40960"/>
                <a:gd name="connsiteX1" fmla="*/ 65024 w 81920"/>
                <a:gd name="connsiteY1" fmla="*/ 20992 h 40960"/>
                <a:gd name="connsiteX2" fmla="*/ 57856 w 81920"/>
                <a:gd name="connsiteY2" fmla="*/ 10752 h 40960"/>
                <a:gd name="connsiteX3" fmla="*/ 64000 w 81920"/>
                <a:gd name="connsiteY3" fmla="*/ 7680 h 40960"/>
                <a:gd name="connsiteX4" fmla="*/ 73216 w 81920"/>
                <a:gd name="connsiteY4" fmla="*/ 20992 h 40960"/>
                <a:gd name="connsiteX5" fmla="*/ 74240 w 81920"/>
                <a:gd name="connsiteY5" fmla="*/ 28160 h 40960"/>
                <a:gd name="connsiteX6" fmla="*/ 8704 w 81920"/>
                <a:gd name="connsiteY6" fmla="*/ 37376 h 40960"/>
                <a:gd name="connsiteX7" fmla="*/ 7680 w 81920"/>
                <a:gd name="connsiteY7" fmla="*/ 29184 h 40960"/>
                <a:gd name="connsiteX8" fmla="*/ 65024 w 81920"/>
                <a:gd name="connsiteY8" fmla="*/ 20992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40960">
                  <a:moveTo>
                    <a:pt x="65024" y="20992"/>
                  </a:moveTo>
                  <a:lnTo>
                    <a:pt x="65024" y="20992"/>
                  </a:lnTo>
                  <a:lnTo>
                    <a:pt x="57856" y="10752"/>
                  </a:lnTo>
                  <a:lnTo>
                    <a:pt x="64000" y="7680"/>
                  </a:lnTo>
                  <a:lnTo>
                    <a:pt x="73216" y="20992"/>
                  </a:lnTo>
                  <a:lnTo>
                    <a:pt x="74240" y="28160"/>
                  </a:lnTo>
                  <a:lnTo>
                    <a:pt x="8704" y="37376"/>
                  </a:lnTo>
                  <a:lnTo>
                    <a:pt x="7680" y="29184"/>
                  </a:lnTo>
                  <a:lnTo>
                    <a:pt x="65024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C222A7-531C-463B-B502-36A35412791C}"/>
                </a:ext>
              </a:extLst>
            </p:cNvPr>
            <p:cNvSpPr/>
            <p:nvPr/>
          </p:nvSpPr>
          <p:spPr>
            <a:xfrm>
              <a:off x="3321528" y="2486823"/>
              <a:ext cx="71680" cy="51200"/>
            </a:xfrm>
            <a:custGeom>
              <a:avLst/>
              <a:gdLst>
                <a:gd name="connsiteX0" fmla="*/ 59904 w 71680"/>
                <a:gd name="connsiteY0" fmla="*/ 19968 h 51200"/>
                <a:gd name="connsiteX1" fmla="*/ 59904 w 71680"/>
                <a:gd name="connsiteY1" fmla="*/ 19968 h 51200"/>
                <a:gd name="connsiteX2" fmla="*/ 49664 w 71680"/>
                <a:gd name="connsiteY2" fmla="*/ 11776 h 51200"/>
                <a:gd name="connsiteX3" fmla="*/ 55808 w 71680"/>
                <a:gd name="connsiteY3" fmla="*/ 7680 h 51200"/>
                <a:gd name="connsiteX4" fmla="*/ 69120 w 71680"/>
                <a:gd name="connsiteY4" fmla="*/ 17920 h 51200"/>
                <a:gd name="connsiteX5" fmla="*/ 72192 w 71680"/>
                <a:gd name="connsiteY5" fmla="*/ 25088 h 51200"/>
                <a:gd name="connsiteX6" fmla="*/ 10752 w 71680"/>
                <a:gd name="connsiteY6" fmla="*/ 51712 h 51200"/>
                <a:gd name="connsiteX7" fmla="*/ 7680 w 71680"/>
                <a:gd name="connsiteY7" fmla="*/ 43520 h 51200"/>
                <a:gd name="connsiteX8" fmla="*/ 59904 w 71680"/>
                <a:gd name="connsiteY8" fmla="*/ 19968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51200">
                  <a:moveTo>
                    <a:pt x="59904" y="19968"/>
                  </a:moveTo>
                  <a:lnTo>
                    <a:pt x="59904" y="19968"/>
                  </a:lnTo>
                  <a:lnTo>
                    <a:pt x="49664" y="11776"/>
                  </a:lnTo>
                  <a:lnTo>
                    <a:pt x="55808" y="7680"/>
                  </a:lnTo>
                  <a:lnTo>
                    <a:pt x="69120" y="17920"/>
                  </a:lnTo>
                  <a:lnTo>
                    <a:pt x="72192" y="25088"/>
                  </a:lnTo>
                  <a:lnTo>
                    <a:pt x="10752" y="51712"/>
                  </a:lnTo>
                  <a:lnTo>
                    <a:pt x="7680" y="43520"/>
                  </a:lnTo>
                  <a:lnTo>
                    <a:pt x="59904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B4EFCD-C312-406C-9B32-06365CABFBBD}"/>
                </a:ext>
              </a:extLst>
            </p:cNvPr>
            <p:cNvSpPr/>
            <p:nvPr/>
          </p:nvSpPr>
          <p:spPr>
            <a:xfrm>
              <a:off x="3349176" y="2528743"/>
              <a:ext cx="71680" cy="71680"/>
            </a:xfrm>
            <a:custGeom>
              <a:avLst/>
              <a:gdLst>
                <a:gd name="connsiteX0" fmla="*/ 53760 w 71680"/>
                <a:gd name="connsiteY0" fmla="*/ 53825 h 71680"/>
                <a:gd name="connsiteX1" fmla="*/ 11776 w 71680"/>
                <a:gd name="connsiteY1" fmla="*/ 57921 h 71680"/>
                <a:gd name="connsiteX2" fmla="*/ 24064 w 71680"/>
                <a:gd name="connsiteY2" fmla="*/ 19008 h 71680"/>
                <a:gd name="connsiteX3" fmla="*/ 65024 w 71680"/>
                <a:gd name="connsiteY3" fmla="*/ 14912 h 71680"/>
                <a:gd name="connsiteX4" fmla="*/ 53760 w 71680"/>
                <a:gd name="connsiteY4" fmla="*/ 53825 h 71680"/>
                <a:gd name="connsiteX5" fmla="*/ 30208 w 71680"/>
                <a:gd name="connsiteY5" fmla="*/ 27200 h 71680"/>
                <a:gd name="connsiteX6" fmla="*/ 17920 w 71680"/>
                <a:gd name="connsiteY6" fmla="*/ 54849 h 71680"/>
                <a:gd name="connsiteX7" fmla="*/ 47616 w 71680"/>
                <a:gd name="connsiteY7" fmla="*/ 47680 h 71680"/>
                <a:gd name="connsiteX8" fmla="*/ 59904 w 71680"/>
                <a:gd name="connsiteY8" fmla="*/ 20032 h 71680"/>
                <a:gd name="connsiteX9" fmla="*/ 30208 w 71680"/>
                <a:gd name="connsiteY9" fmla="*/ 2720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60" y="53825"/>
                  </a:moveTo>
                  <a:cubicBezTo>
                    <a:pt x="36352" y="68161"/>
                    <a:pt x="22016" y="70209"/>
                    <a:pt x="11776" y="57921"/>
                  </a:cubicBezTo>
                  <a:cubicBezTo>
                    <a:pt x="3584" y="47680"/>
                    <a:pt x="7680" y="33344"/>
                    <a:pt x="24064" y="19008"/>
                  </a:cubicBezTo>
                  <a:cubicBezTo>
                    <a:pt x="41472" y="4672"/>
                    <a:pt x="56832" y="4672"/>
                    <a:pt x="65024" y="14912"/>
                  </a:cubicBezTo>
                  <a:cubicBezTo>
                    <a:pt x="75264" y="26176"/>
                    <a:pt x="70144" y="40512"/>
                    <a:pt x="53760" y="53825"/>
                  </a:cubicBezTo>
                  <a:close/>
                  <a:moveTo>
                    <a:pt x="30208" y="27200"/>
                  </a:moveTo>
                  <a:cubicBezTo>
                    <a:pt x="16896" y="37440"/>
                    <a:pt x="12800" y="47680"/>
                    <a:pt x="17920" y="54849"/>
                  </a:cubicBezTo>
                  <a:cubicBezTo>
                    <a:pt x="24064" y="60993"/>
                    <a:pt x="35328" y="57921"/>
                    <a:pt x="47616" y="47680"/>
                  </a:cubicBezTo>
                  <a:cubicBezTo>
                    <a:pt x="59904" y="37440"/>
                    <a:pt x="66048" y="27200"/>
                    <a:pt x="59904" y="20032"/>
                  </a:cubicBezTo>
                  <a:cubicBezTo>
                    <a:pt x="55808" y="13888"/>
                    <a:pt x="44544" y="14912"/>
                    <a:pt x="30208" y="27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470145-F651-4EF4-804E-C027B1358E38}"/>
                </a:ext>
              </a:extLst>
            </p:cNvPr>
            <p:cNvSpPr/>
            <p:nvPr/>
          </p:nvSpPr>
          <p:spPr>
            <a:xfrm>
              <a:off x="3399352" y="2565672"/>
              <a:ext cx="51200" cy="71680"/>
            </a:xfrm>
            <a:custGeom>
              <a:avLst/>
              <a:gdLst>
                <a:gd name="connsiteX0" fmla="*/ 41472 w 51200"/>
                <a:gd name="connsiteY0" fmla="*/ 15872 h 71680"/>
                <a:gd name="connsiteX1" fmla="*/ 41472 w 51200"/>
                <a:gd name="connsiteY1" fmla="*/ 15872 h 71680"/>
                <a:gd name="connsiteX2" fmla="*/ 28160 w 51200"/>
                <a:gd name="connsiteY2" fmla="*/ 13824 h 71680"/>
                <a:gd name="connsiteX3" fmla="*/ 30208 w 51200"/>
                <a:gd name="connsiteY3" fmla="*/ 7680 h 71680"/>
                <a:gd name="connsiteX4" fmla="*/ 46592 w 51200"/>
                <a:gd name="connsiteY4" fmla="*/ 9728 h 71680"/>
                <a:gd name="connsiteX5" fmla="*/ 52736 w 51200"/>
                <a:gd name="connsiteY5" fmla="*/ 13824 h 71680"/>
                <a:gd name="connsiteX6" fmla="*/ 14848 w 51200"/>
                <a:gd name="connsiteY6" fmla="*/ 68096 h 71680"/>
                <a:gd name="connsiteX7" fmla="*/ 7680 w 51200"/>
                <a:gd name="connsiteY7" fmla="*/ 62976 h 71680"/>
                <a:gd name="connsiteX8" fmla="*/ 41472 w 51200"/>
                <a:gd name="connsiteY8" fmla="*/ 15872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41472" y="15872"/>
                  </a:moveTo>
                  <a:lnTo>
                    <a:pt x="41472" y="15872"/>
                  </a:lnTo>
                  <a:lnTo>
                    <a:pt x="28160" y="13824"/>
                  </a:lnTo>
                  <a:lnTo>
                    <a:pt x="30208" y="7680"/>
                  </a:lnTo>
                  <a:lnTo>
                    <a:pt x="46592" y="9728"/>
                  </a:lnTo>
                  <a:lnTo>
                    <a:pt x="52736" y="13824"/>
                  </a:lnTo>
                  <a:lnTo>
                    <a:pt x="14848" y="68096"/>
                  </a:lnTo>
                  <a:lnTo>
                    <a:pt x="7680" y="62976"/>
                  </a:lnTo>
                  <a:lnTo>
                    <a:pt x="4147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F8D0FC-E0B0-4050-905B-CF658E09E6C7}"/>
                </a:ext>
              </a:extLst>
            </p:cNvPr>
            <p:cNvSpPr/>
            <p:nvPr/>
          </p:nvSpPr>
          <p:spPr>
            <a:xfrm>
              <a:off x="3444977" y="2586156"/>
              <a:ext cx="61440" cy="81920"/>
            </a:xfrm>
            <a:custGeom>
              <a:avLst/>
              <a:gdLst>
                <a:gd name="connsiteX0" fmla="*/ 54215 w 61440"/>
                <a:gd name="connsiteY0" fmla="*/ 48636 h 81920"/>
                <a:gd name="connsiteX1" fmla="*/ 20423 w 61440"/>
                <a:gd name="connsiteY1" fmla="*/ 74236 h 81920"/>
                <a:gd name="connsiteX2" fmla="*/ 11207 w 61440"/>
                <a:gd name="connsiteY2" fmla="*/ 34299 h 81920"/>
                <a:gd name="connsiteX3" fmla="*/ 43975 w 61440"/>
                <a:gd name="connsiteY3" fmla="*/ 8699 h 81920"/>
                <a:gd name="connsiteX4" fmla="*/ 54215 w 61440"/>
                <a:gd name="connsiteY4" fmla="*/ 48636 h 81920"/>
                <a:gd name="connsiteX5" fmla="*/ 19399 w 61440"/>
                <a:gd name="connsiteY5" fmla="*/ 37371 h 81920"/>
                <a:gd name="connsiteX6" fmla="*/ 23495 w 61440"/>
                <a:gd name="connsiteY6" fmla="*/ 67068 h 81920"/>
                <a:gd name="connsiteX7" fmla="*/ 44999 w 61440"/>
                <a:gd name="connsiteY7" fmla="*/ 45563 h 81920"/>
                <a:gd name="connsiteX8" fmla="*/ 40903 w 61440"/>
                <a:gd name="connsiteY8" fmla="*/ 15867 h 81920"/>
                <a:gd name="connsiteX9" fmla="*/ 19399 w 61440"/>
                <a:gd name="connsiteY9" fmla="*/ 37371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81920">
                  <a:moveTo>
                    <a:pt x="54215" y="48636"/>
                  </a:moveTo>
                  <a:cubicBezTo>
                    <a:pt x="47047" y="70140"/>
                    <a:pt x="34759" y="79356"/>
                    <a:pt x="20423" y="74236"/>
                  </a:cubicBezTo>
                  <a:cubicBezTo>
                    <a:pt x="8135" y="70140"/>
                    <a:pt x="4039" y="55804"/>
                    <a:pt x="11207" y="34299"/>
                  </a:cubicBezTo>
                  <a:cubicBezTo>
                    <a:pt x="18375" y="12795"/>
                    <a:pt x="31687" y="4603"/>
                    <a:pt x="43975" y="8699"/>
                  </a:cubicBezTo>
                  <a:cubicBezTo>
                    <a:pt x="57287" y="13819"/>
                    <a:pt x="61383" y="28155"/>
                    <a:pt x="54215" y="48636"/>
                  </a:cubicBezTo>
                  <a:close/>
                  <a:moveTo>
                    <a:pt x="19399" y="37371"/>
                  </a:moveTo>
                  <a:cubicBezTo>
                    <a:pt x="14279" y="53756"/>
                    <a:pt x="15303" y="65020"/>
                    <a:pt x="23495" y="67068"/>
                  </a:cubicBezTo>
                  <a:cubicBezTo>
                    <a:pt x="32711" y="70140"/>
                    <a:pt x="39879" y="60924"/>
                    <a:pt x="44999" y="45563"/>
                  </a:cubicBezTo>
                  <a:cubicBezTo>
                    <a:pt x="50119" y="30203"/>
                    <a:pt x="50119" y="18939"/>
                    <a:pt x="40903" y="15867"/>
                  </a:cubicBezTo>
                  <a:cubicBezTo>
                    <a:pt x="33735" y="12795"/>
                    <a:pt x="25543" y="19963"/>
                    <a:pt x="19399" y="37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8C7B1F6-3AAC-4946-B573-ABEC2FB0F542}"/>
                </a:ext>
              </a:extLst>
            </p:cNvPr>
            <p:cNvSpPr/>
            <p:nvPr/>
          </p:nvSpPr>
          <p:spPr>
            <a:xfrm>
              <a:off x="3508921" y="2597416"/>
              <a:ext cx="30720" cy="81920"/>
            </a:xfrm>
            <a:custGeom>
              <a:avLst/>
              <a:gdLst>
                <a:gd name="connsiteX0" fmla="*/ 22016 w 30720"/>
                <a:gd name="connsiteY0" fmla="*/ 15872 h 81920"/>
                <a:gd name="connsiteX1" fmla="*/ 22016 w 30720"/>
                <a:gd name="connsiteY1" fmla="*/ 15872 h 81920"/>
                <a:gd name="connsiteX2" fmla="*/ 9728 w 30720"/>
                <a:gd name="connsiteY2" fmla="*/ 20992 h 81920"/>
                <a:gd name="connsiteX3" fmla="*/ 7680 w 30720"/>
                <a:gd name="connsiteY3" fmla="*/ 14848 h 81920"/>
                <a:gd name="connsiteX4" fmla="*/ 23040 w 30720"/>
                <a:gd name="connsiteY4" fmla="*/ 7680 h 81920"/>
                <a:gd name="connsiteX5" fmla="*/ 30208 w 30720"/>
                <a:gd name="connsiteY5" fmla="*/ 7680 h 81920"/>
                <a:gd name="connsiteX6" fmla="*/ 27136 w 30720"/>
                <a:gd name="connsiteY6" fmla="*/ 74240 h 81920"/>
                <a:gd name="connsiteX7" fmla="*/ 18944 w 30720"/>
                <a:gd name="connsiteY7" fmla="*/ 74240 h 81920"/>
                <a:gd name="connsiteX8" fmla="*/ 22016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9728" y="20992"/>
                  </a:lnTo>
                  <a:lnTo>
                    <a:pt x="7680" y="14848"/>
                  </a:lnTo>
                  <a:lnTo>
                    <a:pt x="23040" y="7680"/>
                  </a:lnTo>
                  <a:lnTo>
                    <a:pt x="30208" y="7680"/>
                  </a:lnTo>
                  <a:lnTo>
                    <a:pt x="27136" y="74240"/>
                  </a:lnTo>
                  <a:lnTo>
                    <a:pt x="18944" y="74240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364D10-014A-4DF5-8540-AA97D68E5F5B}"/>
                </a:ext>
              </a:extLst>
            </p:cNvPr>
            <p:cNvSpPr/>
            <p:nvPr/>
          </p:nvSpPr>
          <p:spPr>
            <a:xfrm>
              <a:off x="355397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A28C51A-9E9F-4132-A47C-3307D086841D}"/>
                </a:ext>
              </a:extLst>
            </p:cNvPr>
            <p:cNvSpPr/>
            <p:nvPr/>
          </p:nvSpPr>
          <p:spPr>
            <a:xfrm>
              <a:off x="36143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2DA9BFA-FCE6-4D0C-B27C-564B95C227F3}"/>
                </a:ext>
              </a:extLst>
            </p:cNvPr>
            <p:cNvSpPr/>
            <p:nvPr/>
          </p:nvSpPr>
          <p:spPr>
            <a:xfrm>
              <a:off x="365944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FF0FF2A-409C-4758-B1AF-AF687D045A3B}"/>
                </a:ext>
              </a:extLst>
            </p:cNvPr>
            <p:cNvSpPr/>
            <p:nvPr/>
          </p:nvSpPr>
          <p:spPr>
            <a:xfrm>
              <a:off x="37188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108567-62FD-48AB-A29B-1E207CB3C701}"/>
                </a:ext>
              </a:extLst>
            </p:cNvPr>
            <p:cNvSpPr/>
            <p:nvPr/>
          </p:nvSpPr>
          <p:spPr>
            <a:xfrm>
              <a:off x="376389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017C0F-ED5E-4A5E-BE18-8D938C25DAEB}"/>
                </a:ext>
              </a:extLst>
            </p:cNvPr>
            <p:cNvSpPr/>
            <p:nvPr/>
          </p:nvSpPr>
          <p:spPr>
            <a:xfrm>
              <a:off x="382431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DB640C1-C274-4433-B207-90D5E303F665}"/>
                </a:ext>
              </a:extLst>
            </p:cNvPr>
            <p:cNvSpPr/>
            <p:nvPr/>
          </p:nvSpPr>
          <p:spPr>
            <a:xfrm>
              <a:off x="386937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697A20A-2C57-41B8-B88C-D17AF5D58170}"/>
                </a:ext>
              </a:extLst>
            </p:cNvPr>
            <p:cNvSpPr/>
            <p:nvPr/>
          </p:nvSpPr>
          <p:spPr>
            <a:xfrm>
              <a:off x="3928762" y="2597416"/>
              <a:ext cx="30720" cy="81920"/>
            </a:xfrm>
            <a:custGeom>
              <a:avLst/>
              <a:gdLst>
                <a:gd name="connsiteX0" fmla="*/ 20992 w 30720"/>
                <a:gd name="connsiteY0" fmla="*/ 15872 h 81920"/>
                <a:gd name="connsiteX1" fmla="*/ 20992 w 30720"/>
                <a:gd name="connsiteY1" fmla="*/ 15872 h 81920"/>
                <a:gd name="connsiteX2" fmla="*/ 9728 w 30720"/>
                <a:gd name="connsiteY2" fmla="*/ 22016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5872"/>
                  </a:moveTo>
                  <a:lnTo>
                    <a:pt x="20992" y="15872"/>
                  </a:lnTo>
                  <a:lnTo>
                    <a:pt x="9728" y="22016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ECC9ECB-0ABB-45EE-AC82-F4198E05FC4D}"/>
                </a:ext>
              </a:extLst>
            </p:cNvPr>
            <p:cNvSpPr/>
            <p:nvPr/>
          </p:nvSpPr>
          <p:spPr>
            <a:xfrm>
              <a:off x="397484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4CA5B1-EC60-4201-BE7A-E54A9D79E245}"/>
                </a:ext>
              </a:extLst>
            </p:cNvPr>
            <p:cNvSpPr/>
            <p:nvPr/>
          </p:nvSpPr>
          <p:spPr>
            <a:xfrm>
              <a:off x="40342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859903-40DB-4621-AF9D-E6086BCC7414}"/>
                </a:ext>
              </a:extLst>
            </p:cNvPr>
            <p:cNvSpPr/>
            <p:nvPr/>
          </p:nvSpPr>
          <p:spPr>
            <a:xfrm>
              <a:off x="407929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4596C5-407F-49DB-B903-FE4CEA8DA850}"/>
                </a:ext>
              </a:extLst>
            </p:cNvPr>
            <p:cNvSpPr/>
            <p:nvPr/>
          </p:nvSpPr>
          <p:spPr>
            <a:xfrm>
              <a:off x="413253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C18005-DA84-4BAD-B5BF-FA0FFB479F29}"/>
                </a:ext>
              </a:extLst>
            </p:cNvPr>
            <p:cNvSpPr/>
            <p:nvPr/>
          </p:nvSpPr>
          <p:spPr>
            <a:xfrm>
              <a:off x="419193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63BFF4-97EE-43DA-A8BB-911E1E803FD9}"/>
                </a:ext>
              </a:extLst>
            </p:cNvPr>
            <p:cNvSpPr/>
            <p:nvPr/>
          </p:nvSpPr>
          <p:spPr>
            <a:xfrm>
              <a:off x="423698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C3C1A0F-A4C2-4C19-95B4-18C0211DD66C}"/>
                </a:ext>
              </a:extLst>
            </p:cNvPr>
            <p:cNvSpPr/>
            <p:nvPr/>
          </p:nvSpPr>
          <p:spPr>
            <a:xfrm>
              <a:off x="429637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57BF448-1587-4246-8A63-EC30AEF7F662}"/>
                </a:ext>
              </a:extLst>
            </p:cNvPr>
            <p:cNvSpPr/>
            <p:nvPr/>
          </p:nvSpPr>
          <p:spPr>
            <a:xfrm>
              <a:off x="434962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9F9FA09-90A2-4306-8B77-609746E92613}"/>
                </a:ext>
              </a:extLst>
            </p:cNvPr>
            <p:cNvSpPr/>
            <p:nvPr/>
          </p:nvSpPr>
          <p:spPr>
            <a:xfrm>
              <a:off x="44018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1BB76F-B995-4A28-90D1-AE3F6A84E75A}"/>
                </a:ext>
              </a:extLst>
            </p:cNvPr>
            <p:cNvSpPr/>
            <p:nvPr/>
          </p:nvSpPr>
          <p:spPr>
            <a:xfrm>
              <a:off x="444690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0D53D0-66E5-499F-AF71-080D42A00CEC}"/>
                </a:ext>
              </a:extLst>
            </p:cNvPr>
            <p:cNvSpPr/>
            <p:nvPr/>
          </p:nvSpPr>
          <p:spPr>
            <a:xfrm>
              <a:off x="450015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0912F25-8F4F-4BCC-B711-B385C44D1F1B}"/>
                </a:ext>
              </a:extLst>
            </p:cNvPr>
            <p:cNvSpPr/>
            <p:nvPr/>
          </p:nvSpPr>
          <p:spPr>
            <a:xfrm>
              <a:off x="455237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20E42E-C415-427F-B846-8A2B0326D6B9}"/>
                </a:ext>
              </a:extLst>
            </p:cNvPr>
            <p:cNvSpPr/>
            <p:nvPr/>
          </p:nvSpPr>
          <p:spPr>
            <a:xfrm>
              <a:off x="460562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91A901D-65DF-4B8C-8CDA-A332DFE7BC39}"/>
                </a:ext>
              </a:extLst>
            </p:cNvPr>
            <p:cNvSpPr/>
            <p:nvPr/>
          </p:nvSpPr>
          <p:spPr>
            <a:xfrm>
              <a:off x="466502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5F5375A-53F5-476F-A3D3-BD073EF463CC}"/>
                </a:ext>
              </a:extLst>
            </p:cNvPr>
            <p:cNvSpPr/>
            <p:nvPr/>
          </p:nvSpPr>
          <p:spPr>
            <a:xfrm>
              <a:off x="471724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1CAEFDC-0B68-4FA3-9400-664B7357F0CB}"/>
                </a:ext>
              </a:extLst>
            </p:cNvPr>
            <p:cNvSpPr/>
            <p:nvPr/>
          </p:nvSpPr>
          <p:spPr>
            <a:xfrm>
              <a:off x="4769468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448C1E9-46D4-40F8-82FE-F04A04F9871D}"/>
                </a:ext>
              </a:extLst>
            </p:cNvPr>
            <p:cNvSpPr/>
            <p:nvPr/>
          </p:nvSpPr>
          <p:spPr>
            <a:xfrm>
              <a:off x="482271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1BB39AD-246D-4087-958E-1A537611CE07}"/>
                </a:ext>
              </a:extLst>
            </p:cNvPr>
            <p:cNvSpPr/>
            <p:nvPr/>
          </p:nvSpPr>
          <p:spPr>
            <a:xfrm>
              <a:off x="486777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BC68823-7489-4C2D-88EC-89D64F3234EF}"/>
                </a:ext>
              </a:extLst>
            </p:cNvPr>
            <p:cNvSpPr/>
            <p:nvPr/>
          </p:nvSpPr>
          <p:spPr>
            <a:xfrm>
              <a:off x="492716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3DF1DA-77B8-4FF4-A050-ACCC43214C17}"/>
                </a:ext>
              </a:extLst>
            </p:cNvPr>
            <p:cNvSpPr/>
            <p:nvPr/>
          </p:nvSpPr>
          <p:spPr>
            <a:xfrm>
              <a:off x="497324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BC72BBE-81FE-4CA7-939F-985FC29CD9AB}"/>
                </a:ext>
              </a:extLst>
            </p:cNvPr>
            <p:cNvSpPr/>
            <p:nvPr/>
          </p:nvSpPr>
          <p:spPr>
            <a:xfrm>
              <a:off x="503263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AAB850-E1BD-48D5-8016-1897B87C84FA}"/>
                </a:ext>
              </a:extLst>
            </p:cNvPr>
            <p:cNvSpPr/>
            <p:nvPr/>
          </p:nvSpPr>
          <p:spPr>
            <a:xfrm>
              <a:off x="507769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2432C5B-0FC2-4FE8-9DAC-F527A5A7194C}"/>
                </a:ext>
              </a:extLst>
            </p:cNvPr>
            <p:cNvSpPr/>
            <p:nvPr/>
          </p:nvSpPr>
          <p:spPr>
            <a:xfrm>
              <a:off x="513810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C3F9AE9-A47D-4C04-9C1C-12D68863110A}"/>
                </a:ext>
              </a:extLst>
            </p:cNvPr>
            <p:cNvSpPr/>
            <p:nvPr/>
          </p:nvSpPr>
          <p:spPr>
            <a:xfrm>
              <a:off x="518316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6DC9594-684E-40CB-ABFF-F4216DE2AF96}"/>
                </a:ext>
              </a:extLst>
            </p:cNvPr>
            <p:cNvSpPr/>
            <p:nvPr/>
          </p:nvSpPr>
          <p:spPr>
            <a:xfrm>
              <a:off x="523641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7921337-48B6-4CE5-B6B9-1F6D008BB0D2}"/>
                </a:ext>
              </a:extLst>
            </p:cNvPr>
            <p:cNvSpPr/>
            <p:nvPr/>
          </p:nvSpPr>
          <p:spPr>
            <a:xfrm>
              <a:off x="5295805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54C137-656C-444A-8596-5CF44B2B59C7}"/>
                </a:ext>
              </a:extLst>
            </p:cNvPr>
            <p:cNvSpPr/>
            <p:nvPr/>
          </p:nvSpPr>
          <p:spPr>
            <a:xfrm>
              <a:off x="534086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BC1048B-7308-4EF3-BA01-E38D17C7B278}"/>
                </a:ext>
              </a:extLst>
            </p:cNvPr>
            <p:cNvSpPr/>
            <p:nvPr/>
          </p:nvSpPr>
          <p:spPr>
            <a:xfrm>
              <a:off x="5393086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083978-FAA6-44B8-8560-CFA67649DE1C}"/>
                </a:ext>
              </a:extLst>
            </p:cNvPr>
            <p:cNvSpPr/>
            <p:nvPr/>
          </p:nvSpPr>
          <p:spPr>
            <a:xfrm>
              <a:off x="5446334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5B1B15-000D-476D-ACAC-CC11A3B73D20}"/>
                </a:ext>
              </a:extLst>
            </p:cNvPr>
            <p:cNvSpPr/>
            <p:nvPr/>
          </p:nvSpPr>
          <p:spPr>
            <a:xfrm>
              <a:off x="550572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84AF87-21CC-4445-8BB7-48F70DEB557D}"/>
                </a:ext>
              </a:extLst>
            </p:cNvPr>
            <p:cNvSpPr/>
            <p:nvPr/>
          </p:nvSpPr>
          <p:spPr>
            <a:xfrm>
              <a:off x="555795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7C3FC36-5B66-4E90-B2E3-78DFBA0F6FFE}"/>
                </a:ext>
              </a:extLst>
            </p:cNvPr>
            <p:cNvSpPr/>
            <p:nvPr/>
          </p:nvSpPr>
          <p:spPr>
            <a:xfrm>
              <a:off x="560403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53D06F3-4DC8-459E-B66B-4D65BEEA25B2}"/>
                </a:ext>
              </a:extLst>
            </p:cNvPr>
            <p:cNvSpPr/>
            <p:nvPr/>
          </p:nvSpPr>
          <p:spPr>
            <a:xfrm>
              <a:off x="566342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5EDCEA6-5391-4E72-952D-10DEB4EFC38E}"/>
                </a:ext>
              </a:extLst>
            </p:cNvPr>
            <p:cNvSpPr/>
            <p:nvPr/>
          </p:nvSpPr>
          <p:spPr>
            <a:xfrm>
              <a:off x="5709416" y="2596392"/>
              <a:ext cx="51200" cy="81920"/>
            </a:xfrm>
            <a:custGeom>
              <a:avLst/>
              <a:gdLst>
                <a:gd name="connsiteX0" fmla="*/ 52822 w 51200"/>
                <a:gd name="connsiteY0" fmla="*/ 42496 h 81920"/>
                <a:gd name="connsiteX1" fmla="*/ 28246 w 51200"/>
                <a:gd name="connsiteY1" fmla="*/ 76288 h 81920"/>
                <a:gd name="connsiteX2" fmla="*/ 7766 w 51200"/>
                <a:gd name="connsiteY2" fmla="*/ 41472 h 81920"/>
                <a:gd name="connsiteX3" fmla="*/ 32342 w 51200"/>
                <a:gd name="connsiteY3" fmla="*/ 7680 h 81920"/>
                <a:gd name="connsiteX4" fmla="*/ 52822 w 51200"/>
                <a:gd name="connsiteY4" fmla="*/ 42496 h 81920"/>
                <a:gd name="connsiteX5" fmla="*/ 16982 w 51200"/>
                <a:gd name="connsiteY5" fmla="*/ 42496 h 81920"/>
                <a:gd name="connsiteX6" fmla="*/ 29270 w 51200"/>
                <a:gd name="connsiteY6" fmla="*/ 70144 h 81920"/>
                <a:gd name="connsiteX7" fmla="*/ 44630 w 51200"/>
                <a:gd name="connsiteY7" fmla="*/ 43520 h 81920"/>
                <a:gd name="connsiteX8" fmla="*/ 32342 w 51200"/>
                <a:gd name="connsiteY8" fmla="*/ 15872 h 81920"/>
                <a:gd name="connsiteX9" fmla="*/ 1698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822" y="42496"/>
                  </a:moveTo>
                  <a:cubicBezTo>
                    <a:pt x="51798" y="65024"/>
                    <a:pt x="42582" y="77312"/>
                    <a:pt x="28246" y="76288"/>
                  </a:cubicBezTo>
                  <a:cubicBezTo>
                    <a:pt x="14934" y="75264"/>
                    <a:pt x="6742" y="62976"/>
                    <a:pt x="7766" y="41472"/>
                  </a:cubicBezTo>
                  <a:cubicBezTo>
                    <a:pt x="8790" y="18944"/>
                    <a:pt x="19030" y="7680"/>
                    <a:pt x="32342" y="7680"/>
                  </a:cubicBezTo>
                  <a:cubicBezTo>
                    <a:pt x="46678" y="8704"/>
                    <a:pt x="53846" y="22016"/>
                    <a:pt x="52822" y="42496"/>
                  </a:cubicBezTo>
                  <a:close/>
                  <a:moveTo>
                    <a:pt x="16982" y="42496"/>
                  </a:moveTo>
                  <a:cubicBezTo>
                    <a:pt x="15958" y="59904"/>
                    <a:pt x="21078" y="70144"/>
                    <a:pt x="29270" y="70144"/>
                  </a:cubicBezTo>
                  <a:cubicBezTo>
                    <a:pt x="38486" y="70144"/>
                    <a:pt x="43606" y="59904"/>
                    <a:pt x="44630" y="43520"/>
                  </a:cubicBezTo>
                  <a:cubicBezTo>
                    <a:pt x="45654" y="27136"/>
                    <a:pt x="41558" y="15872"/>
                    <a:pt x="32342" y="15872"/>
                  </a:cubicBezTo>
                  <a:cubicBezTo>
                    <a:pt x="24150" y="14848"/>
                    <a:pt x="18006" y="24064"/>
                    <a:pt x="1698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821920C-B334-4AE6-B839-D9FE138B1F86}"/>
                </a:ext>
              </a:extLst>
            </p:cNvPr>
            <p:cNvSpPr/>
            <p:nvPr/>
          </p:nvSpPr>
          <p:spPr>
            <a:xfrm>
              <a:off x="5777087" y="2607656"/>
              <a:ext cx="40960" cy="81920"/>
            </a:xfrm>
            <a:custGeom>
              <a:avLst/>
              <a:gdLst>
                <a:gd name="connsiteX0" fmla="*/ 22016 w 40960"/>
                <a:gd name="connsiteY0" fmla="*/ 15872 h 81920"/>
                <a:gd name="connsiteX1" fmla="*/ 22016 w 40960"/>
                <a:gd name="connsiteY1" fmla="*/ 15872 h 81920"/>
                <a:gd name="connsiteX2" fmla="*/ 8704 w 40960"/>
                <a:gd name="connsiteY2" fmla="*/ 18944 h 81920"/>
                <a:gd name="connsiteX3" fmla="*/ 8704 w 40960"/>
                <a:gd name="connsiteY3" fmla="*/ 11776 h 81920"/>
                <a:gd name="connsiteX4" fmla="*/ 25088 w 40960"/>
                <a:gd name="connsiteY4" fmla="*/ 7680 h 81920"/>
                <a:gd name="connsiteX5" fmla="*/ 33280 w 40960"/>
                <a:gd name="connsiteY5" fmla="*/ 9728 h 81920"/>
                <a:gd name="connsiteX6" fmla="*/ 15872 w 40960"/>
                <a:gd name="connsiteY6" fmla="*/ 74240 h 81920"/>
                <a:gd name="connsiteX7" fmla="*/ 7680 w 40960"/>
                <a:gd name="connsiteY7" fmla="*/ 72192 h 81920"/>
                <a:gd name="connsiteX8" fmla="*/ 22016 w 4096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8704" y="18944"/>
                  </a:lnTo>
                  <a:lnTo>
                    <a:pt x="8704" y="11776"/>
                  </a:lnTo>
                  <a:lnTo>
                    <a:pt x="25088" y="7680"/>
                  </a:lnTo>
                  <a:lnTo>
                    <a:pt x="33280" y="9728"/>
                  </a:lnTo>
                  <a:lnTo>
                    <a:pt x="15872" y="74240"/>
                  </a:lnTo>
                  <a:lnTo>
                    <a:pt x="7680" y="72192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D8FC3A8-F59F-4301-90F9-2188072FEA75}"/>
                </a:ext>
              </a:extLst>
            </p:cNvPr>
            <p:cNvSpPr/>
            <p:nvPr/>
          </p:nvSpPr>
          <p:spPr>
            <a:xfrm>
              <a:off x="5823167" y="2630184"/>
              <a:ext cx="51200" cy="71680"/>
            </a:xfrm>
            <a:custGeom>
              <a:avLst/>
              <a:gdLst>
                <a:gd name="connsiteX0" fmla="*/ 34304 w 51200"/>
                <a:gd name="connsiteY0" fmla="*/ 14848 h 71680"/>
                <a:gd name="connsiteX1" fmla="*/ 34304 w 51200"/>
                <a:gd name="connsiteY1" fmla="*/ 14848 h 71680"/>
                <a:gd name="connsiteX2" fmla="*/ 20992 w 51200"/>
                <a:gd name="connsiteY2" fmla="*/ 14848 h 71680"/>
                <a:gd name="connsiteX3" fmla="*/ 23040 w 51200"/>
                <a:gd name="connsiteY3" fmla="*/ 7680 h 71680"/>
                <a:gd name="connsiteX4" fmla="*/ 39424 w 51200"/>
                <a:gd name="connsiteY4" fmla="*/ 7680 h 71680"/>
                <a:gd name="connsiteX5" fmla="*/ 46592 w 51200"/>
                <a:gd name="connsiteY5" fmla="*/ 10752 h 71680"/>
                <a:gd name="connsiteX6" fmla="*/ 15872 w 51200"/>
                <a:gd name="connsiteY6" fmla="*/ 70144 h 71680"/>
                <a:gd name="connsiteX7" fmla="*/ 7680 w 51200"/>
                <a:gd name="connsiteY7" fmla="*/ 66048 h 71680"/>
                <a:gd name="connsiteX8" fmla="*/ 34304 w 51200"/>
                <a:gd name="connsiteY8" fmla="*/ 1484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34304" y="14848"/>
                  </a:moveTo>
                  <a:lnTo>
                    <a:pt x="34304" y="14848"/>
                  </a:lnTo>
                  <a:lnTo>
                    <a:pt x="20992" y="14848"/>
                  </a:lnTo>
                  <a:lnTo>
                    <a:pt x="23040" y="7680"/>
                  </a:lnTo>
                  <a:lnTo>
                    <a:pt x="39424" y="7680"/>
                  </a:lnTo>
                  <a:lnTo>
                    <a:pt x="46592" y="10752"/>
                  </a:lnTo>
                  <a:lnTo>
                    <a:pt x="15872" y="70144"/>
                  </a:lnTo>
                  <a:lnTo>
                    <a:pt x="7680" y="66048"/>
                  </a:lnTo>
                  <a:lnTo>
                    <a:pt x="34304" y="1484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F0B15B7-3DDF-43ED-BA62-8F8C96E0A47B}"/>
                </a:ext>
              </a:extLst>
            </p:cNvPr>
            <p:cNvSpPr/>
            <p:nvPr/>
          </p:nvSpPr>
          <p:spPr>
            <a:xfrm>
              <a:off x="5857777" y="2654554"/>
              <a:ext cx="61440" cy="71680"/>
            </a:xfrm>
            <a:custGeom>
              <a:avLst/>
              <a:gdLst>
                <a:gd name="connsiteX0" fmla="*/ 44544 w 61440"/>
                <a:gd name="connsiteY0" fmla="*/ 16896 h 71680"/>
                <a:gd name="connsiteX1" fmla="*/ 44544 w 61440"/>
                <a:gd name="connsiteY1" fmla="*/ 16896 h 71680"/>
                <a:gd name="connsiteX2" fmla="*/ 31232 w 61440"/>
                <a:gd name="connsiteY2" fmla="*/ 13824 h 71680"/>
                <a:gd name="connsiteX3" fmla="*/ 34304 w 61440"/>
                <a:gd name="connsiteY3" fmla="*/ 7680 h 71680"/>
                <a:gd name="connsiteX4" fmla="*/ 50688 w 61440"/>
                <a:gd name="connsiteY4" fmla="*/ 10752 h 71680"/>
                <a:gd name="connsiteX5" fmla="*/ 56832 w 61440"/>
                <a:gd name="connsiteY5" fmla="*/ 15872 h 71680"/>
                <a:gd name="connsiteX6" fmla="*/ 14848 w 61440"/>
                <a:gd name="connsiteY6" fmla="*/ 67072 h 71680"/>
                <a:gd name="connsiteX7" fmla="*/ 7680 w 61440"/>
                <a:gd name="connsiteY7" fmla="*/ 61952 h 71680"/>
                <a:gd name="connsiteX8" fmla="*/ 44544 w 61440"/>
                <a:gd name="connsiteY8" fmla="*/ 16896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40" h="71680">
                  <a:moveTo>
                    <a:pt x="44544" y="16896"/>
                  </a:moveTo>
                  <a:lnTo>
                    <a:pt x="44544" y="16896"/>
                  </a:lnTo>
                  <a:lnTo>
                    <a:pt x="31232" y="13824"/>
                  </a:lnTo>
                  <a:lnTo>
                    <a:pt x="34304" y="7680"/>
                  </a:lnTo>
                  <a:lnTo>
                    <a:pt x="50688" y="10752"/>
                  </a:lnTo>
                  <a:lnTo>
                    <a:pt x="56832" y="15872"/>
                  </a:lnTo>
                  <a:lnTo>
                    <a:pt x="14848" y="67072"/>
                  </a:lnTo>
                  <a:lnTo>
                    <a:pt x="7680" y="61952"/>
                  </a:lnTo>
                  <a:lnTo>
                    <a:pt x="44544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9AE6DCA-9E90-46C7-B024-FE74078977DF}"/>
                </a:ext>
              </a:extLst>
            </p:cNvPr>
            <p:cNvSpPr/>
            <p:nvPr/>
          </p:nvSpPr>
          <p:spPr>
            <a:xfrm>
              <a:off x="5887510" y="2695607"/>
              <a:ext cx="71680" cy="71680"/>
            </a:xfrm>
            <a:custGeom>
              <a:avLst/>
              <a:gdLst>
                <a:gd name="connsiteX0" fmla="*/ 53723 w 71680"/>
                <a:gd name="connsiteY0" fmla="*/ 53667 h 71680"/>
                <a:gd name="connsiteX1" fmla="*/ 11739 w 71680"/>
                <a:gd name="connsiteY1" fmla="*/ 57763 h 71680"/>
                <a:gd name="connsiteX2" fmla="*/ 25051 w 71680"/>
                <a:gd name="connsiteY2" fmla="*/ 18851 h 71680"/>
                <a:gd name="connsiteX3" fmla="*/ 67035 w 71680"/>
                <a:gd name="connsiteY3" fmla="*/ 15779 h 71680"/>
                <a:gd name="connsiteX4" fmla="*/ 53723 w 71680"/>
                <a:gd name="connsiteY4" fmla="*/ 53667 h 71680"/>
                <a:gd name="connsiteX5" fmla="*/ 31195 w 71680"/>
                <a:gd name="connsiteY5" fmla="*/ 26019 h 71680"/>
                <a:gd name="connsiteX6" fmla="*/ 17883 w 71680"/>
                <a:gd name="connsiteY6" fmla="*/ 53667 h 71680"/>
                <a:gd name="connsiteX7" fmla="*/ 47579 w 71680"/>
                <a:gd name="connsiteY7" fmla="*/ 47523 h 71680"/>
                <a:gd name="connsiteX8" fmla="*/ 60891 w 71680"/>
                <a:gd name="connsiteY8" fmla="*/ 19875 h 71680"/>
                <a:gd name="connsiteX9" fmla="*/ 31195 w 71680"/>
                <a:gd name="connsiteY9" fmla="*/ 2601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23" y="53667"/>
                  </a:moveTo>
                  <a:cubicBezTo>
                    <a:pt x="36315" y="68003"/>
                    <a:pt x="20955" y="69027"/>
                    <a:pt x="11739" y="57763"/>
                  </a:cubicBezTo>
                  <a:cubicBezTo>
                    <a:pt x="3547" y="47523"/>
                    <a:pt x="7643" y="33187"/>
                    <a:pt x="25051" y="18851"/>
                  </a:cubicBezTo>
                  <a:cubicBezTo>
                    <a:pt x="42459" y="4515"/>
                    <a:pt x="57819" y="4515"/>
                    <a:pt x="67035" y="15779"/>
                  </a:cubicBezTo>
                  <a:cubicBezTo>
                    <a:pt x="75227" y="27043"/>
                    <a:pt x="71131" y="40355"/>
                    <a:pt x="53723" y="53667"/>
                  </a:cubicBezTo>
                  <a:close/>
                  <a:moveTo>
                    <a:pt x="31195" y="26019"/>
                  </a:moveTo>
                  <a:cubicBezTo>
                    <a:pt x="17883" y="37283"/>
                    <a:pt x="12763" y="47523"/>
                    <a:pt x="17883" y="53667"/>
                  </a:cubicBezTo>
                  <a:cubicBezTo>
                    <a:pt x="24027" y="60835"/>
                    <a:pt x="34267" y="57763"/>
                    <a:pt x="47579" y="47523"/>
                  </a:cubicBezTo>
                  <a:cubicBezTo>
                    <a:pt x="60891" y="37283"/>
                    <a:pt x="66011" y="27043"/>
                    <a:pt x="60891" y="19875"/>
                  </a:cubicBezTo>
                  <a:cubicBezTo>
                    <a:pt x="55771" y="13731"/>
                    <a:pt x="44507" y="14755"/>
                    <a:pt x="31195" y="260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C76AB10-77F3-4116-A5F2-3E90F9040C28}"/>
                </a:ext>
              </a:extLst>
            </p:cNvPr>
            <p:cNvSpPr/>
            <p:nvPr/>
          </p:nvSpPr>
          <p:spPr>
            <a:xfrm>
              <a:off x="5917169" y="2745690"/>
              <a:ext cx="71680" cy="61440"/>
            </a:xfrm>
            <a:custGeom>
              <a:avLst/>
              <a:gdLst>
                <a:gd name="connsiteX0" fmla="*/ 60928 w 71680"/>
                <a:gd name="connsiteY0" fmla="*/ 20992 h 61440"/>
                <a:gd name="connsiteX1" fmla="*/ 60928 w 71680"/>
                <a:gd name="connsiteY1" fmla="*/ 20992 h 61440"/>
                <a:gd name="connsiteX2" fmla="*/ 49664 w 71680"/>
                <a:gd name="connsiteY2" fmla="*/ 12800 h 61440"/>
                <a:gd name="connsiteX3" fmla="*/ 54784 w 71680"/>
                <a:gd name="connsiteY3" fmla="*/ 7680 h 61440"/>
                <a:gd name="connsiteX4" fmla="*/ 68096 w 71680"/>
                <a:gd name="connsiteY4" fmla="*/ 16896 h 61440"/>
                <a:gd name="connsiteX5" fmla="*/ 71168 w 71680"/>
                <a:gd name="connsiteY5" fmla="*/ 24064 h 61440"/>
                <a:gd name="connsiteX6" fmla="*/ 11776 w 71680"/>
                <a:gd name="connsiteY6" fmla="*/ 53760 h 61440"/>
                <a:gd name="connsiteX7" fmla="*/ 7680 w 71680"/>
                <a:gd name="connsiteY7" fmla="*/ 45568 h 61440"/>
                <a:gd name="connsiteX8" fmla="*/ 60928 w 71680"/>
                <a:gd name="connsiteY8" fmla="*/ 20992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60928" y="20992"/>
                  </a:moveTo>
                  <a:lnTo>
                    <a:pt x="60928" y="20992"/>
                  </a:lnTo>
                  <a:lnTo>
                    <a:pt x="49664" y="12800"/>
                  </a:lnTo>
                  <a:lnTo>
                    <a:pt x="54784" y="7680"/>
                  </a:lnTo>
                  <a:lnTo>
                    <a:pt x="68096" y="16896"/>
                  </a:lnTo>
                  <a:lnTo>
                    <a:pt x="71168" y="24064"/>
                  </a:lnTo>
                  <a:lnTo>
                    <a:pt x="11776" y="53760"/>
                  </a:lnTo>
                  <a:lnTo>
                    <a:pt x="7680" y="45568"/>
                  </a:lnTo>
                  <a:lnTo>
                    <a:pt x="6092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2E8DBCF-EC9B-45C4-96C0-DB402881B778}"/>
                </a:ext>
              </a:extLst>
            </p:cNvPr>
            <p:cNvSpPr/>
            <p:nvPr/>
          </p:nvSpPr>
          <p:spPr>
            <a:xfrm>
              <a:off x="5934001" y="2800214"/>
              <a:ext cx="81920" cy="61440"/>
            </a:xfrm>
            <a:custGeom>
              <a:avLst/>
              <a:gdLst>
                <a:gd name="connsiteX0" fmla="*/ 48192 w 81920"/>
                <a:gd name="connsiteY0" fmla="*/ 53509 h 61440"/>
                <a:gd name="connsiteX1" fmla="*/ 8256 w 81920"/>
                <a:gd name="connsiteY1" fmla="*/ 39173 h 61440"/>
                <a:gd name="connsiteX2" fmla="*/ 35904 w 81920"/>
                <a:gd name="connsiteY2" fmla="*/ 9477 h 61440"/>
                <a:gd name="connsiteX3" fmla="*/ 74816 w 81920"/>
                <a:gd name="connsiteY3" fmla="*/ 23813 h 61440"/>
                <a:gd name="connsiteX4" fmla="*/ 48192 w 81920"/>
                <a:gd name="connsiteY4" fmla="*/ 53509 h 61440"/>
                <a:gd name="connsiteX5" fmla="*/ 38976 w 81920"/>
                <a:gd name="connsiteY5" fmla="*/ 18693 h 61440"/>
                <a:gd name="connsiteX6" fmla="*/ 16448 w 81920"/>
                <a:gd name="connsiteY6" fmla="*/ 38149 h 61440"/>
                <a:gd name="connsiteX7" fmla="*/ 47168 w 81920"/>
                <a:gd name="connsiteY7" fmla="*/ 44293 h 61440"/>
                <a:gd name="connsiteX8" fmla="*/ 69696 w 81920"/>
                <a:gd name="connsiteY8" fmla="*/ 24837 h 61440"/>
                <a:gd name="connsiteX9" fmla="*/ 38976 w 81920"/>
                <a:gd name="connsiteY9" fmla="*/ 18693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61440">
                  <a:moveTo>
                    <a:pt x="48192" y="53509"/>
                  </a:moveTo>
                  <a:cubicBezTo>
                    <a:pt x="26688" y="58629"/>
                    <a:pt x="12352" y="53509"/>
                    <a:pt x="8256" y="39173"/>
                  </a:cubicBezTo>
                  <a:cubicBezTo>
                    <a:pt x="5184" y="26885"/>
                    <a:pt x="14400" y="14597"/>
                    <a:pt x="35904" y="9477"/>
                  </a:cubicBezTo>
                  <a:cubicBezTo>
                    <a:pt x="57408" y="4357"/>
                    <a:pt x="71744" y="10501"/>
                    <a:pt x="74816" y="23813"/>
                  </a:cubicBezTo>
                  <a:cubicBezTo>
                    <a:pt x="78912" y="38149"/>
                    <a:pt x="69696" y="48389"/>
                    <a:pt x="48192" y="53509"/>
                  </a:cubicBezTo>
                  <a:close/>
                  <a:moveTo>
                    <a:pt x="38976" y="18693"/>
                  </a:moveTo>
                  <a:cubicBezTo>
                    <a:pt x="22592" y="22789"/>
                    <a:pt x="14400" y="30981"/>
                    <a:pt x="16448" y="38149"/>
                  </a:cubicBezTo>
                  <a:cubicBezTo>
                    <a:pt x="18496" y="47365"/>
                    <a:pt x="29760" y="48389"/>
                    <a:pt x="47168" y="44293"/>
                  </a:cubicBezTo>
                  <a:cubicBezTo>
                    <a:pt x="63552" y="40197"/>
                    <a:pt x="72768" y="34053"/>
                    <a:pt x="69696" y="24837"/>
                  </a:cubicBezTo>
                  <a:cubicBezTo>
                    <a:pt x="67648" y="17669"/>
                    <a:pt x="56384" y="14597"/>
                    <a:pt x="38976" y="186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9C314A1-257B-4191-B1F7-06876DE2937B}"/>
                </a:ext>
              </a:extLst>
            </p:cNvPr>
            <p:cNvSpPr/>
            <p:nvPr/>
          </p:nvSpPr>
          <p:spPr>
            <a:xfrm>
              <a:off x="5942769" y="2863451"/>
              <a:ext cx="81920" cy="30720"/>
            </a:xfrm>
            <a:custGeom>
              <a:avLst/>
              <a:gdLst>
                <a:gd name="connsiteX0" fmla="*/ 66048 w 81920"/>
                <a:gd name="connsiteY0" fmla="*/ 20992 h 30720"/>
                <a:gd name="connsiteX1" fmla="*/ 66048 w 81920"/>
                <a:gd name="connsiteY1" fmla="*/ 20992 h 30720"/>
                <a:gd name="connsiteX2" fmla="*/ 58880 w 81920"/>
                <a:gd name="connsiteY2" fmla="*/ 9728 h 30720"/>
                <a:gd name="connsiteX3" fmla="*/ 66048 w 81920"/>
                <a:gd name="connsiteY3" fmla="*/ 7680 h 30720"/>
                <a:gd name="connsiteX4" fmla="*/ 74240 w 81920"/>
                <a:gd name="connsiteY4" fmla="*/ 22016 h 30720"/>
                <a:gd name="connsiteX5" fmla="*/ 74240 w 81920"/>
                <a:gd name="connsiteY5" fmla="*/ 29184 h 30720"/>
                <a:gd name="connsiteX6" fmla="*/ 7680 w 81920"/>
                <a:gd name="connsiteY6" fmla="*/ 31232 h 30720"/>
                <a:gd name="connsiteX7" fmla="*/ 7680 w 81920"/>
                <a:gd name="connsiteY7" fmla="*/ 23040 h 30720"/>
                <a:gd name="connsiteX8" fmla="*/ 66048 w 81920"/>
                <a:gd name="connsiteY8" fmla="*/ 20992 h 3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30720">
                  <a:moveTo>
                    <a:pt x="66048" y="20992"/>
                  </a:moveTo>
                  <a:lnTo>
                    <a:pt x="66048" y="20992"/>
                  </a:lnTo>
                  <a:lnTo>
                    <a:pt x="58880" y="9728"/>
                  </a:lnTo>
                  <a:lnTo>
                    <a:pt x="66048" y="7680"/>
                  </a:lnTo>
                  <a:lnTo>
                    <a:pt x="74240" y="22016"/>
                  </a:lnTo>
                  <a:lnTo>
                    <a:pt x="74240" y="29184"/>
                  </a:lnTo>
                  <a:lnTo>
                    <a:pt x="7680" y="31232"/>
                  </a:lnTo>
                  <a:lnTo>
                    <a:pt x="7680" y="23040"/>
                  </a:lnTo>
                  <a:lnTo>
                    <a:pt x="6604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6F8BA7-477F-46E0-9F13-CBED8DB5D594}"/>
              </a:ext>
            </a:extLst>
          </p:cNvPr>
          <p:cNvGrpSpPr/>
          <p:nvPr/>
        </p:nvGrpSpPr>
        <p:grpSpPr>
          <a:xfrm>
            <a:off x="6124191" y="2701926"/>
            <a:ext cx="3986757" cy="640930"/>
            <a:chOff x="6106281" y="2468391"/>
            <a:chExt cx="2655774" cy="426955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6A3EF62-5D96-498B-8A27-CE9BA60A9299}"/>
                </a:ext>
              </a:extLst>
            </p:cNvPr>
            <p:cNvSpPr/>
            <p:nvPr/>
          </p:nvSpPr>
          <p:spPr>
            <a:xfrm>
              <a:off x="6106281" y="2844146"/>
              <a:ext cx="81920" cy="51200"/>
            </a:xfrm>
            <a:custGeom>
              <a:avLst/>
              <a:gdLst>
                <a:gd name="connsiteX0" fmla="*/ 46103 w 81920"/>
                <a:gd name="connsiteY0" fmla="*/ 9813 h 51200"/>
                <a:gd name="connsiteX1" fmla="*/ 74775 w 81920"/>
                <a:gd name="connsiteY1" fmla="*/ 38485 h 51200"/>
                <a:gd name="connsiteX2" fmla="*/ 36887 w 81920"/>
                <a:gd name="connsiteY2" fmla="*/ 50774 h 51200"/>
                <a:gd name="connsiteX3" fmla="*/ 8215 w 81920"/>
                <a:gd name="connsiteY3" fmla="*/ 22101 h 51200"/>
                <a:gd name="connsiteX4" fmla="*/ 46103 w 81920"/>
                <a:gd name="connsiteY4" fmla="*/ 9813 h 51200"/>
                <a:gd name="connsiteX5" fmla="*/ 39959 w 81920"/>
                <a:gd name="connsiteY5" fmla="*/ 42582 h 51200"/>
                <a:gd name="connsiteX6" fmla="*/ 69655 w 81920"/>
                <a:gd name="connsiteY6" fmla="*/ 36437 h 51200"/>
                <a:gd name="connsiteX7" fmla="*/ 46103 w 81920"/>
                <a:gd name="connsiteY7" fmla="*/ 18005 h 51200"/>
                <a:gd name="connsiteX8" fmla="*/ 16407 w 81920"/>
                <a:gd name="connsiteY8" fmla="*/ 24149 h 51200"/>
                <a:gd name="connsiteX9" fmla="*/ 39959 w 81920"/>
                <a:gd name="connsiteY9" fmla="*/ 42582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51200">
                  <a:moveTo>
                    <a:pt x="46103" y="9813"/>
                  </a:moveTo>
                  <a:cubicBezTo>
                    <a:pt x="67607" y="14933"/>
                    <a:pt x="78871" y="25173"/>
                    <a:pt x="74775" y="38485"/>
                  </a:cubicBezTo>
                  <a:cubicBezTo>
                    <a:pt x="71703" y="49750"/>
                    <a:pt x="58391" y="54870"/>
                    <a:pt x="36887" y="50774"/>
                  </a:cubicBezTo>
                  <a:cubicBezTo>
                    <a:pt x="15383" y="45654"/>
                    <a:pt x="5143" y="34389"/>
                    <a:pt x="8215" y="22101"/>
                  </a:cubicBezTo>
                  <a:cubicBezTo>
                    <a:pt x="11287" y="8789"/>
                    <a:pt x="25623" y="4693"/>
                    <a:pt x="46103" y="9813"/>
                  </a:cubicBezTo>
                  <a:close/>
                  <a:moveTo>
                    <a:pt x="39959" y="42582"/>
                  </a:moveTo>
                  <a:cubicBezTo>
                    <a:pt x="56343" y="46677"/>
                    <a:pt x="67607" y="44630"/>
                    <a:pt x="69655" y="36437"/>
                  </a:cubicBezTo>
                  <a:cubicBezTo>
                    <a:pt x="71703" y="28245"/>
                    <a:pt x="62487" y="22101"/>
                    <a:pt x="46103" y="18005"/>
                  </a:cubicBezTo>
                  <a:cubicBezTo>
                    <a:pt x="29719" y="13909"/>
                    <a:pt x="18455" y="14933"/>
                    <a:pt x="16407" y="24149"/>
                  </a:cubicBezTo>
                  <a:cubicBezTo>
                    <a:pt x="13335" y="31317"/>
                    <a:pt x="21527" y="38485"/>
                    <a:pt x="39959" y="425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EEF2440-2658-45D5-ABCA-52D55BE388E4}"/>
                </a:ext>
              </a:extLst>
            </p:cNvPr>
            <p:cNvSpPr/>
            <p:nvPr/>
          </p:nvSpPr>
          <p:spPr>
            <a:xfrm>
              <a:off x="6125248" y="2794024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3280 h 40960"/>
                <a:gd name="connsiteX7" fmla="*/ 69120 w 71680"/>
                <a:gd name="connsiteY7" fmla="*/ 40448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3280"/>
                  </a:lnTo>
                  <a:lnTo>
                    <a:pt x="69120" y="40448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D45A01C-1134-470E-A7B3-8578A9A45042}"/>
                </a:ext>
              </a:extLst>
            </p:cNvPr>
            <p:cNvSpPr/>
            <p:nvPr/>
          </p:nvSpPr>
          <p:spPr>
            <a:xfrm>
              <a:off x="6148544" y="2739364"/>
              <a:ext cx="71680" cy="61440"/>
            </a:xfrm>
            <a:custGeom>
              <a:avLst/>
              <a:gdLst>
                <a:gd name="connsiteX0" fmla="*/ 49920 w 71680"/>
                <a:gd name="connsiteY0" fmla="*/ 16261 h 61440"/>
                <a:gd name="connsiteX1" fmla="*/ 68352 w 71680"/>
                <a:gd name="connsiteY1" fmla="*/ 53125 h 61440"/>
                <a:gd name="connsiteX2" fmla="*/ 28416 w 71680"/>
                <a:gd name="connsiteY2" fmla="*/ 52101 h 61440"/>
                <a:gd name="connsiteX3" fmla="*/ 9984 w 71680"/>
                <a:gd name="connsiteY3" fmla="*/ 15237 h 61440"/>
                <a:gd name="connsiteX4" fmla="*/ 49920 w 71680"/>
                <a:gd name="connsiteY4" fmla="*/ 16261 h 61440"/>
                <a:gd name="connsiteX5" fmla="*/ 32512 w 71680"/>
                <a:gd name="connsiteY5" fmla="*/ 45957 h 61440"/>
                <a:gd name="connsiteX6" fmla="*/ 62208 w 71680"/>
                <a:gd name="connsiteY6" fmla="*/ 50053 h 61440"/>
                <a:gd name="connsiteX7" fmla="*/ 45824 w 71680"/>
                <a:gd name="connsiteY7" fmla="*/ 24453 h 61440"/>
                <a:gd name="connsiteX8" fmla="*/ 16128 w 71680"/>
                <a:gd name="connsiteY8" fmla="*/ 20357 h 61440"/>
                <a:gd name="connsiteX9" fmla="*/ 32512 w 71680"/>
                <a:gd name="connsiteY9" fmla="*/ 45957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49920" y="16261"/>
                  </a:moveTo>
                  <a:cubicBezTo>
                    <a:pt x="69376" y="28549"/>
                    <a:pt x="75520" y="41861"/>
                    <a:pt x="68352" y="53125"/>
                  </a:cubicBezTo>
                  <a:cubicBezTo>
                    <a:pt x="62208" y="63365"/>
                    <a:pt x="46848" y="63365"/>
                    <a:pt x="28416" y="52101"/>
                  </a:cubicBezTo>
                  <a:cubicBezTo>
                    <a:pt x="9984" y="39813"/>
                    <a:pt x="3840" y="26501"/>
                    <a:pt x="9984" y="15237"/>
                  </a:cubicBezTo>
                  <a:cubicBezTo>
                    <a:pt x="17152" y="4997"/>
                    <a:pt x="31488" y="4997"/>
                    <a:pt x="49920" y="16261"/>
                  </a:cubicBezTo>
                  <a:close/>
                  <a:moveTo>
                    <a:pt x="32512" y="45957"/>
                  </a:moveTo>
                  <a:cubicBezTo>
                    <a:pt x="46848" y="55173"/>
                    <a:pt x="58112" y="56197"/>
                    <a:pt x="62208" y="50053"/>
                  </a:cubicBezTo>
                  <a:cubicBezTo>
                    <a:pt x="66304" y="42885"/>
                    <a:pt x="60160" y="33669"/>
                    <a:pt x="45824" y="24453"/>
                  </a:cubicBezTo>
                  <a:cubicBezTo>
                    <a:pt x="31488" y="16261"/>
                    <a:pt x="21248" y="13189"/>
                    <a:pt x="16128" y="20357"/>
                  </a:cubicBezTo>
                  <a:cubicBezTo>
                    <a:pt x="12032" y="26501"/>
                    <a:pt x="17152" y="35717"/>
                    <a:pt x="32512" y="459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31E698-66B2-49A6-9B30-45CBA4A809BD}"/>
                </a:ext>
              </a:extLst>
            </p:cNvPr>
            <p:cNvSpPr/>
            <p:nvPr/>
          </p:nvSpPr>
          <p:spPr>
            <a:xfrm>
              <a:off x="6181568" y="2698792"/>
              <a:ext cx="71680" cy="61440"/>
            </a:xfrm>
            <a:custGeom>
              <a:avLst/>
              <a:gdLst>
                <a:gd name="connsiteX0" fmla="*/ 16896 w 71680"/>
                <a:gd name="connsiteY0" fmla="*/ 18944 h 61440"/>
                <a:gd name="connsiteX1" fmla="*/ 16896 w 71680"/>
                <a:gd name="connsiteY1" fmla="*/ 18944 h 61440"/>
                <a:gd name="connsiteX2" fmla="*/ 13824 w 71680"/>
                <a:gd name="connsiteY2" fmla="*/ 31232 h 61440"/>
                <a:gd name="connsiteX3" fmla="*/ 7680 w 71680"/>
                <a:gd name="connsiteY3" fmla="*/ 28160 h 61440"/>
                <a:gd name="connsiteX4" fmla="*/ 10752 w 71680"/>
                <a:gd name="connsiteY4" fmla="*/ 12800 h 61440"/>
                <a:gd name="connsiteX5" fmla="*/ 15872 w 71680"/>
                <a:gd name="connsiteY5" fmla="*/ 7680 h 61440"/>
                <a:gd name="connsiteX6" fmla="*/ 65024 w 71680"/>
                <a:gd name="connsiteY6" fmla="*/ 51712 h 61440"/>
                <a:gd name="connsiteX7" fmla="*/ 59904 w 71680"/>
                <a:gd name="connsiteY7" fmla="*/ 57856 h 61440"/>
                <a:gd name="connsiteX8" fmla="*/ 16896 w 71680"/>
                <a:gd name="connsiteY8" fmla="*/ 18944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8944"/>
                  </a:moveTo>
                  <a:lnTo>
                    <a:pt x="16896" y="18944"/>
                  </a:lnTo>
                  <a:lnTo>
                    <a:pt x="13824" y="31232"/>
                  </a:lnTo>
                  <a:lnTo>
                    <a:pt x="7680" y="28160"/>
                  </a:lnTo>
                  <a:lnTo>
                    <a:pt x="10752" y="12800"/>
                  </a:lnTo>
                  <a:lnTo>
                    <a:pt x="15872" y="7680"/>
                  </a:lnTo>
                  <a:lnTo>
                    <a:pt x="65024" y="51712"/>
                  </a:lnTo>
                  <a:lnTo>
                    <a:pt x="59904" y="57856"/>
                  </a:lnTo>
                  <a:lnTo>
                    <a:pt x="16896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57F4A1B-B2D2-48D4-96B9-729945EEA0A8}"/>
                </a:ext>
              </a:extLst>
            </p:cNvPr>
            <p:cNvSpPr/>
            <p:nvPr/>
          </p:nvSpPr>
          <p:spPr>
            <a:xfrm>
              <a:off x="6221784" y="2659109"/>
              <a:ext cx="61440" cy="71680"/>
            </a:xfrm>
            <a:custGeom>
              <a:avLst/>
              <a:gdLst>
                <a:gd name="connsiteX0" fmla="*/ 50409 w 61440"/>
                <a:gd name="connsiteY0" fmla="*/ 24835 h 71680"/>
                <a:gd name="connsiteX1" fmla="*/ 55529 w 61440"/>
                <a:gd name="connsiteY1" fmla="*/ 65795 h 71680"/>
                <a:gd name="connsiteX2" fmla="*/ 18664 w 61440"/>
                <a:gd name="connsiteY2" fmla="*/ 51459 h 71680"/>
                <a:gd name="connsiteX3" fmla="*/ 14569 w 61440"/>
                <a:gd name="connsiteY3" fmla="*/ 11523 h 71680"/>
                <a:gd name="connsiteX4" fmla="*/ 50409 w 61440"/>
                <a:gd name="connsiteY4" fmla="*/ 24835 h 71680"/>
                <a:gd name="connsiteX5" fmla="*/ 24809 w 61440"/>
                <a:gd name="connsiteY5" fmla="*/ 46339 h 71680"/>
                <a:gd name="connsiteX6" fmla="*/ 51433 w 61440"/>
                <a:gd name="connsiteY6" fmla="*/ 59651 h 71680"/>
                <a:gd name="connsiteX7" fmla="*/ 44265 w 61440"/>
                <a:gd name="connsiteY7" fmla="*/ 29955 h 71680"/>
                <a:gd name="connsiteX8" fmla="*/ 17640 w 61440"/>
                <a:gd name="connsiteY8" fmla="*/ 16643 h 71680"/>
                <a:gd name="connsiteX9" fmla="*/ 24809 w 61440"/>
                <a:gd name="connsiteY9" fmla="*/ 4633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409" y="24835"/>
                  </a:moveTo>
                  <a:cubicBezTo>
                    <a:pt x="64745" y="42243"/>
                    <a:pt x="65769" y="57603"/>
                    <a:pt x="55529" y="65795"/>
                  </a:cubicBezTo>
                  <a:cubicBezTo>
                    <a:pt x="46313" y="72963"/>
                    <a:pt x="31976" y="68867"/>
                    <a:pt x="18664" y="51459"/>
                  </a:cubicBezTo>
                  <a:cubicBezTo>
                    <a:pt x="5353" y="34051"/>
                    <a:pt x="4329" y="18691"/>
                    <a:pt x="14569" y="11523"/>
                  </a:cubicBezTo>
                  <a:cubicBezTo>
                    <a:pt x="23785" y="3331"/>
                    <a:pt x="37096" y="8451"/>
                    <a:pt x="50409" y="24835"/>
                  </a:cubicBezTo>
                  <a:close/>
                  <a:moveTo>
                    <a:pt x="24809" y="46339"/>
                  </a:moveTo>
                  <a:cubicBezTo>
                    <a:pt x="35049" y="59651"/>
                    <a:pt x="45289" y="64771"/>
                    <a:pt x="51433" y="59651"/>
                  </a:cubicBezTo>
                  <a:cubicBezTo>
                    <a:pt x="58601" y="54531"/>
                    <a:pt x="54505" y="43267"/>
                    <a:pt x="44265" y="29955"/>
                  </a:cubicBezTo>
                  <a:cubicBezTo>
                    <a:pt x="34025" y="16643"/>
                    <a:pt x="24809" y="11523"/>
                    <a:pt x="17640" y="16643"/>
                  </a:cubicBezTo>
                  <a:cubicBezTo>
                    <a:pt x="11496" y="21763"/>
                    <a:pt x="13544" y="32003"/>
                    <a:pt x="24809" y="463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F2BBF54-87F8-4306-A66F-5A4E53533EBB}"/>
                </a:ext>
              </a:extLst>
            </p:cNvPr>
            <p:cNvSpPr/>
            <p:nvPr/>
          </p:nvSpPr>
          <p:spPr>
            <a:xfrm>
              <a:off x="6266560" y="2629160"/>
              <a:ext cx="51200" cy="71680"/>
            </a:xfrm>
            <a:custGeom>
              <a:avLst/>
              <a:gdLst>
                <a:gd name="connsiteX0" fmla="*/ 19968 w 51200"/>
                <a:gd name="connsiteY0" fmla="*/ 18944 h 71680"/>
                <a:gd name="connsiteX1" fmla="*/ 19968 w 51200"/>
                <a:gd name="connsiteY1" fmla="*/ 18944 h 71680"/>
                <a:gd name="connsiteX2" fmla="*/ 12800 w 51200"/>
                <a:gd name="connsiteY2" fmla="*/ 29184 h 71680"/>
                <a:gd name="connsiteX3" fmla="*/ 7680 w 51200"/>
                <a:gd name="connsiteY3" fmla="*/ 24064 h 71680"/>
                <a:gd name="connsiteX4" fmla="*/ 15872 w 51200"/>
                <a:gd name="connsiteY4" fmla="*/ 10752 h 71680"/>
                <a:gd name="connsiteX5" fmla="*/ 22016 w 51200"/>
                <a:gd name="connsiteY5" fmla="*/ 7680 h 71680"/>
                <a:gd name="connsiteX6" fmla="*/ 52736 w 51200"/>
                <a:gd name="connsiteY6" fmla="*/ 67072 h 71680"/>
                <a:gd name="connsiteX7" fmla="*/ 45568 w 51200"/>
                <a:gd name="connsiteY7" fmla="*/ 71168 h 71680"/>
                <a:gd name="connsiteX8" fmla="*/ 19968 w 51200"/>
                <a:gd name="connsiteY8" fmla="*/ 18944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8944"/>
                  </a:moveTo>
                  <a:lnTo>
                    <a:pt x="19968" y="18944"/>
                  </a:lnTo>
                  <a:lnTo>
                    <a:pt x="12800" y="29184"/>
                  </a:lnTo>
                  <a:lnTo>
                    <a:pt x="7680" y="24064"/>
                  </a:lnTo>
                  <a:lnTo>
                    <a:pt x="15872" y="10752"/>
                  </a:lnTo>
                  <a:lnTo>
                    <a:pt x="22016" y="7680"/>
                  </a:lnTo>
                  <a:lnTo>
                    <a:pt x="52736" y="67072"/>
                  </a:lnTo>
                  <a:lnTo>
                    <a:pt x="45568" y="71168"/>
                  </a:lnTo>
                  <a:lnTo>
                    <a:pt x="19968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B015BB2-16EF-4A23-BF6B-ACF18C41D699}"/>
                </a:ext>
              </a:extLst>
            </p:cNvPr>
            <p:cNvSpPr/>
            <p:nvPr/>
          </p:nvSpPr>
          <p:spPr>
            <a:xfrm>
              <a:off x="6317180" y="2608751"/>
              <a:ext cx="51200" cy="81920"/>
            </a:xfrm>
            <a:custGeom>
              <a:avLst/>
              <a:gdLst>
                <a:gd name="connsiteX0" fmla="*/ 50244 w 51200"/>
                <a:gd name="connsiteY0" fmla="*/ 34233 h 81920"/>
                <a:gd name="connsiteX1" fmla="*/ 40004 w 51200"/>
                <a:gd name="connsiteY1" fmla="*/ 74169 h 81920"/>
                <a:gd name="connsiteX2" fmla="*/ 10308 w 51200"/>
                <a:gd name="connsiteY2" fmla="*/ 47545 h 81920"/>
                <a:gd name="connsiteX3" fmla="*/ 20548 w 51200"/>
                <a:gd name="connsiteY3" fmla="*/ 8633 h 81920"/>
                <a:gd name="connsiteX4" fmla="*/ 50244 w 51200"/>
                <a:gd name="connsiteY4" fmla="*/ 34233 h 81920"/>
                <a:gd name="connsiteX5" fmla="*/ 18500 w 51200"/>
                <a:gd name="connsiteY5" fmla="*/ 45497 h 81920"/>
                <a:gd name="connsiteX6" fmla="*/ 37957 w 51200"/>
                <a:gd name="connsiteY6" fmla="*/ 68025 h 81920"/>
                <a:gd name="connsiteX7" fmla="*/ 42053 w 51200"/>
                <a:gd name="connsiteY7" fmla="*/ 38329 h 81920"/>
                <a:gd name="connsiteX8" fmla="*/ 22597 w 51200"/>
                <a:gd name="connsiteY8" fmla="*/ 15801 h 81920"/>
                <a:gd name="connsiteX9" fmla="*/ 18500 w 51200"/>
                <a:gd name="connsiteY9" fmla="*/ 45497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0244" y="34233"/>
                  </a:moveTo>
                  <a:cubicBezTo>
                    <a:pt x="56389" y="55737"/>
                    <a:pt x="53317" y="70073"/>
                    <a:pt x="40004" y="74169"/>
                  </a:cubicBezTo>
                  <a:cubicBezTo>
                    <a:pt x="28740" y="77241"/>
                    <a:pt x="17477" y="68025"/>
                    <a:pt x="10308" y="47545"/>
                  </a:cubicBezTo>
                  <a:cubicBezTo>
                    <a:pt x="4164" y="26041"/>
                    <a:pt x="9284" y="11705"/>
                    <a:pt x="20548" y="8633"/>
                  </a:cubicBezTo>
                  <a:cubicBezTo>
                    <a:pt x="32837" y="4537"/>
                    <a:pt x="44100" y="13753"/>
                    <a:pt x="50244" y="34233"/>
                  </a:cubicBezTo>
                  <a:close/>
                  <a:moveTo>
                    <a:pt x="18500" y="45497"/>
                  </a:moveTo>
                  <a:cubicBezTo>
                    <a:pt x="23620" y="61881"/>
                    <a:pt x="30789" y="70073"/>
                    <a:pt x="37957" y="68025"/>
                  </a:cubicBezTo>
                  <a:cubicBezTo>
                    <a:pt x="46149" y="65977"/>
                    <a:pt x="47173" y="53689"/>
                    <a:pt x="42053" y="38329"/>
                  </a:cubicBezTo>
                  <a:cubicBezTo>
                    <a:pt x="36933" y="22969"/>
                    <a:pt x="30789" y="13753"/>
                    <a:pt x="22597" y="15801"/>
                  </a:cubicBezTo>
                  <a:cubicBezTo>
                    <a:pt x="15428" y="16825"/>
                    <a:pt x="12357" y="28089"/>
                    <a:pt x="18500" y="454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232AEFB-07A6-41CC-894F-96F5F710A5D5}"/>
                </a:ext>
              </a:extLst>
            </p:cNvPr>
            <p:cNvSpPr/>
            <p:nvPr/>
          </p:nvSpPr>
          <p:spPr>
            <a:xfrm>
              <a:off x="6374080" y="2598440"/>
              <a:ext cx="40960" cy="81920"/>
            </a:xfrm>
            <a:custGeom>
              <a:avLst/>
              <a:gdLst>
                <a:gd name="connsiteX0" fmla="*/ 19968 w 40960"/>
                <a:gd name="connsiteY0" fmla="*/ 16896 h 81920"/>
                <a:gd name="connsiteX1" fmla="*/ 19968 w 40960"/>
                <a:gd name="connsiteY1" fmla="*/ 16896 h 81920"/>
                <a:gd name="connsiteX2" fmla="*/ 9728 w 40960"/>
                <a:gd name="connsiteY2" fmla="*/ 24064 h 81920"/>
                <a:gd name="connsiteX3" fmla="*/ 7680 w 40960"/>
                <a:gd name="connsiteY3" fmla="*/ 16896 h 81920"/>
                <a:gd name="connsiteX4" fmla="*/ 19968 w 40960"/>
                <a:gd name="connsiteY4" fmla="*/ 8704 h 81920"/>
                <a:gd name="connsiteX5" fmla="*/ 27136 w 40960"/>
                <a:gd name="connsiteY5" fmla="*/ 7680 h 81920"/>
                <a:gd name="connsiteX6" fmla="*/ 34304 w 40960"/>
                <a:gd name="connsiteY6" fmla="*/ 74240 h 81920"/>
                <a:gd name="connsiteX7" fmla="*/ 26112 w 40960"/>
                <a:gd name="connsiteY7" fmla="*/ 75264 h 81920"/>
                <a:gd name="connsiteX8" fmla="*/ 19968 w 4096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19968" y="16896"/>
                  </a:moveTo>
                  <a:lnTo>
                    <a:pt x="19968" y="16896"/>
                  </a:lnTo>
                  <a:lnTo>
                    <a:pt x="9728" y="24064"/>
                  </a:lnTo>
                  <a:lnTo>
                    <a:pt x="7680" y="16896"/>
                  </a:lnTo>
                  <a:lnTo>
                    <a:pt x="19968" y="8704"/>
                  </a:lnTo>
                  <a:lnTo>
                    <a:pt x="27136" y="7680"/>
                  </a:lnTo>
                  <a:lnTo>
                    <a:pt x="34304" y="74240"/>
                  </a:lnTo>
                  <a:lnTo>
                    <a:pt x="26112" y="75264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51D1314-6D41-4775-A38F-6339567CA4FC}"/>
                </a:ext>
              </a:extLst>
            </p:cNvPr>
            <p:cNvSpPr/>
            <p:nvPr/>
          </p:nvSpPr>
          <p:spPr>
            <a:xfrm>
              <a:off x="641913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A7FB41B-D177-4A59-9557-ACE74FF79981}"/>
                </a:ext>
              </a:extLst>
            </p:cNvPr>
            <p:cNvSpPr/>
            <p:nvPr/>
          </p:nvSpPr>
          <p:spPr>
            <a:xfrm>
              <a:off x="647443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2739350-4012-4A9F-9A64-03BC38B435AC}"/>
                </a:ext>
              </a:extLst>
            </p:cNvPr>
            <p:cNvSpPr/>
            <p:nvPr/>
          </p:nvSpPr>
          <p:spPr>
            <a:xfrm>
              <a:off x="651641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BC12A23-8DC1-4EF0-8A33-E03327AEBF41}"/>
                </a:ext>
              </a:extLst>
            </p:cNvPr>
            <p:cNvSpPr/>
            <p:nvPr/>
          </p:nvSpPr>
          <p:spPr>
            <a:xfrm>
              <a:off x="65655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15A20FA-C848-4389-AA16-356EE70DAFA5}"/>
                </a:ext>
              </a:extLst>
            </p:cNvPr>
            <p:cNvSpPr/>
            <p:nvPr/>
          </p:nvSpPr>
          <p:spPr>
            <a:xfrm>
              <a:off x="661369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F0D6984-75A0-4B55-84C5-46DA5F9EBBCB}"/>
                </a:ext>
              </a:extLst>
            </p:cNvPr>
            <p:cNvSpPr/>
            <p:nvPr/>
          </p:nvSpPr>
          <p:spPr>
            <a:xfrm>
              <a:off x="666796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17ECA17-7639-4942-9F85-2691C38F5D18}"/>
                </a:ext>
              </a:extLst>
            </p:cNvPr>
            <p:cNvSpPr/>
            <p:nvPr/>
          </p:nvSpPr>
          <p:spPr>
            <a:xfrm>
              <a:off x="67109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9A7840A-F7E8-4000-A547-D4BB3DE497D1}"/>
                </a:ext>
              </a:extLst>
            </p:cNvPr>
            <p:cNvSpPr/>
            <p:nvPr/>
          </p:nvSpPr>
          <p:spPr>
            <a:xfrm>
              <a:off x="676524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98F8BE3-0CAB-4968-BDE5-7A75F16016EB}"/>
                </a:ext>
              </a:extLst>
            </p:cNvPr>
            <p:cNvSpPr/>
            <p:nvPr/>
          </p:nvSpPr>
          <p:spPr>
            <a:xfrm>
              <a:off x="681440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5050E2-0437-49E4-9FC7-BB47C89C2562}"/>
                </a:ext>
              </a:extLst>
            </p:cNvPr>
            <p:cNvSpPr/>
            <p:nvPr/>
          </p:nvSpPr>
          <p:spPr>
            <a:xfrm>
              <a:off x="685741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8E999F0-3BA6-4B6A-B83D-4237563878F0}"/>
                </a:ext>
              </a:extLst>
            </p:cNvPr>
            <p:cNvSpPr/>
            <p:nvPr/>
          </p:nvSpPr>
          <p:spPr>
            <a:xfrm>
              <a:off x="691168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C7572F8-5088-4D48-9513-73CF24E347AF}"/>
                </a:ext>
              </a:extLst>
            </p:cNvPr>
            <p:cNvSpPr/>
            <p:nvPr/>
          </p:nvSpPr>
          <p:spPr>
            <a:xfrm>
              <a:off x="695469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F54F78-F4DD-4D3B-B066-BF1786C46A1C}"/>
                </a:ext>
              </a:extLst>
            </p:cNvPr>
            <p:cNvSpPr/>
            <p:nvPr/>
          </p:nvSpPr>
          <p:spPr>
            <a:xfrm>
              <a:off x="700896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AE9046-94DA-4F1E-A929-CD263D06DEB8}"/>
                </a:ext>
              </a:extLst>
            </p:cNvPr>
            <p:cNvSpPr/>
            <p:nvPr/>
          </p:nvSpPr>
          <p:spPr>
            <a:xfrm>
              <a:off x="705709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F0D70BA-12ED-4102-BC07-3B4D9D0C9D7F}"/>
                </a:ext>
              </a:extLst>
            </p:cNvPr>
            <p:cNvSpPr/>
            <p:nvPr/>
          </p:nvSpPr>
          <p:spPr>
            <a:xfrm>
              <a:off x="710009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22F6D81-34D2-48CB-BDC0-428D5D46051D}"/>
                </a:ext>
              </a:extLst>
            </p:cNvPr>
            <p:cNvSpPr/>
            <p:nvPr/>
          </p:nvSpPr>
          <p:spPr>
            <a:xfrm>
              <a:off x="715437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0E50C7F-1A82-48B8-B773-6763B5D7DC6A}"/>
                </a:ext>
              </a:extLst>
            </p:cNvPr>
            <p:cNvSpPr/>
            <p:nvPr/>
          </p:nvSpPr>
          <p:spPr>
            <a:xfrm>
              <a:off x="719737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BD1E3DA-3FBD-46DE-842B-6D1DBDBBD2AD}"/>
                </a:ext>
              </a:extLst>
            </p:cNvPr>
            <p:cNvSpPr/>
            <p:nvPr/>
          </p:nvSpPr>
          <p:spPr>
            <a:xfrm>
              <a:off x="72516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D64B41C-6F47-4D8B-8F57-D7C146F65C87}"/>
                </a:ext>
              </a:extLst>
            </p:cNvPr>
            <p:cNvSpPr/>
            <p:nvPr/>
          </p:nvSpPr>
          <p:spPr>
            <a:xfrm>
              <a:off x="730080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81A0CEA-C98A-456B-B7C1-B63C5FCF9EEC}"/>
                </a:ext>
              </a:extLst>
            </p:cNvPr>
            <p:cNvSpPr/>
            <p:nvPr/>
          </p:nvSpPr>
          <p:spPr>
            <a:xfrm>
              <a:off x="734278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981A85B-6A71-4EBF-AABA-C4B2FC73433B}"/>
                </a:ext>
              </a:extLst>
            </p:cNvPr>
            <p:cNvSpPr/>
            <p:nvPr/>
          </p:nvSpPr>
          <p:spPr>
            <a:xfrm>
              <a:off x="739808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A3FCD62-ADCA-4CE2-9DA0-CB36A13E2786}"/>
                </a:ext>
              </a:extLst>
            </p:cNvPr>
            <p:cNvSpPr/>
            <p:nvPr/>
          </p:nvSpPr>
          <p:spPr>
            <a:xfrm>
              <a:off x="744006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7607246-5400-41A1-BBA0-BA29985CDB53}"/>
                </a:ext>
              </a:extLst>
            </p:cNvPr>
            <p:cNvSpPr/>
            <p:nvPr/>
          </p:nvSpPr>
          <p:spPr>
            <a:xfrm>
              <a:off x="749434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BF072A6-0D98-4161-AF9A-D9D69E6D61F8}"/>
                </a:ext>
              </a:extLst>
            </p:cNvPr>
            <p:cNvSpPr/>
            <p:nvPr/>
          </p:nvSpPr>
          <p:spPr>
            <a:xfrm>
              <a:off x="754349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6E090CD-3619-47C5-9C6E-47514FBAAED2}"/>
                </a:ext>
              </a:extLst>
            </p:cNvPr>
            <p:cNvSpPr/>
            <p:nvPr/>
          </p:nvSpPr>
          <p:spPr>
            <a:xfrm>
              <a:off x="758650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BDCA98-CEAB-4D59-A661-A9C5F75A5E1B}"/>
                </a:ext>
              </a:extLst>
            </p:cNvPr>
            <p:cNvSpPr/>
            <p:nvPr/>
          </p:nvSpPr>
          <p:spPr>
            <a:xfrm>
              <a:off x="764077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CF10F1-8AB6-4E97-BCF8-366096059962}"/>
                </a:ext>
              </a:extLst>
            </p:cNvPr>
            <p:cNvSpPr/>
            <p:nvPr/>
          </p:nvSpPr>
          <p:spPr>
            <a:xfrm>
              <a:off x="768378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F9E6ECF-8033-423E-A258-C2624918632E}"/>
                </a:ext>
              </a:extLst>
            </p:cNvPr>
            <p:cNvSpPr/>
            <p:nvPr/>
          </p:nvSpPr>
          <p:spPr>
            <a:xfrm>
              <a:off x="773190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911BF22-5FB3-4A5B-B969-CB875D718028}"/>
                </a:ext>
              </a:extLst>
            </p:cNvPr>
            <p:cNvSpPr/>
            <p:nvPr/>
          </p:nvSpPr>
          <p:spPr>
            <a:xfrm>
              <a:off x="778618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F54D7D7-C373-4EB3-BB66-D6269900E708}"/>
                </a:ext>
              </a:extLst>
            </p:cNvPr>
            <p:cNvSpPr/>
            <p:nvPr/>
          </p:nvSpPr>
          <p:spPr>
            <a:xfrm>
              <a:off x="782918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ACCD5C8-8882-4B10-BAC3-E524B8A7B892}"/>
                </a:ext>
              </a:extLst>
            </p:cNvPr>
            <p:cNvSpPr/>
            <p:nvPr/>
          </p:nvSpPr>
          <p:spPr>
            <a:xfrm>
              <a:off x="788346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84E2D84-D065-4088-9933-CCF883E8FC13}"/>
                </a:ext>
              </a:extLst>
            </p:cNvPr>
            <p:cNvSpPr/>
            <p:nvPr/>
          </p:nvSpPr>
          <p:spPr>
            <a:xfrm>
              <a:off x="79264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3343E1E-5B6D-496C-AFFB-325EF9A64832}"/>
                </a:ext>
              </a:extLst>
            </p:cNvPr>
            <p:cNvSpPr/>
            <p:nvPr/>
          </p:nvSpPr>
          <p:spPr>
            <a:xfrm>
              <a:off x="79807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9B7887A-1A00-40FB-A131-A8E6138B20FC}"/>
                </a:ext>
              </a:extLst>
            </p:cNvPr>
            <p:cNvSpPr/>
            <p:nvPr/>
          </p:nvSpPr>
          <p:spPr>
            <a:xfrm>
              <a:off x="80298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C6A2828-9FFF-4C8E-9E9A-DD4B45E96877}"/>
                </a:ext>
              </a:extLst>
            </p:cNvPr>
            <p:cNvSpPr/>
            <p:nvPr/>
          </p:nvSpPr>
          <p:spPr>
            <a:xfrm>
              <a:off x="80718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66AA28C-EF90-487E-88BB-0C3C96822C78}"/>
                </a:ext>
              </a:extLst>
            </p:cNvPr>
            <p:cNvSpPr/>
            <p:nvPr/>
          </p:nvSpPr>
          <p:spPr>
            <a:xfrm>
              <a:off x="812717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FB29654-6F88-41AB-B762-57A9BB37C73F}"/>
                </a:ext>
              </a:extLst>
            </p:cNvPr>
            <p:cNvSpPr/>
            <p:nvPr/>
          </p:nvSpPr>
          <p:spPr>
            <a:xfrm>
              <a:off x="8170181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5C6A6AE-F077-4667-950C-827A05814FBD}"/>
                </a:ext>
              </a:extLst>
            </p:cNvPr>
            <p:cNvSpPr/>
            <p:nvPr/>
          </p:nvSpPr>
          <p:spPr>
            <a:xfrm>
              <a:off x="822445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A0A22B2-CF24-4E12-BAC5-E4DFE7A03825}"/>
                </a:ext>
              </a:extLst>
            </p:cNvPr>
            <p:cNvSpPr/>
            <p:nvPr/>
          </p:nvSpPr>
          <p:spPr>
            <a:xfrm>
              <a:off x="826643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7959161-CECC-40EA-A543-D080AAD445A9}"/>
                </a:ext>
              </a:extLst>
            </p:cNvPr>
            <p:cNvSpPr/>
            <p:nvPr/>
          </p:nvSpPr>
          <p:spPr>
            <a:xfrm>
              <a:off x="83217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F4720E1-4FCA-4483-89A6-53E8243A8601}"/>
                </a:ext>
              </a:extLst>
            </p:cNvPr>
            <p:cNvSpPr/>
            <p:nvPr/>
          </p:nvSpPr>
          <p:spPr>
            <a:xfrm>
              <a:off x="836371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5C25C8D-DAD1-46C2-9B01-0DA1403EDF76}"/>
                </a:ext>
              </a:extLst>
            </p:cNvPr>
            <p:cNvSpPr/>
            <p:nvPr/>
          </p:nvSpPr>
          <p:spPr>
            <a:xfrm>
              <a:off x="841287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088B6CA-ABE5-4DDE-9ADC-1B8067A64A7A}"/>
                </a:ext>
              </a:extLst>
            </p:cNvPr>
            <p:cNvSpPr/>
            <p:nvPr/>
          </p:nvSpPr>
          <p:spPr>
            <a:xfrm>
              <a:off x="846714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DF96E6E-B97E-4F0B-9D9C-F83E8009C519}"/>
                </a:ext>
              </a:extLst>
            </p:cNvPr>
            <p:cNvSpPr/>
            <p:nvPr/>
          </p:nvSpPr>
          <p:spPr>
            <a:xfrm>
              <a:off x="8510064" y="2595368"/>
              <a:ext cx="51200" cy="81920"/>
            </a:xfrm>
            <a:custGeom>
              <a:avLst/>
              <a:gdLst>
                <a:gd name="connsiteX0" fmla="*/ 49750 w 51200"/>
                <a:gd name="connsiteY0" fmla="*/ 40448 h 81920"/>
                <a:gd name="connsiteX1" fmla="*/ 30294 w 51200"/>
                <a:gd name="connsiteY1" fmla="*/ 76288 h 81920"/>
                <a:gd name="connsiteX2" fmla="*/ 7766 w 51200"/>
                <a:gd name="connsiteY2" fmla="*/ 43520 h 81920"/>
                <a:gd name="connsiteX3" fmla="*/ 27222 w 51200"/>
                <a:gd name="connsiteY3" fmla="*/ 7680 h 81920"/>
                <a:gd name="connsiteX4" fmla="*/ 49750 w 51200"/>
                <a:gd name="connsiteY4" fmla="*/ 40448 h 81920"/>
                <a:gd name="connsiteX5" fmla="*/ 15958 w 51200"/>
                <a:gd name="connsiteY5" fmla="*/ 43520 h 81920"/>
                <a:gd name="connsiteX6" fmla="*/ 30294 w 51200"/>
                <a:gd name="connsiteY6" fmla="*/ 70144 h 81920"/>
                <a:gd name="connsiteX7" fmla="*/ 41559 w 51200"/>
                <a:gd name="connsiteY7" fmla="*/ 41472 h 81920"/>
                <a:gd name="connsiteX8" fmla="*/ 27222 w 51200"/>
                <a:gd name="connsiteY8" fmla="*/ 14848 h 81920"/>
                <a:gd name="connsiteX9" fmla="*/ 15958 w 51200"/>
                <a:gd name="connsiteY9" fmla="*/ 43520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750" y="40448"/>
                  </a:moveTo>
                  <a:cubicBezTo>
                    <a:pt x="50774" y="62976"/>
                    <a:pt x="43606" y="76288"/>
                    <a:pt x="30294" y="76288"/>
                  </a:cubicBezTo>
                  <a:cubicBezTo>
                    <a:pt x="18006" y="77312"/>
                    <a:pt x="9814" y="65024"/>
                    <a:pt x="7766" y="43520"/>
                  </a:cubicBezTo>
                  <a:cubicBezTo>
                    <a:pt x="6742" y="20992"/>
                    <a:pt x="14934" y="8704"/>
                    <a:pt x="27222" y="7680"/>
                  </a:cubicBezTo>
                  <a:cubicBezTo>
                    <a:pt x="40534" y="7680"/>
                    <a:pt x="48727" y="19968"/>
                    <a:pt x="49750" y="40448"/>
                  </a:cubicBezTo>
                  <a:close/>
                  <a:moveTo>
                    <a:pt x="15958" y="43520"/>
                  </a:moveTo>
                  <a:cubicBezTo>
                    <a:pt x="16982" y="60928"/>
                    <a:pt x="22102" y="70144"/>
                    <a:pt x="30294" y="70144"/>
                  </a:cubicBezTo>
                  <a:cubicBezTo>
                    <a:pt x="38486" y="70144"/>
                    <a:pt x="42582" y="58880"/>
                    <a:pt x="41559" y="41472"/>
                  </a:cubicBezTo>
                  <a:cubicBezTo>
                    <a:pt x="40534" y="25088"/>
                    <a:pt x="36439" y="14848"/>
                    <a:pt x="27222" y="14848"/>
                  </a:cubicBezTo>
                  <a:cubicBezTo>
                    <a:pt x="20054" y="15872"/>
                    <a:pt x="15958" y="26112"/>
                    <a:pt x="15958" y="435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75F5222-459A-4877-93CB-503C4B65F2AF}"/>
                </a:ext>
              </a:extLst>
            </p:cNvPr>
            <p:cNvSpPr/>
            <p:nvPr/>
          </p:nvSpPr>
          <p:spPr>
            <a:xfrm>
              <a:off x="8559303" y="2588200"/>
              <a:ext cx="51200" cy="71680"/>
            </a:xfrm>
            <a:custGeom>
              <a:avLst/>
              <a:gdLst>
                <a:gd name="connsiteX0" fmla="*/ 19968 w 51200"/>
                <a:gd name="connsiteY0" fmla="*/ 17920 h 71680"/>
                <a:gd name="connsiteX1" fmla="*/ 19968 w 51200"/>
                <a:gd name="connsiteY1" fmla="*/ 17920 h 71680"/>
                <a:gd name="connsiteX2" fmla="*/ 11776 w 51200"/>
                <a:gd name="connsiteY2" fmla="*/ 27136 h 71680"/>
                <a:gd name="connsiteX3" fmla="*/ 7680 w 51200"/>
                <a:gd name="connsiteY3" fmla="*/ 20992 h 71680"/>
                <a:gd name="connsiteX4" fmla="*/ 17920 w 51200"/>
                <a:gd name="connsiteY4" fmla="*/ 9728 h 71680"/>
                <a:gd name="connsiteX5" fmla="*/ 25088 w 51200"/>
                <a:gd name="connsiteY5" fmla="*/ 7680 h 71680"/>
                <a:gd name="connsiteX6" fmla="*/ 45568 w 51200"/>
                <a:gd name="connsiteY6" fmla="*/ 71168 h 71680"/>
                <a:gd name="connsiteX7" fmla="*/ 37376 w 51200"/>
                <a:gd name="connsiteY7" fmla="*/ 73216 h 71680"/>
                <a:gd name="connsiteX8" fmla="*/ 19968 w 51200"/>
                <a:gd name="connsiteY8" fmla="*/ 1792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7920"/>
                  </a:moveTo>
                  <a:lnTo>
                    <a:pt x="19968" y="17920"/>
                  </a:lnTo>
                  <a:lnTo>
                    <a:pt x="11776" y="27136"/>
                  </a:lnTo>
                  <a:lnTo>
                    <a:pt x="7680" y="20992"/>
                  </a:lnTo>
                  <a:lnTo>
                    <a:pt x="17920" y="9728"/>
                  </a:lnTo>
                  <a:lnTo>
                    <a:pt x="25088" y="7680"/>
                  </a:lnTo>
                  <a:lnTo>
                    <a:pt x="45568" y="71168"/>
                  </a:lnTo>
                  <a:lnTo>
                    <a:pt x="37376" y="73216"/>
                  </a:lnTo>
                  <a:lnTo>
                    <a:pt x="1996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B9E18BA-D767-456E-9F93-E59371EE754B}"/>
                </a:ext>
              </a:extLst>
            </p:cNvPr>
            <p:cNvSpPr/>
            <p:nvPr/>
          </p:nvSpPr>
          <p:spPr>
            <a:xfrm>
              <a:off x="8601410" y="2568054"/>
              <a:ext cx="61440" cy="71680"/>
            </a:xfrm>
            <a:custGeom>
              <a:avLst/>
              <a:gdLst>
                <a:gd name="connsiteX0" fmla="*/ 50565 w 61440"/>
                <a:gd name="connsiteY0" fmla="*/ 28850 h 71680"/>
                <a:gd name="connsiteX1" fmla="*/ 50565 w 61440"/>
                <a:gd name="connsiteY1" fmla="*/ 69810 h 71680"/>
                <a:gd name="connsiteX2" fmla="*/ 15749 w 61440"/>
                <a:gd name="connsiteY2" fmla="*/ 51378 h 71680"/>
                <a:gd name="connsiteX3" fmla="*/ 15749 w 61440"/>
                <a:gd name="connsiteY3" fmla="*/ 10418 h 71680"/>
                <a:gd name="connsiteX4" fmla="*/ 50565 w 61440"/>
                <a:gd name="connsiteY4" fmla="*/ 28850 h 71680"/>
                <a:gd name="connsiteX5" fmla="*/ 22917 w 61440"/>
                <a:gd name="connsiteY5" fmla="*/ 46258 h 71680"/>
                <a:gd name="connsiteX6" fmla="*/ 47493 w 61440"/>
                <a:gd name="connsiteY6" fmla="*/ 62642 h 71680"/>
                <a:gd name="connsiteX7" fmla="*/ 43397 w 61440"/>
                <a:gd name="connsiteY7" fmla="*/ 31922 h 71680"/>
                <a:gd name="connsiteX8" fmla="*/ 18821 w 61440"/>
                <a:gd name="connsiteY8" fmla="*/ 15538 h 71680"/>
                <a:gd name="connsiteX9" fmla="*/ 22917 w 61440"/>
                <a:gd name="connsiteY9" fmla="*/ 4625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565" y="28850"/>
                  </a:moveTo>
                  <a:cubicBezTo>
                    <a:pt x="62853" y="48306"/>
                    <a:pt x="61829" y="62642"/>
                    <a:pt x="50565" y="69810"/>
                  </a:cubicBezTo>
                  <a:cubicBezTo>
                    <a:pt x="40325" y="75954"/>
                    <a:pt x="27013" y="69810"/>
                    <a:pt x="15749" y="51378"/>
                  </a:cubicBezTo>
                  <a:cubicBezTo>
                    <a:pt x="4485" y="31922"/>
                    <a:pt x="5508" y="17586"/>
                    <a:pt x="15749" y="10418"/>
                  </a:cubicBezTo>
                  <a:cubicBezTo>
                    <a:pt x="27013" y="3250"/>
                    <a:pt x="40325" y="10418"/>
                    <a:pt x="50565" y="28850"/>
                  </a:cubicBezTo>
                  <a:close/>
                  <a:moveTo>
                    <a:pt x="22917" y="46258"/>
                  </a:moveTo>
                  <a:cubicBezTo>
                    <a:pt x="32133" y="60594"/>
                    <a:pt x="41349" y="66738"/>
                    <a:pt x="47493" y="62642"/>
                  </a:cubicBezTo>
                  <a:cubicBezTo>
                    <a:pt x="54661" y="58546"/>
                    <a:pt x="52613" y="47282"/>
                    <a:pt x="43397" y="31922"/>
                  </a:cubicBezTo>
                  <a:cubicBezTo>
                    <a:pt x="35205" y="17586"/>
                    <a:pt x="25989" y="10418"/>
                    <a:pt x="18821" y="15538"/>
                  </a:cubicBezTo>
                  <a:cubicBezTo>
                    <a:pt x="12677" y="20658"/>
                    <a:pt x="13701" y="30898"/>
                    <a:pt x="22917" y="462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BA38720-0957-4A88-A512-5F9A80127D0B}"/>
                </a:ext>
              </a:extLst>
            </p:cNvPr>
            <p:cNvSpPr/>
            <p:nvPr/>
          </p:nvSpPr>
          <p:spPr>
            <a:xfrm>
              <a:off x="8639175" y="2540071"/>
              <a:ext cx="71680" cy="61440"/>
            </a:xfrm>
            <a:custGeom>
              <a:avLst/>
              <a:gdLst>
                <a:gd name="connsiteX0" fmla="*/ 16896 w 71680"/>
                <a:gd name="connsiteY0" fmla="*/ 19968 h 61440"/>
                <a:gd name="connsiteX1" fmla="*/ 16896 w 71680"/>
                <a:gd name="connsiteY1" fmla="*/ 19968 h 61440"/>
                <a:gd name="connsiteX2" fmla="*/ 13824 w 71680"/>
                <a:gd name="connsiteY2" fmla="*/ 32256 h 61440"/>
                <a:gd name="connsiteX3" fmla="*/ 7680 w 71680"/>
                <a:gd name="connsiteY3" fmla="*/ 28160 h 61440"/>
                <a:gd name="connsiteX4" fmla="*/ 11776 w 71680"/>
                <a:gd name="connsiteY4" fmla="*/ 12800 h 61440"/>
                <a:gd name="connsiteX5" fmla="*/ 16896 w 71680"/>
                <a:gd name="connsiteY5" fmla="*/ 7680 h 61440"/>
                <a:gd name="connsiteX6" fmla="*/ 64000 w 71680"/>
                <a:gd name="connsiteY6" fmla="*/ 54784 h 61440"/>
                <a:gd name="connsiteX7" fmla="*/ 57856 w 71680"/>
                <a:gd name="connsiteY7" fmla="*/ 60928 h 61440"/>
                <a:gd name="connsiteX8" fmla="*/ 16896 w 71680"/>
                <a:gd name="connsiteY8" fmla="*/ 19968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9968"/>
                  </a:moveTo>
                  <a:lnTo>
                    <a:pt x="16896" y="19968"/>
                  </a:lnTo>
                  <a:lnTo>
                    <a:pt x="13824" y="32256"/>
                  </a:lnTo>
                  <a:lnTo>
                    <a:pt x="7680" y="28160"/>
                  </a:lnTo>
                  <a:lnTo>
                    <a:pt x="11776" y="12800"/>
                  </a:lnTo>
                  <a:lnTo>
                    <a:pt x="16896" y="7680"/>
                  </a:lnTo>
                  <a:lnTo>
                    <a:pt x="64000" y="54784"/>
                  </a:lnTo>
                  <a:lnTo>
                    <a:pt x="57856" y="60928"/>
                  </a:lnTo>
                  <a:lnTo>
                    <a:pt x="16896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C8F8A43-8CE2-4041-9D12-21E2F9D5722A}"/>
                </a:ext>
              </a:extLst>
            </p:cNvPr>
            <p:cNvSpPr/>
            <p:nvPr/>
          </p:nvSpPr>
          <p:spPr>
            <a:xfrm>
              <a:off x="8666980" y="2503294"/>
              <a:ext cx="71680" cy="61440"/>
            </a:xfrm>
            <a:custGeom>
              <a:avLst/>
              <a:gdLst>
                <a:gd name="connsiteX0" fmla="*/ 50531 w 71680"/>
                <a:gd name="connsiteY0" fmla="*/ 16809 h 61440"/>
                <a:gd name="connsiteX1" fmla="*/ 67939 w 71680"/>
                <a:gd name="connsiteY1" fmla="*/ 53673 h 61440"/>
                <a:gd name="connsiteX2" fmla="*/ 28003 w 71680"/>
                <a:gd name="connsiteY2" fmla="*/ 51625 h 61440"/>
                <a:gd name="connsiteX3" fmla="*/ 10595 w 71680"/>
                <a:gd name="connsiteY3" fmla="*/ 14761 h 61440"/>
                <a:gd name="connsiteX4" fmla="*/ 50531 w 71680"/>
                <a:gd name="connsiteY4" fmla="*/ 16809 h 61440"/>
                <a:gd name="connsiteX5" fmla="*/ 33123 w 71680"/>
                <a:gd name="connsiteY5" fmla="*/ 45481 h 61440"/>
                <a:gd name="connsiteX6" fmla="*/ 62819 w 71680"/>
                <a:gd name="connsiteY6" fmla="*/ 49577 h 61440"/>
                <a:gd name="connsiteX7" fmla="*/ 46435 w 71680"/>
                <a:gd name="connsiteY7" fmla="*/ 23977 h 61440"/>
                <a:gd name="connsiteX8" fmla="*/ 16739 w 71680"/>
                <a:gd name="connsiteY8" fmla="*/ 19881 h 61440"/>
                <a:gd name="connsiteX9" fmla="*/ 33123 w 71680"/>
                <a:gd name="connsiteY9" fmla="*/ 45481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50531" y="16809"/>
                  </a:moveTo>
                  <a:cubicBezTo>
                    <a:pt x="69987" y="29097"/>
                    <a:pt x="76132" y="42409"/>
                    <a:pt x="67939" y="53673"/>
                  </a:cubicBezTo>
                  <a:cubicBezTo>
                    <a:pt x="61795" y="63913"/>
                    <a:pt x="46435" y="63913"/>
                    <a:pt x="28003" y="51625"/>
                  </a:cubicBezTo>
                  <a:cubicBezTo>
                    <a:pt x="9571" y="39337"/>
                    <a:pt x="3427" y="25001"/>
                    <a:pt x="10595" y="14761"/>
                  </a:cubicBezTo>
                  <a:cubicBezTo>
                    <a:pt x="17763" y="4521"/>
                    <a:pt x="32099" y="5545"/>
                    <a:pt x="50531" y="16809"/>
                  </a:cubicBezTo>
                  <a:close/>
                  <a:moveTo>
                    <a:pt x="33123" y="45481"/>
                  </a:moveTo>
                  <a:cubicBezTo>
                    <a:pt x="47459" y="54697"/>
                    <a:pt x="58723" y="55721"/>
                    <a:pt x="62819" y="49577"/>
                  </a:cubicBezTo>
                  <a:cubicBezTo>
                    <a:pt x="67939" y="42409"/>
                    <a:pt x="60771" y="33193"/>
                    <a:pt x="46435" y="23977"/>
                  </a:cubicBezTo>
                  <a:cubicBezTo>
                    <a:pt x="33123" y="14761"/>
                    <a:pt x="21859" y="12713"/>
                    <a:pt x="16739" y="19881"/>
                  </a:cubicBezTo>
                  <a:cubicBezTo>
                    <a:pt x="12643" y="26025"/>
                    <a:pt x="17763" y="35241"/>
                    <a:pt x="33123" y="454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4A57C6-8A61-4D14-A383-DD28A2BB939F}"/>
                </a:ext>
              </a:extLst>
            </p:cNvPr>
            <p:cNvSpPr/>
            <p:nvPr/>
          </p:nvSpPr>
          <p:spPr>
            <a:xfrm>
              <a:off x="8690375" y="2468391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2256 h 40960"/>
                <a:gd name="connsiteX7" fmla="*/ 69120 w 71680"/>
                <a:gd name="connsiteY7" fmla="*/ 38400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2256"/>
                  </a:lnTo>
                  <a:lnTo>
                    <a:pt x="69120" y="38400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D3E1CD48-D9EA-4529-8E71-63C1C6EED780}"/>
              </a:ext>
            </a:extLst>
          </p:cNvPr>
          <p:cNvSpPr txBox="1"/>
          <p:nvPr/>
        </p:nvSpPr>
        <p:spPr>
          <a:xfrm>
            <a:off x="5105952" y="4168402"/>
            <a:ext cx="1983876" cy="2769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warehouses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48FF8A-937B-4161-9D45-ABFA2613149D}"/>
              </a:ext>
            </a:extLst>
          </p:cNvPr>
          <p:cNvSpPr txBox="1"/>
          <p:nvPr/>
        </p:nvSpPr>
        <p:spPr>
          <a:xfrm>
            <a:off x="4793751" y="3654445"/>
            <a:ext cx="2608278" cy="2769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Operational databases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8872A7B-5F42-4788-B449-FCE57B16EB20}"/>
              </a:ext>
            </a:extLst>
          </p:cNvPr>
          <p:cNvSpPr txBox="1"/>
          <p:nvPr/>
        </p:nvSpPr>
        <p:spPr>
          <a:xfrm>
            <a:off x="5499810" y="4682359"/>
            <a:ext cx="1196161" cy="2769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lakes</a:t>
            </a:r>
          </a:p>
        </p:txBody>
      </p:sp>
    </p:spTree>
    <p:extLst>
      <p:ext uri="{BB962C8B-B14F-4D97-AF65-F5344CB8AC3E}">
        <p14:creationId xmlns:p14="http://schemas.microsoft.com/office/powerpoint/2010/main" val="1392690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  <p:bldP spid="1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Data Estate</a:t>
            </a:r>
          </a:p>
        </p:txBody>
      </p:sp>
      <p:sp>
        <p:nvSpPr>
          <p:cNvPr id="4" name="IoT" title="Icon of five circles that all connect to a center circle">
            <a:extLst>
              <a:ext uri="{FF2B5EF4-FFF2-40B4-BE49-F238E27FC236}">
                <a16:creationId xmlns:a16="http://schemas.microsoft.com/office/drawing/2014/main" id="{B422E9EB-D2DE-4A9A-9902-50CA9E2C75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77391" y="1996745"/>
            <a:ext cx="441250" cy="441956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camera_4" title="Icon of a security camera">
            <a:extLst>
              <a:ext uri="{FF2B5EF4-FFF2-40B4-BE49-F238E27FC236}">
                <a16:creationId xmlns:a16="http://schemas.microsoft.com/office/drawing/2014/main" id="{95E54B2C-A27E-4A81-9882-B068B14BD67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03057" y="1997099"/>
            <a:ext cx="547399" cy="441250"/>
          </a:xfrm>
          <a:custGeom>
            <a:avLst/>
            <a:gdLst>
              <a:gd name="T0" fmla="*/ 284 w 297"/>
              <a:gd name="T1" fmla="*/ 84 h 238"/>
              <a:gd name="T2" fmla="*/ 13 w 297"/>
              <a:gd name="T3" fmla="*/ 84 h 238"/>
              <a:gd name="T4" fmla="*/ 0 w 297"/>
              <a:gd name="T5" fmla="*/ 71 h 238"/>
              <a:gd name="T6" fmla="*/ 0 w 297"/>
              <a:gd name="T7" fmla="*/ 13 h 238"/>
              <a:gd name="T8" fmla="*/ 13 w 297"/>
              <a:gd name="T9" fmla="*/ 0 h 238"/>
              <a:gd name="T10" fmla="*/ 284 w 297"/>
              <a:gd name="T11" fmla="*/ 0 h 238"/>
              <a:gd name="T12" fmla="*/ 297 w 297"/>
              <a:gd name="T13" fmla="*/ 13 h 238"/>
              <a:gd name="T14" fmla="*/ 297 w 297"/>
              <a:gd name="T15" fmla="*/ 71 h 238"/>
              <a:gd name="T16" fmla="*/ 284 w 297"/>
              <a:gd name="T17" fmla="*/ 84 h 238"/>
              <a:gd name="T18" fmla="*/ 31 w 297"/>
              <a:gd name="T19" fmla="*/ 84 h 238"/>
              <a:gd name="T20" fmla="*/ 31 w 297"/>
              <a:gd name="T21" fmla="*/ 121 h 238"/>
              <a:gd name="T22" fmla="*/ 149 w 297"/>
              <a:gd name="T23" fmla="*/ 238 h 238"/>
              <a:gd name="T24" fmla="*/ 149 w 297"/>
              <a:gd name="T25" fmla="*/ 238 h 238"/>
              <a:gd name="T26" fmla="*/ 266 w 297"/>
              <a:gd name="T27" fmla="*/ 121 h 238"/>
              <a:gd name="T28" fmla="*/ 266 w 297"/>
              <a:gd name="T29" fmla="*/ 84 h 238"/>
              <a:gd name="T30" fmla="*/ 207 w 297"/>
              <a:gd name="T31" fmla="*/ 223 h 238"/>
              <a:gd name="T32" fmla="*/ 207 w 297"/>
              <a:gd name="T33" fmla="*/ 174 h 238"/>
              <a:gd name="T34" fmla="*/ 149 w 297"/>
              <a:gd name="T35" fmla="*/ 115 h 238"/>
              <a:gd name="T36" fmla="*/ 149 w 297"/>
              <a:gd name="T37" fmla="*/ 115 h 238"/>
              <a:gd name="T38" fmla="*/ 90 w 297"/>
              <a:gd name="T39" fmla="*/ 174 h 238"/>
              <a:gd name="T40" fmla="*/ 90 w 297"/>
              <a:gd name="T41" fmla="*/ 223 h 238"/>
              <a:gd name="T42" fmla="*/ 149 w 297"/>
              <a:gd name="T43" fmla="*/ 135 h 238"/>
              <a:gd name="T44" fmla="*/ 112 w 297"/>
              <a:gd name="T45" fmla="*/ 172 h 238"/>
              <a:gd name="T46" fmla="*/ 149 w 297"/>
              <a:gd name="T47" fmla="*/ 209 h 238"/>
              <a:gd name="T48" fmla="*/ 185 w 297"/>
              <a:gd name="T49" fmla="*/ 172 h 238"/>
              <a:gd name="T50" fmla="*/ 149 w 297"/>
              <a:gd name="T51" fmla="*/ 135 h 238"/>
              <a:gd name="T52" fmla="*/ 266 w 297"/>
              <a:gd name="T53" fmla="*/ 41 h 238"/>
              <a:gd name="T54" fmla="*/ 259 w 297"/>
              <a:gd name="T55" fmla="*/ 48 h 238"/>
              <a:gd name="T56" fmla="*/ 266 w 297"/>
              <a:gd name="T57" fmla="*/ 56 h 238"/>
              <a:gd name="T58" fmla="*/ 274 w 297"/>
              <a:gd name="T59" fmla="*/ 48 h 238"/>
              <a:gd name="T60" fmla="*/ 266 w 297"/>
              <a:gd name="T61" fmla="*/ 4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7" h="238">
                <a:moveTo>
                  <a:pt x="284" y="84"/>
                </a:moveTo>
                <a:cubicBezTo>
                  <a:pt x="13" y="84"/>
                  <a:pt x="13" y="84"/>
                  <a:pt x="13" y="84"/>
                </a:cubicBezTo>
                <a:cubicBezTo>
                  <a:pt x="6" y="84"/>
                  <a:pt x="0" y="78"/>
                  <a:pt x="0" y="7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91" y="0"/>
                  <a:pt x="297" y="6"/>
                  <a:pt x="297" y="13"/>
                </a:cubicBezTo>
                <a:cubicBezTo>
                  <a:pt x="297" y="71"/>
                  <a:pt x="297" y="71"/>
                  <a:pt x="297" y="71"/>
                </a:cubicBezTo>
                <a:cubicBezTo>
                  <a:pt x="297" y="78"/>
                  <a:pt x="291" y="84"/>
                  <a:pt x="284" y="84"/>
                </a:cubicBezTo>
                <a:close/>
                <a:moveTo>
                  <a:pt x="31" y="84"/>
                </a:moveTo>
                <a:cubicBezTo>
                  <a:pt x="31" y="121"/>
                  <a:pt x="31" y="121"/>
                  <a:pt x="31" y="121"/>
                </a:cubicBezTo>
                <a:cubicBezTo>
                  <a:pt x="31" y="185"/>
                  <a:pt x="84" y="238"/>
                  <a:pt x="149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213" y="238"/>
                  <a:pt x="266" y="185"/>
                  <a:pt x="266" y="121"/>
                </a:cubicBezTo>
                <a:cubicBezTo>
                  <a:pt x="266" y="84"/>
                  <a:pt x="266" y="84"/>
                  <a:pt x="266" y="84"/>
                </a:cubicBezTo>
                <a:moveTo>
                  <a:pt x="207" y="223"/>
                </a:moveTo>
                <a:cubicBezTo>
                  <a:pt x="207" y="174"/>
                  <a:pt x="207" y="174"/>
                  <a:pt x="207" y="174"/>
                </a:cubicBezTo>
                <a:cubicBezTo>
                  <a:pt x="207" y="141"/>
                  <a:pt x="181" y="115"/>
                  <a:pt x="149" y="115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17" y="115"/>
                  <a:pt x="90" y="141"/>
                  <a:pt x="90" y="174"/>
                </a:cubicBezTo>
                <a:cubicBezTo>
                  <a:pt x="90" y="223"/>
                  <a:pt x="90" y="223"/>
                  <a:pt x="90" y="223"/>
                </a:cubicBezTo>
                <a:moveTo>
                  <a:pt x="149" y="135"/>
                </a:moveTo>
                <a:cubicBezTo>
                  <a:pt x="128" y="135"/>
                  <a:pt x="112" y="152"/>
                  <a:pt x="112" y="172"/>
                </a:cubicBezTo>
                <a:cubicBezTo>
                  <a:pt x="112" y="192"/>
                  <a:pt x="128" y="209"/>
                  <a:pt x="149" y="209"/>
                </a:cubicBezTo>
                <a:cubicBezTo>
                  <a:pt x="169" y="209"/>
                  <a:pt x="185" y="192"/>
                  <a:pt x="185" y="172"/>
                </a:cubicBezTo>
                <a:cubicBezTo>
                  <a:pt x="185" y="152"/>
                  <a:pt x="169" y="135"/>
                  <a:pt x="149" y="135"/>
                </a:cubicBezTo>
                <a:close/>
                <a:moveTo>
                  <a:pt x="266" y="41"/>
                </a:moveTo>
                <a:cubicBezTo>
                  <a:pt x="262" y="41"/>
                  <a:pt x="259" y="44"/>
                  <a:pt x="259" y="48"/>
                </a:cubicBezTo>
                <a:cubicBezTo>
                  <a:pt x="259" y="53"/>
                  <a:pt x="262" y="56"/>
                  <a:pt x="266" y="56"/>
                </a:cubicBezTo>
                <a:cubicBezTo>
                  <a:pt x="270" y="56"/>
                  <a:pt x="274" y="53"/>
                  <a:pt x="274" y="48"/>
                </a:cubicBezTo>
                <a:cubicBezTo>
                  <a:pt x="274" y="44"/>
                  <a:pt x="270" y="41"/>
                  <a:pt x="266" y="41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ActivityFeed_F056" title="Icon of two chat bubbles stacked vertically">
            <a:extLst>
              <a:ext uri="{FF2B5EF4-FFF2-40B4-BE49-F238E27FC236}">
                <a16:creationId xmlns:a16="http://schemas.microsoft.com/office/drawing/2014/main" id="{BDB26DC0-FADE-4477-8A51-EB47B2EBFB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72494" y="1997099"/>
            <a:ext cx="497705" cy="441250"/>
          </a:xfrm>
          <a:custGeom>
            <a:avLst/>
            <a:gdLst>
              <a:gd name="T0" fmla="*/ 3734 w 4408"/>
              <a:gd name="T1" fmla="*/ 3380 h 3908"/>
              <a:gd name="T2" fmla="*/ 879 w 4408"/>
              <a:gd name="T3" fmla="*/ 3380 h 3908"/>
              <a:gd name="T4" fmla="*/ 879 w 4408"/>
              <a:gd name="T5" fmla="*/ 2056 h 3908"/>
              <a:gd name="T6" fmla="*/ 4408 w 4408"/>
              <a:gd name="T7" fmla="*/ 2056 h 3908"/>
              <a:gd name="T8" fmla="*/ 4408 w 4408"/>
              <a:gd name="T9" fmla="*/ 3380 h 3908"/>
              <a:gd name="T10" fmla="*/ 4261 w 4408"/>
              <a:gd name="T11" fmla="*/ 3380 h 3908"/>
              <a:gd name="T12" fmla="*/ 4261 w 4408"/>
              <a:gd name="T13" fmla="*/ 3908 h 3908"/>
              <a:gd name="T14" fmla="*/ 3734 w 4408"/>
              <a:gd name="T15" fmla="*/ 3380 h 3908"/>
              <a:gd name="T16" fmla="*/ 147 w 4408"/>
              <a:gd name="T17" fmla="*/ 1849 h 3908"/>
              <a:gd name="T18" fmla="*/ 673 w 4408"/>
              <a:gd name="T19" fmla="*/ 1323 h 3908"/>
              <a:gd name="T20" fmla="*/ 3523 w 4408"/>
              <a:gd name="T21" fmla="*/ 1323 h 3908"/>
              <a:gd name="T22" fmla="*/ 3523 w 4408"/>
              <a:gd name="T23" fmla="*/ 0 h 3908"/>
              <a:gd name="T24" fmla="*/ 0 w 4408"/>
              <a:gd name="T25" fmla="*/ 0 h 3908"/>
              <a:gd name="T26" fmla="*/ 0 w 4408"/>
              <a:gd name="T27" fmla="*/ 1323 h 3908"/>
              <a:gd name="T28" fmla="*/ 147 w 4408"/>
              <a:gd name="T29" fmla="*/ 1323 h 3908"/>
              <a:gd name="T30" fmla="*/ 147 w 4408"/>
              <a:gd name="T31" fmla="*/ 1849 h 3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08" h="3908">
                <a:moveTo>
                  <a:pt x="3734" y="3380"/>
                </a:moveTo>
                <a:lnTo>
                  <a:pt x="879" y="3380"/>
                </a:lnTo>
                <a:lnTo>
                  <a:pt x="879" y="2056"/>
                </a:lnTo>
                <a:lnTo>
                  <a:pt x="4408" y="2056"/>
                </a:lnTo>
                <a:lnTo>
                  <a:pt x="4408" y="3380"/>
                </a:lnTo>
                <a:lnTo>
                  <a:pt x="4261" y="3380"/>
                </a:lnTo>
                <a:lnTo>
                  <a:pt x="4261" y="3908"/>
                </a:lnTo>
                <a:lnTo>
                  <a:pt x="3734" y="3380"/>
                </a:lnTo>
                <a:close/>
                <a:moveTo>
                  <a:pt x="147" y="1849"/>
                </a:moveTo>
                <a:lnTo>
                  <a:pt x="673" y="1323"/>
                </a:lnTo>
                <a:lnTo>
                  <a:pt x="3523" y="1323"/>
                </a:lnTo>
                <a:lnTo>
                  <a:pt x="3523" y="0"/>
                </a:lnTo>
                <a:lnTo>
                  <a:pt x="0" y="0"/>
                </a:lnTo>
                <a:lnTo>
                  <a:pt x="0" y="1323"/>
                </a:lnTo>
                <a:lnTo>
                  <a:pt x="147" y="1323"/>
                </a:lnTo>
                <a:lnTo>
                  <a:pt x="147" y="1849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ShoppingCart_E7BF" title="Icon of a shopping cart">
            <a:extLst>
              <a:ext uri="{FF2B5EF4-FFF2-40B4-BE49-F238E27FC236}">
                <a16:creationId xmlns:a16="http://schemas.microsoft.com/office/drawing/2014/main" id="{2C964062-FB8F-47CF-8DDE-740DFBC851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23724" y="1997099"/>
            <a:ext cx="518902" cy="44125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location_3" title="Icon of a map with a pin in it">
            <a:extLst>
              <a:ext uri="{FF2B5EF4-FFF2-40B4-BE49-F238E27FC236}">
                <a16:creationId xmlns:a16="http://schemas.microsoft.com/office/drawing/2014/main" id="{9C82052B-147D-4502-99F8-3496175921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5749" y="1997099"/>
            <a:ext cx="525220" cy="441250"/>
          </a:xfrm>
          <a:custGeom>
            <a:avLst/>
            <a:gdLst>
              <a:gd name="T0" fmla="*/ 84 w 360"/>
              <a:gd name="T1" fmla="*/ 109 h 302"/>
              <a:gd name="T2" fmla="*/ 276 w 360"/>
              <a:gd name="T3" fmla="*/ 109 h 302"/>
              <a:gd name="T4" fmla="*/ 360 w 360"/>
              <a:gd name="T5" fmla="*/ 302 h 302"/>
              <a:gd name="T6" fmla="*/ 0 w 360"/>
              <a:gd name="T7" fmla="*/ 302 h 302"/>
              <a:gd name="T8" fmla="*/ 84 w 360"/>
              <a:gd name="T9" fmla="*/ 109 h 302"/>
              <a:gd name="T10" fmla="*/ 180 w 360"/>
              <a:gd name="T11" fmla="*/ 72 h 302"/>
              <a:gd name="T12" fmla="*/ 216 w 360"/>
              <a:gd name="T13" fmla="*/ 36 h 302"/>
              <a:gd name="T14" fmla="*/ 180 w 360"/>
              <a:gd name="T15" fmla="*/ 0 h 302"/>
              <a:gd name="T16" fmla="*/ 144 w 360"/>
              <a:gd name="T17" fmla="*/ 36 h 302"/>
              <a:gd name="T18" fmla="*/ 180 w 360"/>
              <a:gd name="T19" fmla="*/ 72 h 302"/>
              <a:gd name="T20" fmla="*/ 180 w 360"/>
              <a:gd name="T21" fmla="*/ 72 h 302"/>
              <a:gd name="T22" fmla="*/ 180 w 360"/>
              <a:gd name="T23" fmla="*/ 216 h 302"/>
              <a:gd name="T24" fmla="*/ 36 w 360"/>
              <a:gd name="T25" fmla="*/ 218 h 302"/>
              <a:gd name="T26" fmla="*/ 323 w 360"/>
              <a:gd name="T27" fmla="*/ 218 h 302"/>
              <a:gd name="T28" fmla="*/ 111 w 360"/>
              <a:gd name="T29" fmla="*/ 218 h 302"/>
              <a:gd name="T30" fmla="*/ 94 w 360"/>
              <a:gd name="T31" fmla="*/ 302 h 302"/>
              <a:gd name="T32" fmla="*/ 267 w 360"/>
              <a:gd name="T33" fmla="*/ 302 h 302"/>
              <a:gd name="T34" fmla="*/ 222 w 360"/>
              <a:gd name="T35" fmla="*/ 109 h 302"/>
              <a:gd name="T36" fmla="*/ 236 w 360"/>
              <a:gd name="T37" fmla="*/ 169 h 302"/>
              <a:gd name="T38" fmla="*/ 302 w 360"/>
              <a:gd name="T39" fmla="*/ 16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02">
                <a:moveTo>
                  <a:pt x="84" y="109"/>
                </a:moveTo>
                <a:cubicBezTo>
                  <a:pt x="276" y="109"/>
                  <a:pt x="276" y="109"/>
                  <a:pt x="276" y="109"/>
                </a:cubicBezTo>
                <a:cubicBezTo>
                  <a:pt x="360" y="302"/>
                  <a:pt x="360" y="302"/>
                  <a:pt x="360" y="302"/>
                </a:cubicBezTo>
                <a:cubicBezTo>
                  <a:pt x="0" y="302"/>
                  <a:pt x="0" y="302"/>
                  <a:pt x="0" y="302"/>
                </a:cubicBezTo>
                <a:lnTo>
                  <a:pt x="84" y="109"/>
                </a:lnTo>
                <a:close/>
                <a:moveTo>
                  <a:pt x="180" y="72"/>
                </a:moveTo>
                <a:cubicBezTo>
                  <a:pt x="200" y="72"/>
                  <a:pt x="216" y="56"/>
                  <a:pt x="216" y="36"/>
                </a:cubicBezTo>
                <a:cubicBezTo>
                  <a:pt x="216" y="16"/>
                  <a:pt x="200" y="0"/>
                  <a:pt x="180" y="0"/>
                </a:cubicBezTo>
                <a:cubicBezTo>
                  <a:pt x="160" y="0"/>
                  <a:pt x="144" y="16"/>
                  <a:pt x="144" y="36"/>
                </a:cubicBezTo>
                <a:cubicBezTo>
                  <a:pt x="144" y="56"/>
                  <a:pt x="160" y="72"/>
                  <a:pt x="180" y="72"/>
                </a:cubicBezTo>
                <a:close/>
                <a:moveTo>
                  <a:pt x="180" y="72"/>
                </a:moveTo>
                <a:cubicBezTo>
                  <a:pt x="180" y="216"/>
                  <a:pt x="180" y="216"/>
                  <a:pt x="180" y="216"/>
                </a:cubicBezTo>
                <a:moveTo>
                  <a:pt x="36" y="218"/>
                </a:moveTo>
                <a:cubicBezTo>
                  <a:pt x="323" y="218"/>
                  <a:pt x="323" y="218"/>
                  <a:pt x="323" y="218"/>
                </a:cubicBezTo>
                <a:moveTo>
                  <a:pt x="111" y="218"/>
                </a:moveTo>
                <a:cubicBezTo>
                  <a:pt x="94" y="302"/>
                  <a:pt x="94" y="302"/>
                  <a:pt x="94" y="302"/>
                </a:cubicBezTo>
                <a:moveTo>
                  <a:pt x="267" y="302"/>
                </a:moveTo>
                <a:cubicBezTo>
                  <a:pt x="222" y="109"/>
                  <a:pt x="222" y="109"/>
                  <a:pt x="222" y="109"/>
                </a:cubicBezTo>
                <a:moveTo>
                  <a:pt x="236" y="169"/>
                </a:moveTo>
                <a:cubicBezTo>
                  <a:pt x="302" y="169"/>
                  <a:pt x="302" y="169"/>
                  <a:pt x="302" y="16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CellPhone_Video" title="Icon of a cellphone with a play symbol on the screen">
            <a:extLst>
              <a:ext uri="{FF2B5EF4-FFF2-40B4-BE49-F238E27FC236}">
                <a16:creationId xmlns:a16="http://schemas.microsoft.com/office/drawing/2014/main" id="{279086AB-9A74-4E25-9742-617072273D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58309" y="1969521"/>
            <a:ext cx="297891" cy="496405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  <a:gd name="T22" fmla="*/ 1433 w 2250"/>
              <a:gd name="T23" fmla="*/ 1453 h 3750"/>
              <a:gd name="T24" fmla="*/ 817 w 2250"/>
              <a:gd name="T25" fmla="*/ 1064 h 3750"/>
              <a:gd name="T26" fmla="*/ 817 w 2250"/>
              <a:gd name="T27" fmla="*/ 1843 h 3750"/>
              <a:gd name="T28" fmla="*/ 1433 w 2250"/>
              <a:gd name="T29" fmla="*/ 1453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1433" y="1453"/>
                </a:moveTo>
                <a:cubicBezTo>
                  <a:pt x="817" y="1064"/>
                  <a:pt x="817" y="1064"/>
                  <a:pt x="817" y="1064"/>
                </a:cubicBezTo>
                <a:cubicBezTo>
                  <a:pt x="817" y="1843"/>
                  <a:pt x="817" y="1843"/>
                  <a:pt x="817" y="1843"/>
                </a:cubicBezTo>
                <a:lnTo>
                  <a:pt x="1433" y="1453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A2BB77-9BB6-4212-97E1-2248FCC674F3}"/>
              </a:ext>
            </a:extLst>
          </p:cNvPr>
          <p:cNvGrpSpPr/>
          <p:nvPr/>
        </p:nvGrpSpPr>
        <p:grpSpPr>
          <a:xfrm>
            <a:off x="2081054" y="2680605"/>
            <a:ext cx="3971307" cy="663379"/>
            <a:chOff x="3304120" y="2439719"/>
            <a:chExt cx="2720569" cy="45445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F3A993-9CFE-4EC0-8DF3-305ECDD43B6A}"/>
                </a:ext>
              </a:extLst>
            </p:cNvPr>
            <p:cNvSpPr/>
            <p:nvPr/>
          </p:nvSpPr>
          <p:spPr>
            <a:xfrm>
              <a:off x="3304120" y="2439719"/>
              <a:ext cx="81920" cy="40960"/>
            </a:xfrm>
            <a:custGeom>
              <a:avLst/>
              <a:gdLst>
                <a:gd name="connsiteX0" fmla="*/ 65024 w 81920"/>
                <a:gd name="connsiteY0" fmla="*/ 20992 h 40960"/>
                <a:gd name="connsiteX1" fmla="*/ 65024 w 81920"/>
                <a:gd name="connsiteY1" fmla="*/ 20992 h 40960"/>
                <a:gd name="connsiteX2" fmla="*/ 57856 w 81920"/>
                <a:gd name="connsiteY2" fmla="*/ 10752 h 40960"/>
                <a:gd name="connsiteX3" fmla="*/ 64000 w 81920"/>
                <a:gd name="connsiteY3" fmla="*/ 7680 h 40960"/>
                <a:gd name="connsiteX4" fmla="*/ 73216 w 81920"/>
                <a:gd name="connsiteY4" fmla="*/ 20992 h 40960"/>
                <a:gd name="connsiteX5" fmla="*/ 74240 w 81920"/>
                <a:gd name="connsiteY5" fmla="*/ 28160 h 40960"/>
                <a:gd name="connsiteX6" fmla="*/ 8704 w 81920"/>
                <a:gd name="connsiteY6" fmla="*/ 37376 h 40960"/>
                <a:gd name="connsiteX7" fmla="*/ 7680 w 81920"/>
                <a:gd name="connsiteY7" fmla="*/ 29184 h 40960"/>
                <a:gd name="connsiteX8" fmla="*/ 65024 w 81920"/>
                <a:gd name="connsiteY8" fmla="*/ 20992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40960">
                  <a:moveTo>
                    <a:pt x="65024" y="20992"/>
                  </a:moveTo>
                  <a:lnTo>
                    <a:pt x="65024" y="20992"/>
                  </a:lnTo>
                  <a:lnTo>
                    <a:pt x="57856" y="10752"/>
                  </a:lnTo>
                  <a:lnTo>
                    <a:pt x="64000" y="7680"/>
                  </a:lnTo>
                  <a:lnTo>
                    <a:pt x="73216" y="20992"/>
                  </a:lnTo>
                  <a:lnTo>
                    <a:pt x="74240" y="28160"/>
                  </a:lnTo>
                  <a:lnTo>
                    <a:pt x="8704" y="37376"/>
                  </a:lnTo>
                  <a:lnTo>
                    <a:pt x="7680" y="29184"/>
                  </a:lnTo>
                  <a:lnTo>
                    <a:pt x="65024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99156E3-F97D-45F1-AB3D-8381311F94FE}"/>
                </a:ext>
              </a:extLst>
            </p:cNvPr>
            <p:cNvSpPr/>
            <p:nvPr/>
          </p:nvSpPr>
          <p:spPr>
            <a:xfrm>
              <a:off x="3321528" y="2486823"/>
              <a:ext cx="71680" cy="51200"/>
            </a:xfrm>
            <a:custGeom>
              <a:avLst/>
              <a:gdLst>
                <a:gd name="connsiteX0" fmla="*/ 59904 w 71680"/>
                <a:gd name="connsiteY0" fmla="*/ 19968 h 51200"/>
                <a:gd name="connsiteX1" fmla="*/ 59904 w 71680"/>
                <a:gd name="connsiteY1" fmla="*/ 19968 h 51200"/>
                <a:gd name="connsiteX2" fmla="*/ 49664 w 71680"/>
                <a:gd name="connsiteY2" fmla="*/ 11776 h 51200"/>
                <a:gd name="connsiteX3" fmla="*/ 55808 w 71680"/>
                <a:gd name="connsiteY3" fmla="*/ 7680 h 51200"/>
                <a:gd name="connsiteX4" fmla="*/ 69120 w 71680"/>
                <a:gd name="connsiteY4" fmla="*/ 17920 h 51200"/>
                <a:gd name="connsiteX5" fmla="*/ 72192 w 71680"/>
                <a:gd name="connsiteY5" fmla="*/ 25088 h 51200"/>
                <a:gd name="connsiteX6" fmla="*/ 10752 w 71680"/>
                <a:gd name="connsiteY6" fmla="*/ 51712 h 51200"/>
                <a:gd name="connsiteX7" fmla="*/ 7680 w 71680"/>
                <a:gd name="connsiteY7" fmla="*/ 43520 h 51200"/>
                <a:gd name="connsiteX8" fmla="*/ 59904 w 71680"/>
                <a:gd name="connsiteY8" fmla="*/ 19968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51200">
                  <a:moveTo>
                    <a:pt x="59904" y="19968"/>
                  </a:moveTo>
                  <a:lnTo>
                    <a:pt x="59904" y="19968"/>
                  </a:lnTo>
                  <a:lnTo>
                    <a:pt x="49664" y="11776"/>
                  </a:lnTo>
                  <a:lnTo>
                    <a:pt x="55808" y="7680"/>
                  </a:lnTo>
                  <a:lnTo>
                    <a:pt x="69120" y="17920"/>
                  </a:lnTo>
                  <a:lnTo>
                    <a:pt x="72192" y="25088"/>
                  </a:lnTo>
                  <a:lnTo>
                    <a:pt x="10752" y="51712"/>
                  </a:lnTo>
                  <a:lnTo>
                    <a:pt x="7680" y="43520"/>
                  </a:lnTo>
                  <a:lnTo>
                    <a:pt x="59904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5173A2-3B0B-4526-A97F-E857B4D8C351}"/>
                </a:ext>
              </a:extLst>
            </p:cNvPr>
            <p:cNvSpPr/>
            <p:nvPr/>
          </p:nvSpPr>
          <p:spPr>
            <a:xfrm>
              <a:off x="3349176" y="2528743"/>
              <a:ext cx="71680" cy="71680"/>
            </a:xfrm>
            <a:custGeom>
              <a:avLst/>
              <a:gdLst>
                <a:gd name="connsiteX0" fmla="*/ 53760 w 71680"/>
                <a:gd name="connsiteY0" fmla="*/ 53825 h 71680"/>
                <a:gd name="connsiteX1" fmla="*/ 11776 w 71680"/>
                <a:gd name="connsiteY1" fmla="*/ 57921 h 71680"/>
                <a:gd name="connsiteX2" fmla="*/ 24064 w 71680"/>
                <a:gd name="connsiteY2" fmla="*/ 19008 h 71680"/>
                <a:gd name="connsiteX3" fmla="*/ 65024 w 71680"/>
                <a:gd name="connsiteY3" fmla="*/ 14912 h 71680"/>
                <a:gd name="connsiteX4" fmla="*/ 53760 w 71680"/>
                <a:gd name="connsiteY4" fmla="*/ 53825 h 71680"/>
                <a:gd name="connsiteX5" fmla="*/ 30208 w 71680"/>
                <a:gd name="connsiteY5" fmla="*/ 27200 h 71680"/>
                <a:gd name="connsiteX6" fmla="*/ 17920 w 71680"/>
                <a:gd name="connsiteY6" fmla="*/ 54849 h 71680"/>
                <a:gd name="connsiteX7" fmla="*/ 47616 w 71680"/>
                <a:gd name="connsiteY7" fmla="*/ 47680 h 71680"/>
                <a:gd name="connsiteX8" fmla="*/ 59904 w 71680"/>
                <a:gd name="connsiteY8" fmla="*/ 20032 h 71680"/>
                <a:gd name="connsiteX9" fmla="*/ 30208 w 71680"/>
                <a:gd name="connsiteY9" fmla="*/ 2720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60" y="53825"/>
                  </a:moveTo>
                  <a:cubicBezTo>
                    <a:pt x="36352" y="68161"/>
                    <a:pt x="22016" y="70209"/>
                    <a:pt x="11776" y="57921"/>
                  </a:cubicBezTo>
                  <a:cubicBezTo>
                    <a:pt x="3584" y="47680"/>
                    <a:pt x="7680" y="33344"/>
                    <a:pt x="24064" y="19008"/>
                  </a:cubicBezTo>
                  <a:cubicBezTo>
                    <a:pt x="41472" y="4672"/>
                    <a:pt x="56832" y="4672"/>
                    <a:pt x="65024" y="14912"/>
                  </a:cubicBezTo>
                  <a:cubicBezTo>
                    <a:pt x="75264" y="26176"/>
                    <a:pt x="70144" y="40512"/>
                    <a:pt x="53760" y="53825"/>
                  </a:cubicBezTo>
                  <a:close/>
                  <a:moveTo>
                    <a:pt x="30208" y="27200"/>
                  </a:moveTo>
                  <a:cubicBezTo>
                    <a:pt x="16896" y="37440"/>
                    <a:pt x="12800" y="47680"/>
                    <a:pt x="17920" y="54849"/>
                  </a:cubicBezTo>
                  <a:cubicBezTo>
                    <a:pt x="24064" y="60993"/>
                    <a:pt x="35328" y="57921"/>
                    <a:pt x="47616" y="47680"/>
                  </a:cubicBezTo>
                  <a:cubicBezTo>
                    <a:pt x="59904" y="37440"/>
                    <a:pt x="66048" y="27200"/>
                    <a:pt x="59904" y="20032"/>
                  </a:cubicBezTo>
                  <a:cubicBezTo>
                    <a:pt x="55808" y="13888"/>
                    <a:pt x="44544" y="14912"/>
                    <a:pt x="30208" y="27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BE95D0-C96D-423F-8FE4-7BF2F632A79D}"/>
                </a:ext>
              </a:extLst>
            </p:cNvPr>
            <p:cNvSpPr/>
            <p:nvPr/>
          </p:nvSpPr>
          <p:spPr>
            <a:xfrm>
              <a:off x="3399352" y="2565672"/>
              <a:ext cx="51200" cy="71680"/>
            </a:xfrm>
            <a:custGeom>
              <a:avLst/>
              <a:gdLst>
                <a:gd name="connsiteX0" fmla="*/ 41472 w 51200"/>
                <a:gd name="connsiteY0" fmla="*/ 15872 h 71680"/>
                <a:gd name="connsiteX1" fmla="*/ 41472 w 51200"/>
                <a:gd name="connsiteY1" fmla="*/ 15872 h 71680"/>
                <a:gd name="connsiteX2" fmla="*/ 28160 w 51200"/>
                <a:gd name="connsiteY2" fmla="*/ 13824 h 71680"/>
                <a:gd name="connsiteX3" fmla="*/ 30208 w 51200"/>
                <a:gd name="connsiteY3" fmla="*/ 7680 h 71680"/>
                <a:gd name="connsiteX4" fmla="*/ 46592 w 51200"/>
                <a:gd name="connsiteY4" fmla="*/ 9728 h 71680"/>
                <a:gd name="connsiteX5" fmla="*/ 52736 w 51200"/>
                <a:gd name="connsiteY5" fmla="*/ 13824 h 71680"/>
                <a:gd name="connsiteX6" fmla="*/ 14848 w 51200"/>
                <a:gd name="connsiteY6" fmla="*/ 68096 h 71680"/>
                <a:gd name="connsiteX7" fmla="*/ 7680 w 51200"/>
                <a:gd name="connsiteY7" fmla="*/ 62976 h 71680"/>
                <a:gd name="connsiteX8" fmla="*/ 41472 w 51200"/>
                <a:gd name="connsiteY8" fmla="*/ 15872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41472" y="15872"/>
                  </a:moveTo>
                  <a:lnTo>
                    <a:pt x="41472" y="15872"/>
                  </a:lnTo>
                  <a:lnTo>
                    <a:pt x="28160" y="13824"/>
                  </a:lnTo>
                  <a:lnTo>
                    <a:pt x="30208" y="7680"/>
                  </a:lnTo>
                  <a:lnTo>
                    <a:pt x="46592" y="9728"/>
                  </a:lnTo>
                  <a:lnTo>
                    <a:pt x="52736" y="13824"/>
                  </a:lnTo>
                  <a:lnTo>
                    <a:pt x="14848" y="68096"/>
                  </a:lnTo>
                  <a:lnTo>
                    <a:pt x="7680" y="62976"/>
                  </a:lnTo>
                  <a:lnTo>
                    <a:pt x="4147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6725987-E9F1-46FF-B45B-45A799AA6BF6}"/>
                </a:ext>
              </a:extLst>
            </p:cNvPr>
            <p:cNvSpPr/>
            <p:nvPr/>
          </p:nvSpPr>
          <p:spPr>
            <a:xfrm>
              <a:off x="3444977" y="2586156"/>
              <a:ext cx="61440" cy="81920"/>
            </a:xfrm>
            <a:custGeom>
              <a:avLst/>
              <a:gdLst>
                <a:gd name="connsiteX0" fmla="*/ 54215 w 61440"/>
                <a:gd name="connsiteY0" fmla="*/ 48636 h 81920"/>
                <a:gd name="connsiteX1" fmla="*/ 20423 w 61440"/>
                <a:gd name="connsiteY1" fmla="*/ 74236 h 81920"/>
                <a:gd name="connsiteX2" fmla="*/ 11207 w 61440"/>
                <a:gd name="connsiteY2" fmla="*/ 34299 h 81920"/>
                <a:gd name="connsiteX3" fmla="*/ 43975 w 61440"/>
                <a:gd name="connsiteY3" fmla="*/ 8699 h 81920"/>
                <a:gd name="connsiteX4" fmla="*/ 54215 w 61440"/>
                <a:gd name="connsiteY4" fmla="*/ 48636 h 81920"/>
                <a:gd name="connsiteX5" fmla="*/ 19399 w 61440"/>
                <a:gd name="connsiteY5" fmla="*/ 37371 h 81920"/>
                <a:gd name="connsiteX6" fmla="*/ 23495 w 61440"/>
                <a:gd name="connsiteY6" fmla="*/ 67068 h 81920"/>
                <a:gd name="connsiteX7" fmla="*/ 44999 w 61440"/>
                <a:gd name="connsiteY7" fmla="*/ 45563 h 81920"/>
                <a:gd name="connsiteX8" fmla="*/ 40903 w 61440"/>
                <a:gd name="connsiteY8" fmla="*/ 15867 h 81920"/>
                <a:gd name="connsiteX9" fmla="*/ 19399 w 61440"/>
                <a:gd name="connsiteY9" fmla="*/ 37371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81920">
                  <a:moveTo>
                    <a:pt x="54215" y="48636"/>
                  </a:moveTo>
                  <a:cubicBezTo>
                    <a:pt x="47047" y="70140"/>
                    <a:pt x="34759" y="79356"/>
                    <a:pt x="20423" y="74236"/>
                  </a:cubicBezTo>
                  <a:cubicBezTo>
                    <a:pt x="8135" y="70140"/>
                    <a:pt x="4039" y="55804"/>
                    <a:pt x="11207" y="34299"/>
                  </a:cubicBezTo>
                  <a:cubicBezTo>
                    <a:pt x="18375" y="12795"/>
                    <a:pt x="31687" y="4603"/>
                    <a:pt x="43975" y="8699"/>
                  </a:cubicBezTo>
                  <a:cubicBezTo>
                    <a:pt x="57287" y="13819"/>
                    <a:pt x="61383" y="28155"/>
                    <a:pt x="54215" y="48636"/>
                  </a:cubicBezTo>
                  <a:close/>
                  <a:moveTo>
                    <a:pt x="19399" y="37371"/>
                  </a:moveTo>
                  <a:cubicBezTo>
                    <a:pt x="14279" y="53756"/>
                    <a:pt x="15303" y="65020"/>
                    <a:pt x="23495" y="67068"/>
                  </a:cubicBezTo>
                  <a:cubicBezTo>
                    <a:pt x="32711" y="70140"/>
                    <a:pt x="39879" y="60924"/>
                    <a:pt x="44999" y="45563"/>
                  </a:cubicBezTo>
                  <a:cubicBezTo>
                    <a:pt x="50119" y="30203"/>
                    <a:pt x="50119" y="18939"/>
                    <a:pt x="40903" y="15867"/>
                  </a:cubicBezTo>
                  <a:cubicBezTo>
                    <a:pt x="33735" y="12795"/>
                    <a:pt x="25543" y="19963"/>
                    <a:pt x="19399" y="37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5A789B-F1DE-42DA-81FD-3849987C8AD1}"/>
                </a:ext>
              </a:extLst>
            </p:cNvPr>
            <p:cNvSpPr/>
            <p:nvPr/>
          </p:nvSpPr>
          <p:spPr>
            <a:xfrm>
              <a:off x="3508921" y="2597416"/>
              <a:ext cx="30720" cy="81920"/>
            </a:xfrm>
            <a:custGeom>
              <a:avLst/>
              <a:gdLst>
                <a:gd name="connsiteX0" fmla="*/ 22016 w 30720"/>
                <a:gd name="connsiteY0" fmla="*/ 15872 h 81920"/>
                <a:gd name="connsiteX1" fmla="*/ 22016 w 30720"/>
                <a:gd name="connsiteY1" fmla="*/ 15872 h 81920"/>
                <a:gd name="connsiteX2" fmla="*/ 9728 w 30720"/>
                <a:gd name="connsiteY2" fmla="*/ 20992 h 81920"/>
                <a:gd name="connsiteX3" fmla="*/ 7680 w 30720"/>
                <a:gd name="connsiteY3" fmla="*/ 14848 h 81920"/>
                <a:gd name="connsiteX4" fmla="*/ 23040 w 30720"/>
                <a:gd name="connsiteY4" fmla="*/ 7680 h 81920"/>
                <a:gd name="connsiteX5" fmla="*/ 30208 w 30720"/>
                <a:gd name="connsiteY5" fmla="*/ 7680 h 81920"/>
                <a:gd name="connsiteX6" fmla="*/ 27136 w 30720"/>
                <a:gd name="connsiteY6" fmla="*/ 74240 h 81920"/>
                <a:gd name="connsiteX7" fmla="*/ 18944 w 30720"/>
                <a:gd name="connsiteY7" fmla="*/ 74240 h 81920"/>
                <a:gd name="connsiteX8" fmla="*/ 22016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9728" y="20992"/>
                  </a:lnTo>
                  <a:lnTo>
                    <a:pt x="7680" y="14848"/>
                  </a:lnTo>
                  <a:lnTo>
                    <a:pt x="23040" y="7680"/>
                  </a:lnTo>
                  <a:lnTo>
                    <a:pt x="30208" y="7680"/>
                  </a:lnTo>
                  <a:lnTo>
                    <a:pt x="27136" y="74240"/>
                  </a:lnTo>
                  <a:lnTo>
                    <a:pt x="18944" y="74240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9E01C1-636C-4B37-8197-DA8170B30A19}"/>
                </a:ext>
              </a:extLst>
            </p:cNvPr>
            <p:cNvSpPr/>
            <p:nvPr/>
          </p:nvSpPr>
          <p:spPr>
            <a:xfrm>
              <a:off x="355397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DA8B266-313F-48EA-BBD0-80D384F5209E}"/>
                </a:ext>
              </a:extLst>
            </p:cNvPr>
            <p:cNvSpPr/>
            <p:nvPr/>
          </p:nvSpPr>
          <p:spPr>
            <a:xfrm>
              <a:off x="36143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2F7696-7646-48B3-B61A-7B5ED8A3DF40}"/>
                </a:ext>
              </a:extLst>
            </p:cNvPr>
            <p:cNvSpPr/>
            <p:nvPr/>
          </p:nvSpPr>
          <p:spPr>
            <a:xfrm>
              <a:off x="365944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D08A4ED-0174-474B-9951-926930CCE990}"/>
                </a:ext>
              </a:extLst>
            </p:cNvPr>
            <p:cNvSpPr/>
            <p:nvPr/>
          </p:nvSpPr>
          <p:spPr>
            <a:xfrm>
              <a:off x="37188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F03426-C66B-4E2A-BA25-B9AB409A1A8C}"/>
                </a:ext>
              </a:extLst>
            </p:cNvPr>
            <p:cNvSpPr/>
            <p:nvPr/>
          </p:nvSpPr>
          <p:spPr>
            <a:xfrm>
              <a:off x="376389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D78FA4-9E82-43EF-A492-FCA7EBF35BA1}"/>
                </a:ext>
              </a:extLst>
            </p:cNvPr>
            <p:cNvSpPr/>
            <p:nvPr/>
          </p:nvSpPr>
          <p:spPr>
            <a:xfrm>
              <a:off x="382431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F37DFD-5FDA-481F-B88B-9791F34B9E20}"/>
                </a:ext>
              </a:extLst>
            </p:cNvPr>
            <p:cNvSpPr/>
            <p:nvPr/>
          </p:nvSpPr>
          <p:spPr>
            <a:xfrm>
              <a:off x="386937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9ADE3F-1C9C-4F30-A738-3DF04F99451C}"/>
                </a:ext>
              </a:extLst>
            </p:cNvPr>
            <p:cNvSpPr/>
            <p:nvPr/>
          </p:nvSpPr>
          <p:spPr>
            <a:xfrm>
              <a:off x="3928762" y="2597416"/>
              <a:ext cx="30720" cy="81920"/>
            </a:xfrm>
            <a:custGeom>
              <a:avLst/>
              <a:gdLst>
                <a:gd name="connsiteX0" fmla="*/ 20992 w 30720"/>
                <a:gd name="connsiteY0" fmla="*/ 15872 h 81920"/>
                <a:gd name="connsiteX1" fmla="*/ 20992 w 30720"/>
                <a:gd name="connsiteY1" fmla="*/ 15872 h 81920"/>
                <a:gd name="connsiteX2" fmla="*/ 9728 w 30720"/>
                <a:gd name="connsiteY2" fmla="*/ 22016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5872"/>
                  </a:moveTo>
                  <a:lnTo>
                    <a:pt x="20992" y="15872"/>
                  </a:lnTo>
                  <a:lnTo>
                    <a:pt x="9728" y="22016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045B42-2AD9-4E80-B637-38C7AD4E3182}"/>
                </a:ext>
              </a:extLst>
            </p:cNvPr>
            <p:cNvSpPr/>
            <p:nvPr/>
          </p:nvSpPr>
          <p:spPr>
            <a:xfrm>
              <a:off x="397484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8C1E3F-1C57-4A8C-93A8-9A5221A1B7FB}"/>
                </a:ext>
              </a:extLst>
            </p:cNvPr>
            <p:cNvSpPr/>
            <p:nvPr/>
          </p:nvSpPr>
          <p:spPr>
            <a:xfrm>
              <a:off x="40342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847BD72-93BF-4684-B4A2-432749CA5A0F}"/>
                </a:ext>
              </a:extLst>
            </p:cNvPr>
            <p:cNvSpPr/>
            <p:nvPr/>
          </p:nvSpPr>
          <p:spPr>
            <a:xfrm>
              <a:off x="407929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91D21A-D86F-40C6-B4AA-086762CEFF07}"/>
                </a:ext>
              </a:extLst>
            </p:cNvPr>
            <p:cNvSpPr/>
            <p:nvPr/>
          </p:nvSpPr>
          <p:spPr>
            <a:xfrm>
              <a:off x="413253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66B5912-1AA4-4E77-A14B-C2E86E7BA4E1}"/>
                </a:ext>
              </a:extLst>
            </p:cNvPr>
            <p:cNvSpPr/>
            <p:nvPr/>
          </p:nvSpPr>
          <p:spPr>
            <a:xfrm>
              <a:off x="419193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04ED54-D622-4D4F-9D67-30B5861845D4}"/>
                </a:ext>
              </a:extLst>
            </p:cNvPr>
            <p:cNvSpPr/>
            <p:nvPr/>
          </p:nvSpPr>
          <p:spPr>
            <a:xfrm>
              <a:off x="423698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69AC3F3-B463-43B0-9D8F-FE9F5AB93470}"/>
                </a:ext>
              </a:extLst>
            </p:cNvPr>
            <p:cNvSpPr/>
            <p:nvPr/>
          </p:nvSpPr>
          <p:spPr>
            <a:xfrm>
              <a:off x="429637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D03D485-2D9C-41E4-84BF-960320A831EB}"/>
                </a:ext>
              </a:extLst>
            </p:cNvPr>
            <p:cNvSpPr/>
            <p:nvPr/>
          </p:nvSpPr>
          <p:spPr>
            <a:xfrm>
              <a:off x="434962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8023CBE-B9AD-4F80-A683-6F27A7AE3EA9}"/>
                </a:ext>
              </a:extLst>
            </p:cNvPr>
            <p:cNvSpPr/>
            <p:nvPr/>
          </p:nvSpPr>
          <p:spPr>
            <a:xfrm>
              <a:off x="44018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28A6266-4D0F-452E-BD7F-18860BA93072}"/>
                </a:ext>
              </a:extLst>
            </p:cNvPr>
            <p:cNvSpPr/>
            <p:nvPr/>
          </p:nvSpPr>
          <p:spPr>
            <a:xfrm>
              <a:off x="444690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9ADC1B-5FE2-43A8-BEAF-E68F33D541D9}"/>
                </a:ext>
              </a:extLst>
            </p:cNvPr>
            <p:cNvSpPr/>
            <p:nvPr/>
          </p:nvSpPr>
          <p:spPr>
            <a:xfrm>
              <a:off x="450015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C7DC6F0-D68D-40A7-8AB1-5BCCCC4BFE5C}"/>
                </a:ext>
              </a:extLst>
            </p:cNvPr>
            <p:cNvSpPr/>
            <p:nvPr/>
          </p:nvSpPr>
          <p:spPr>
            <a:xfrm>
              <a:off x="455237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0E035-A810-42D5-9FA9-B134B7BABC91}"/>
                </a:ext>
              </a:extLst>
            </p:cNvPr>
            <p:cNvSpPr/>
            <p:nvPr/>
          </p:nvSpPr>
          <p:spPr>
            <a:xfrm>
              <a:off x="460562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84B432-0CB4-4BF7-B7B2-37D210FBA113}"/>
                </a:ext>
              </a:extLst>
            </p:cNvPr>
            <p:cNvSpPr/>
            <p:nvPr/>
          </p:nvSpPr>
          <p:spPr>
            <a:xfrm>
              <a:off x="466502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71F1CDA-1812-4F86-AE09-381DE5B48049}"/>
                </a:ext>
              </a:extLst>
            </p:cNvPr>
            <p:cNvSpPr/>
            <p:nvPr/>
          </p:nvSpPr>
          <p:spPr>
            <a:xfrm>
              <a:off x="471724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C8ABAAA-4FAB-4FA8-AB80-AB661136C16E}"/>
                </a:ext>
              </a:extLst>
            </p:cNvPr>
            <p:cNvSpPr/>
            <p:nvPr/>
          </p:nvSpPr>
          <p:spPr>
            <a:xfrm>
              <a:off x="4769468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6B72489-C187-4B6B-9E2A-2C7FFC37BB8B}"/>
                </a:ext>
              </a:extLst>
            </p:cNvPr>
            <p:cNvSpPr/>
            <p:nvPr/>
          </p:nvSpPr>
          <p:spPr>
            <a:xfrm>
              <a:off x="482271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AE4679E-F862-47CF-A8B8-67D81DCF1CF2}"/>
                </a:ext>
              </a:extLst>
            </p:cNvPr>
            <p:cNvSpPr/>
            <p:nvPr/>
          </p:nvSpPr>
          <p:spPr>
            <a:xfrm>
              <a:off x="486777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8C0411C-A58B-4B18-BBAE-A8CD8919F9A9}"/>
                </a:ext>
              </a:extLst>
            </p:cNvPr>
            <p:cNvSpPr/>
            <p:nvPr/>
          </p:nvSpPr>
          <p:spPr>
            <a:xfrm>
              <a:off x="492716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90D6EC-D7B4-4B44-975C-28E579DFE150}"/>
                </a:ext>
              </a:extLst>
            </p:cNvPr>
            <p:cNvSpPr/>
            <p:nvPr/>
          </p:nvSpPr>
          <p:spPr>
            <a:xfrm>
              <a:off x="497324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39F9F2-820B-4494-AB47-94393594D6E7}"/>
                </a:ext>
              </a:extLst>
            </p:cNvPr>
            <p:cNvSpPr/>
            <p:nvPr/>
          </p:nvSpPr>
          <p:spPr>
            <a:xfrm>
              <a:off x="503263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6FA69EE-AC08-4679-BB58-DB620D5EA1EE}"/>
                </a:ext>
              </a:extLst>
            </p:cNvPr>
            <p:cNvSpPr/>
            <p:nvPr/>
          </p:nvSpPr>
          <p:spPr>
            <a:xfrm>
              <a:off x="507769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DCDA5B9-6D4E-48D0-8558-0562FAE06D3F}"/>
                </a:ext>
              </a:extLst>
            </p:cNvPr>
            <p:cNvSpPr/>
            <p:nvPr/>
          </p:nvSpPr>
          <p:spPr>
            <a:xfrm>
              <a:off x="513810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07A62E0-E49F-4B91-8CB3-E03F2684EF46}"/>
                </a:ext>
              </a:extLst>
            </p:cNvPr>
            <p:cNvSpPr/>
            <p:nvPr/>
          </p:nvSpPr>
          <p:spPr>
            <a:xfrm>
              <a:off x="518316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1DC822-35E1-4BD5-A006-EA1CB00D84A1}"/>
                </a:ext>
              </a:extLst>
            </p:cNvPr>
            <p:cNvSpPr/>
            <p:nvPr/>
          </p:nvSpPr>
          <p:spPr>
            <a:xfrm>
              <a:off x="523641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C034AC-FB7C-469A-8C41-378379498605}"/>
                </a:ext>
              </a:extLst>
            </p:cNvPr>
            <p:cNvSpPr/>
            <p:nvPr/>
          </p:nvSpPr>
          <p:spPr>
            <a:xfrm>
              <a:off x="5295805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B8B590-A078-441A-9ADC-A8178F6EA1E1}"/>
                </a:ext>
              </a:extLst>
            </p:cNvPr>
            <p:cNvSpPr/>
            <p:nvPr/>
          </p:nvSpPr>
          <p:spPr>
            <a:xfrm>
              <a:off x="534086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9C94C2-4474-4CBB-9989-A891C7FFFBE4}"/>
                </a:ext>
              </a:extLst>
            </p:cNvPr>
            <p:cNvSpPr/>
            <p:nvPr/>
          </p:nvSpPr>
          <p:spPr>
            <a:xfrm>
              <a:off x="5393086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5E98B4-9BAF-4203-B9C1-315EBBC77F09}"/>
                </a:ext>
              </a:extLst>
            </p:cNvPr>
            <p:cNvSpPr/>
            <p:nvPr/>
          </p:nvSpPr>
          <p:spPr>
            <a:xfrm>
              <a:off x="5446334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B6E94BE-531A-4FFC-8D0D-BE44CEF427CB}"/>
                </a:ext>
              </a:extLst>
            </p:cNvPr>
            <p:cNvSpPr/>
            <p:nvPr/>
          </p:nvSpPr>
          <p:spPr>
            <a:xfrm>
              <a:off x="550572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AA1A5EF-56AE-4F5C-93B3-6C211F0EAEAD}"/>
                </a:ext>
              </a:extLst>
            </p:cNvPr>
            <p:cNvSpPr/>
            <p:nvPr/>
          </p:nvSpPr>
          <p:spPr>
            <a:xfrm>
              <a:off x="555795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6505D34-84C1-414C-88C2-9122E73735FD}"/>
                </a:ext>
              </a:extLst>
            </p:cNvPr>
            <p:cNvSpPr/>
            <p:nvPr/>
          </p:nvSpPr>
          <p:spPr>
            <a:xfrm>
              <a:off x="560403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F281419-828F-4B91-B325-00887F00557B}"/>
                </a:ext>
              </a:extLst>
            </p:cNvPr>
            <p:cNvSpPr/>
            <p:nvPr/>
          </p:nvSpPr>
          <p:spPr>
            <a:xfrm>
              <a:off x="566342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BB18456-227D-46DE-9DAB-D279F4068A1D}"/>
                </a:ext>
              </a:extLst>
            </p:cNvPr>
            <p:cNvSpPr/>
            <p:nvPr/>
          </p:nvSpPr>
          <p:spPr>
            <a:xfrm>
              <a:off x="5709416" y="2596392"/>
              <a:ext cx="51200" cy="81920"/>
            </a:xfrm>
            <a:custGeom>
              <a:avLst/>
              <a:gdLst>
                <a:gd name="connsiteX0" fmla="*/ 52822 w 51200"/>
                <a:gd name="connsiteY0" fmla="*/ 42496 h 81920"/>
                <a:gd name="connsiteX1" fmla="*/ 28246 w 51200"/>
                <a:gd name="connsiteY1" fmla="*/ 76288 h 81920"/>
                <a:gd name="connsiteX2" fmla="*/ 7766 w 51200"/>
                <a:gd name="connsiteY2" fmla="*/ 41472 h 81920"/>
                <a:gd name="connsiteX3" fmla="*/ 32342 w 51200"/>
                <a:gd name="connsiteY3" fmla="*/ 7680 h 81920"/>
                <a:gd name="connsiteX4" fmla="*/ 52822 w 51200"/>
                <a:gd name="connsiteY4" fmla="*/ 42496 h 81920"/>
                <a:gd name="connsiteX5" fmla="*/ 16982 w 51200"/>
                <a:gd name="connsiteY5" fmla="*/ 42496 h 81920"/>
                <a:gd name="connsiteX6" fmla="*/ 29270 w 51200"/>
                <a:gd name="connsiteY6" fmla="*/ 70144 h 81920"/>
                <a:gd name="connsiteX7" fmla="*/ 44630 w 51200"/>
                <a:gd name="connsiteY7" fmla="*/ 43520 h 81920"/>
                <a:gd name="connsiteX8" fmla="*/ 32342 w 51200"/>
                <a:gd name="connsiteY8" fmla="*/ 15872 h 81920"/>
                <a:gd name="connsiteX9" fmla="*/ 1698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822" y="42496"/>
                  </a:moveTo>
                  <a:cubicBezTo>
                    <a:pt x="51798" y="65024"/>
                    <a:pt x="42582" y="77312"/>
                    <a:pt x="28246" y="76288"/>
                  </a:cubicBezTo>
                  <a:cubicBezTo>
                    <a:pt x="14934" y="75264"/>
                    <a:pt x="6742" y="62976"/>
                    <a:pt x="7766" y="41472"/>
                  </a:cubicBezTo>
                  <a:cubicBezTo>
                    <a:pt x="8790" y="18944"/>
                    <a:pt x="19030" y="7680"/>
                    <a:pt x="32342" y="7680"/>
                  </a:cubicBezTo>
                  <a:cubicBezTo>
                    <a:pt x="46678" y="8704"/>
                    <a:pt x="53846" y="22016"/>
                    <a:pt x="52822" y="42496"/>
                  </a:cubicBezTo>
                  <a:close/>
                  <a:moveTo>
                    <a:pt x="16982" y="42496"/>
                  </a:moveTo>
                  <a:cubicBezTo>
                    <a:pt x="15958" y="59904"/>
                    <a:pt x="21078" y="70144"/>
                    <a:pt x="29270" y="70144"/>
                  </a:cubicBezTo>
                  <a:cubicBezTo>
                    <a:pt x="38486" y="70144"/>
                    <a:pt x="43606" y="59904"/>
                    <a:pt x="44630" y="43520"/>
                  </a:cubicBezTo>
                  <a:cubicBezTo>
                    <a:pt x="45654" y="27136"/>
                    <a:pt x="41558" y="15872"/>
                    <a:pt x="32342" y="15872"/>
                  </a:cubicBezTo>
                  <a:cubicBezTo>
                    <a:pt x="24150" y="14848"/>
                    <a:pt x="18006" y="24064"/>
                    <a:pt x="1698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58C4859-E879-444D-92F2-2D38F940A399}"/>
                </a:ext>
              </a:extLst>
            </p:cNvPr>
            <p:cNvSpPr/>
            <p:nvPr/>
          </p:nvSpPr>
          <p:spPr>
            <a:xfrm>
              <a:off x="5777087" y="2607656"/>
              <a:ext cx="40960" cy="81920"/>
            </a:xfrm>
            <a:custGeom>
              <a:avLst/>
              <a:gdLst>
                <a:gd name="connsiteX0" fmla="*/ 22016 w 40960"/>
                <a:gd name="connsiteY0" fmla="*/ 15872 h 81920"/>
                <a:gd name="connsiteX1" fmla="*/ 22016 w 40960"/>
                <a:gd name="connsiteY1" fmla="*/ 15872 h 81920"/>
                <a:gd name="connsiteX2" fmla="*/ 8704 w 40960"/>
                <a:gd name="connsiteY2" fmla="*/ 18944 h 81920"/>
                <a:gd name="connsiteX3" fmla="*/ 8704 w 40960"/>
                <a:gd name="connsiteY3" fmla="*/ 11776 h 81920"/>
                <a:gd name="connsiteX4" fmla="*/ 25088 w 40960"/>
                <a:gd name="connsiteY4" fmla="*/ 7680 h 81920"/>
                <a:gd name="connsiteX5" fmla="*/ 33280 w 40960"/>
                <a:gd name="connsiteY5" fmla="*/ 9728 h 81920"/>
                <a:gd name="connsiteX6" fmla="*/ 15872 w 40960"/>
                <a:gd name="connsiteY6" fmla="*/ 74240 h 81920"/>
                <a:gd name="connsiteX7" fmla="*/ 7680 w 40960"/>
                <a:gd name="connsiteY7" fmla="*/ 72192 h 81920"/>
                <a:gd name="connsiteX8" fmla="*/ 22016 w 4096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8704" y="18944"/>
                  </a:lnTo>
                  <a:lnTo>
                    <a:pt x="8704" y="11776"/>
                  </a:lnTo>
                  <a:lnTo>
                    <a:pt x="25088" y="7680"/>
                  </a:lnTo>
                  <a:lnTo>
                    <a:pt x="33280" y="9728"/>
                  </a:lnTo>
                  <a:lnTo>
                    <a:pt x="15872" y="74240"/>
                  </a:lnTo>
                  <a:lnTo>
                    <a:pt x="7680" y="72192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B5B577C-06CB-4279-8E26-C9C1B8D82C69}"/>
                </a:ext>
              </a:extLst>
            </p:cNvPr>
            <p:cNvSpPr/>
            <p:nvPr/>
          </p:nvSpPr>
          <p:spPr>
            <a:xfrm>
              <a:off x="5823167" y="2630184"/>
              <a:ext cx="51200" cy="71680"/>
            </a:xfrm>
            <a:custGeom>
              <a:avLst/>
              <a:gdLst>
                <a:gd name="connsiteX0" fmla="*/ 34304 w 51200"/>
                <a:gd name="connsiteY0" fmla="*/ 14848 h 71680"/>
                <a:gd name="connsiteX1" fmla="*/ 34304 w 51200"/>
                <a:gd name="connsiteY1" fmla="*/ 14848 h 71680"/>
                <a:gd name="connsiteX2" fmla="*/ 20992 w 51200"/>
                <a:gd name="connsiteY2" fmla="*/ 14848 h 71680"/>
                <a:gd name="connsiteX3" fmla="*/ 23040 w 51200"/>
                <a:gd name="connsiteY3" fmla="*/ 7680 h 71680"/>
                <a:gd name="connsiteX4" fmla="*/ 39424 w 51200"/>
                <a:gd name="connsiteY4" fmla="*/ 7680 h 71680"/>
                <a:gd name="connsiteX5" fmla="*/ 46592 w 51200"/>
                <a:gd name="connsiteY5" fmla="*/ 10752 h 71680"/>
                <a:gd name="connsiteX6" fmla="*/ 15872 w 51200"/>
                <a:gd name="connsiteY6" fmla="*/ 70144 h 71680"/>
                <a:gd name="connsiteX7" fmla="*/ 7680 w 51200"/>
                <a:gd name="connsiteY7" fmla="*/ 66048 h 71680"/>
                <a:gd name="connsiteX8" fmla="*/ 34304 w 51200"/>
                <a:gd name="connsiteY8" fmla="*/ 1484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34304" y="14848"/>
                  </a:moveTo>
                  <a:lnTo>
                    <a:pt x="34304" y="14848"/>
                  </a:lnTo>
                  <a:lnTo>
                    <a:pt x="20992" y="14848"/>
                  </a:lnTo>
                  <a:lnTo>
                    <a:pt x="23040" y="7680"/>
                  </a:lnTo>
                  <a:lnTo>
                    <a:pt x="39424" y="7680"/>
                  </a:lnTo>
                  <a:lnTo>
                    <a:pt x="46592" y="10752"/>
                  </a:lnTo>
                  <a:lnTo>
                    <a:pt x="15872" y="70144"/>
                  </a:lnTo>
                  <a:lnTo>
                    <a:pt x="7680" y="66048"/>
                  </a:lnTo>
                  <a:lnTo>
                    <a:pt x="34304" y="1484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A693B2-938C-495C-8255-721252073F4C}"/>
                </a:ext>
              </a:extLst>
            </p:cNvPr>
            <p:cNvSpPr/>
            <p:nvPr/>
          </p:nvSpPr>
          <p:spPr>
            <a:xfrm>
              <a:off x="5857777" y="2654554"/>
              <a:ext cx="61440" cy="71680"/>
            </a:xfrm>
            <a:custGeom>
              <a:avLst/>
              <a:gdLst>
                <a:gd name="connsiteX0" fmla="*/ 44544 w 61440"/>
                <a:gd name="connsiteY0" fmla="*/ 16896 h 71680"/>
                <a:gd name="connsiteX1" fmla="*/ 44544 w 61440"/>
                <a:gd name="connsiteY1" fmla="*/ 16896 h 71680"/>
                <a:gd name="connsiteX2" fmla="*/ 31232 w 61440"/>
                <a:gd name="connsiteY2" fmla="*/ 13824 h 71680"/>
                <a:gd name="connsiteX3" fmla="*/ 34304 w 61440"/>
                <a:gd name="connsiteY3" fmla="*/ 7680 h 71680"/>
                <a:gd name="connsiteX4" fmla="*/ 50688 w 61440"/>
                <a:gd name="connsiteY4" fmla="*/ 10752 h 71680"/>
                <a:gd name="connsiteX5" fmla="*/ 56832 w 61440"/>
                <a:gd name="connsiteY5" fmla="*/ 15872 h 71680"/>
                <a:gd name="connsiteX6" fmla="*/ 14848 w 61440"/>
                <a:gd name="connsiteY6" fmla="*/ 67072 h 71680"/>
                <a:gd name="connsiteX7" fmla="*/ 7680 w 61440"/>
                <a:gd name="connsiteY7" fmla="*/ 61952 h 71680"/>
                <a:gd name="connsiteX8" fmla="*/ 44544 w 61440"/>
                <a:gd name="connsiteY8" fmla="*/ 16896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40" h="71680">
                  <a:moveTo>
                    <a:pt x="44544" y="16896"/>
                  </a:moveTo>
                  <a:lnTo>
                    <a:pt x="44544" y="16896"/>
                  </a:lnTo>
                  <a:lnTo>
                    <a:pt x="31232" y="13824"/>
                  </a:lnTo>
                  <a:lnTo>
                    <a:pt x="34304" y="7680"/>
                  </a:lnTo>
                  <a:lnTo>
                    <a:pt x="50688" y="10752"/>
                  </a:lnTo>
                  <a:lnTo>
                    <a:pt x="56832" y="15872"/>
                  </a:lnTo>
                  <a:lnTo>
                    <a:pt x="14848" y="67072"/>
                  </a:lnTo>
                  <a:lnTo>
                    <a:pt x="7680" y="61952"/>
                  </a:lnTo>
                  <a:lnTo>
                    <a:pt x="44544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729022C-7063-4F19-AC5A-35571401B739}"/>
                </a:ext>
              </a:extLst>
            </p:cNvPr>
            <p:cNvSpPr/>
            <p:nvPr/>
          </p:nvSpPr>
          <p:spPr>
            <a:xfrm>
              <a:off x="5887510" y="2695607"/>
              <a:ext cx="71680" cy="71680"/>
            </a:xfrm>
            <a:custGeom>
              <a:avLst/>
              <a:gdLst>
                <a:gd name="connsiteX0" fmla="*/ 53723 w 71680"/>
                <a:gd name="connsiteY0" fmla="*/ 53667 h 71680"/>
                <a:gd name="connsiteX1" fmla="*/ 11739 w 71680"/>
                <a:gd name="connsiteY1" fmla="*/ 57763 h 71680"/>
                <a:gd name="connsiteX2" fmla="*/ 25051 w 71680"/>
                <a:gd name="connsiteY2" fmla="*/ 18851 h 71680"/>
                <a:gd name="connsiteX3" fmla="*/ 67035 w 71680"/>
                <a:gd name="connsiteY3" fmla="*/ 15779 h 71680"/>
                <a:gd name="connsiteX4" fmla="*/ 53723 w 71680"/>
                <a:gd name="connsiteY4" fmla="*/ 53667 h 71680"/>
                <a:gd name="connsiteX5" fmla="*/ 31195 w 71680"/>
                <a:gd name="connsiteY5" fmla="*/ 26019 h 71680"/>
                <a:gd name="connsiteX6" fmla="*/ 17883 w 71680"/>
                <a:gd name="connsiteY6" fmla="*/ 53667 h 71680"/>
                <a:gd name="connsiteX7" fmla="*/ 47579 w 71680"/>
                <a:gd name="connsiteY7" fmla="*/ 47523 h 71680"/>
                <a:gd name="connsiteX8" fmla="*/ 60891 w 71680"/>
                <a:gd name="connsiteY8" fmla="*/ 19875 h 71680"/>
                <a:gd name="connsiteX9" fmla="*/ 31195 w 71680"/>
                <a:gd name="connsiteY9" fmla="*/ 2601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23" y="53667"/>
                  </a:moveTo>
                  <a:cubicBezTo>
                    <a:pt x="36315" y="68003"/>
                    <a:pt x="20955" y="69027"/>
                    <a:pt x="11739" y="57763"/>
                  </a:cubicBezTo>
                  <a:cubicBezTo>
                    <a:pt x="3547" y="47523"/>
                    <a:pt x="7643" y="33187"/>
                    <a:pt x="25051" y="18851"/>
                  </a:cubicBezTo>
                  <a:cubicBezTo>
                    <a:pt x="42459" y="4515"/>
                    <a:pt x="57819" y="4515"/>
                    <a:pt x="67035" y="15779"/>
                  </a:cubicBezTo>
                  <a:cubicBezTo>
                    <a:pt x="75227" y="27043"/>
                    <a:pt x="71131" y="40355"/>
                    <a:pt x="53723" y="53667"/>
                  </a:cubicBezTo>
                  <a:close/>
                  <a:moveTo>
                    <a:pt x="31195" y="26019"/>
                  </a:moveTo>
                  <a:cubicBezTo>
                    <a:pt x="17883" y="37283"/>
                    <a:pt x="12763" y="47523"/>
                    <a:pt x="17883" y="53667"/>
                  </a:cubicBezTo>
                  <a:cubicBezTo>
                    <a:pt x="24027" y="60835"/>
                    <a:pt x="34267" y="57763"/>
                    <a:pt x="47579" y="47523"/>
                  </a:cubicBezTo>
                  <a:cubicBezTo>
                    <a:pt x="60891" y="37283"/>
                    <a:pt x="66011" y="27043"/>
                    <a:pt x="60891" y="19875"/>
                  </a:cubicBezTo>
                  <a:cubicBezTo>
                    <a:pt x="55771" y="13731"/>
                    <a:pt x="44507" y="14755"/>
                    <a:pt x="31195" y="260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B7E37AF-DAF7-4B56-9BC1-516F29A79692}"/>
                </a:ext>
              </a:extLst>
            </p:cNvPr>
            <p:cNvSpPr/>
            <p:nvPr/>
          </p:nvSpPr>
          <p:spPr>
            <a:xfrm>
              <a:off x="5917169" y="2745690"/>
              <a:ext cx="71680" cy="61440"/>
            </a:xfrm>
            <a:custGeom>
              <a:avLst/>
              <a:gdLst>
                <a:gd name="connsiteX0" fmla="*/ 60928 w 71680"/>
                <a:gd name="connsiteY0" fmla="*/ 20992 h 61440"/>
                <a:gd name="connsiteX1" fmla="*/ 60928 w 71680"/>
                <a:gd name="connsiteY1" fmla="*/ 20992 h 61440"/>
                <a:gd name="connsiteX2" fmla="*/ 49664 w 71680"/>
                <a:gd name="connsiteY2" fmla="*/ 12800 h 61440"/>
                <a:gd name="connsiteX3" fmla="*/ 54784 w 71680"/>
                <a:gd name="connsiteY3" fmla="*/ 7680 h 61440"/>
                <a:gd name="connsiteX4" fmla="*/ 68096 w 71680"/>
                <a:gd name="connsiteY4" fmla="*/ 16896 h 61440"/>
                <a:gd name="connsiteX5" fmla="*/ 71168 w 71680"/>
                <a:gd name="connsiteY5" fmla="*/ 24064 h 61440"/>
                <a:gd name="connsiteX6" fmla="*/ 11776 w 71680"/>
                <a:gd name="connsiteY6" fmla="*/ 53760 h 61440"/>
                <a:gd name="connsiteX7" fmla="*/ 7680 w 71680"/>
                <a:gd name="connsiteY7" fmla="*/ 45568 h 61440"/>
                <a:gd name="connsiteX8" fmla="*/ 60928 w 71680"/>
                <a:gd name="connsiteY8" fmla="*/ 20992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60928" y="20992"/>
                  </a:moveTo>
                  <a:lnTo>
                    <a:pt x="60928" y="20992"/>
                  </a:lnTo>
                  <a:lnTo>
                    <a:pt x="49664" y="12800"/>
                  </a:lnTo>
                  <a:lnTo>
                    <a:pt x="54784" y="7680"/>
                  </a:lnTo>
                  <a:lnTo>
                    <a:pt x="68096" y="16896"/>
                  </a:lnTo>
                  <a:lnTo>
                    <a:pt x="71168" y="24064"/>
                  </a:lnTo>
                  <a:lnTo>
                    <a:pt x="11776" y="53760"/>
                  </a:lnTo>
                  <a:lnTo>
                    <a:pt x="7680" y="45568"/>
                  </a:lnTo>
                  <a:lnTo>
                    <a:pt x="6092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3F9F95-01FA-4584-B794-843704663940}"/>
                </a:ext>
              </a:extLst>
            </p:cNvPr>
            <p:cNvSpPr/>
            <p:nvPr/>
          </p:nvSpPr>
          <p:spPr>
            <a:xfrm>
              <a:off x="5934001" y="2800214"/>
              <a:ext cx="81920" cy="61440"/>
            </a:xfrm>
            <a:custGeom>
              <a:avLst/>
              <a:gdLst>
                <a:gd name="connsiteX0" fmla="*/ 48192 w 81920"/>
                <a:gd name="connsiteY0" fmla="*/ 53509 h 61440"/>
                <a:gd name="connsiteX1" fmla="*/ 8256 w 81920"/>
                <a:gd name="connsiteY1" fmla="*/ 39173 h 61440"/>
                <a:gd name="connsiteX2" fmla="*/ 35904 w 81920"/>
                <a:gd name="connsiteY2" fmla="*/ 9477 h 61440"/>
                <a:gd name="connsiteX3" fmla="*/ 74816 w 81920"/>
                <a:gd name="connsiteY3" fmla="*/ 23813 h 61440"/>
                <a:gd name="connsiteX4" fmla="*/ 48192 w 81920"/>
                <a:gd name="connsiteY4" fmla="*/ 53509 h 61440"/>
                <a:gd name="connsiteX5" fmla="*/ 38976 w 81920"/>
                <a:gd name="connsiteY5" fmla="*/ 18693 h 61440"/>
                <a:gd name="connsiteX6" fmla="*/ 16448 w 81920"/>
                <a:gd name="connsiteY6" fmla="*/ 38149 h 61440"/>
                <a:gd name="connsiteX7" fmla="*/ 47168 w 81920"/>
                <a:gd name="connsiteY7" fmla="*/ 44293 h 61440"/>
                <a:gd name="connsiteX8" fmla="*/ 69696 w 81920"/>
                <a:gd name="connsiteY8" fmla="*/ 24837 h 61440"/>
                <a:gd name="connsiteX9" fmla="*/ 38976 w 81920"/>
                <a:gd name="connsiteY9" fmla="*/ 18693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61440">
                  <a:moveTo>
                    <a:pt x="48192" y="53509"/>
                  </a:moveTo>
                  <a:cubicBezTo>
                    <a:pt x="26688" y="58629"/>
                    <a:pt x="12352" y="53509"/>
                    <a:pt x="8256" y="39173"/>
                  </a:cubicBezTo>
                  <a:cubicBezTo>
                    <a:pt x="5184" y="26885"/>
                    <a:pt x="14400" y="14597"/>
                    <a:pt x="35904" y="9477"/>
                  </a:cubicBezTo>
                  <a:cubicBezTo>
                    <a:pt x="57408" y="4357"/>
                    <a:pt x="71744" y="10501"/>
                    <a:pt x="74816" y="23813"/>
                  </a:cubicBezTo>
                  <a:cubicBezTo>
                    <a:pt x="78912" y="38149"/>
                    <a:pt x="69696" y="48389"/>
                    <a:pt x="48192" y="53509"/>
                  </a:cubicBezTo>
                  <a:close/>
                  <a:moveTo>
                    <a:pt x="38976" y="18693"/>
                  </a:moveTo>
                  <a:cubicBezTo>
                    <a:pt x="22592" y="22789"/>
                    <a:pt x="14400" y="30981"/>
                    <a:pt x="16448" y="38149"/>
                  </a:cubicBezTo>
                  <a:cubicBezTo>
                    <a:pt x="18496" y="47365"/>
                    <a:pt x="29760" y="48389"/>
                    <a:pt x="47168" y="44293"/>
                  </a:cubicBezTo>
                  <a:cubicBezTo>
                    <a:pt x="63552" y="40197"/>
                    <a:pt x="72768" y="34053"/>
                    <a:pt x="69696" y="24837"/>
                  </a:cubicBezTo>
                  <a:cubicBezTo>
                    <a:pt x="67648" y="17669"/>
                    <a:pt x="56384" y="14597"/>
                    <a:pt x="38976" y="186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03A1A69-8205-4B75-90DF-167430FF3356}"/>
                </a:ext>
              </a:extLst>
            </p:cNvPr>
            <p:cNvSpPr/>
            <p:nvPr/>
          </p:nvSpPr>
          <p:spPr>
            <a:xfrm>
              <a:off x="5942769" y="2863451"/>
              <a:ext cx="81920" cy="30720"/>
            </a:xfrm>
            <a:custGeom>
              <a:avLst/>
              <a:gdLst>
                <a:gd name="connsiteX0" fmla="*/ 66048 w 81920"/>
                <a:gd name="connsiteY0" fmla="*/ 20992 h 30720"/>
                <a:gd name="connsiteX1" fmla="*/ 66048 w 81920"/>
                <a:gd name="connsiteY1" fmla="*/ 20992 h 30720"/>
                <a:gd name="connsiteX2" fmla="*/ 58880 w 81920"/>
                <a:gd name="connsiteY2" fmla="*/ 9728 h 30720"/>
                <a:gd name="connsiteX3" fmla="*/ 66048 w 81920"/>
                <a:gd name="connsiteY3" fmla="*/ 7680 h 30720"/>
                <a:gd name="connsiteX4" fmla="*/ 74240 w 81920"/>
                <a:gd name="connsiteY4" fmla="*/ 22016 h 30720"/>
                <a:gd name="connsiteX5" fmla="*/ 74240 w 81920"/>
                <a:gd name="connsiteY5" fmla="*/ 29184 h 30720"/>
                <a:gd name="connsiteX6" fmla="*/ 7680 w 81920"/>
                <a:gd name="connsiteY6" fmla="*/ 31232 h 30720"/>
                <a:gd name="connsiteX7" fmla="*/ 7680 w 81920"/>
                <a:gd name="connsiteY7" fmla="*/ 23040 h 30720"/>
                <a:gd name="connsiteX8" fmla="*/ 66048 w 81920"/>
                <a:gd name="connsiteY8" fmla="*/ 20992 h 3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30720">
                  <a:moveTo>
                    <a:pt x="66048" y="20992"/>
                  </a:moveTo>
                  <a:lnTo>
                    <a:pt x="66048" y="20992"/>
                  </a:lnTo>
                  <a:lnTo>
                    <a:pt x="58880" y="9728"/>
                  </a:lnTo>
                  <a:lnTo>
                    <a:pt x="66048" y="7680"/>
                  </a:lnTo>
                  <a:lnTo>
                    <a:pt x="74240" y="22016"/>
                  </a:lnTo>
                  <a:lnTo>
                    <a:pt x="74240" y="29184"/>
                  </a:lnTo>
                  <a:lnTo>
                    <a:pt x="7680" y="31232"/>
                  </a:lnTo>
                  <a:lnTo>
                    <a:pt x="7680" y="23040"/>
                  </a:lnTo>
                  <a:lnTo>
                    <a:pt x="6604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2D39DF-53ED-4C89-BF25-725FD79D006F}"/>
              </a:ext>
            </a:extLst>
          </p:cNvPr>
          <p:cNvGrpSpPr/>
          <p:nvPr/>
        </p:nvGrpSpPr>
        <p:grpSpPr>
          <a:xfrm>
            <a:off x="6124191" y="2701926"/>
            <a:ext cx="3986757" cy="640930"/>
            <a:chOff x="6106281" y="2468391"/>
            <a:chExt cx="2655774" cy="426955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07783CA-9547-4252-B2BD-BE77D8420265}"/>
                </a:ext>
              </a:extLst>
            </p:cNvPr>
            <p:cNvSpPr/>
            <p:nvPr/>
          </p:nvSpPr>
          <p:spPr>
            <a:xfrm>
              <a:off x="6106281" y="2844146"/>
              <a:ext cx="81920" cy="51200"/>
            </a:xfrm>
            <a:custGeom>
              <a:avLst/>
              <a:gdLst>
                <a:gd name="connsiteX0" fmla="*/ 46103 w 81920"/>
                <a:gd name="connsiteY0" fmla="*/ 9813 h 51200"/>
                <a:gd name="connsiteX1" fmla="*/ 74775 w 81920"/>
                <a:gd name="connsiteY1" fmla="*/ 38485 h 51200"/>
                <a:gd name="connsiteX2" fmla="*/ 36887 w 81920"/>
                <a:gd name="connsiteY2" fmla="*/ 50774 h 51200"/>
                <a:gd name="connsiteX3" fmla="*/ 8215 w 81920"/>
                <a:gd name="connsiteY3" fmla="*/ 22101 h 51200"/>
                <a:gd name="connsiteX4" fmla="*/ 46103 w 81920"/>
                <a:gd name="connsiteY4" fmla="*/ 9813 h 51200"/>
                <a:gd name="connsiteX5" fmla="*/ 39959 w 81920"/>
                <a:gd name="connsiteY5" fmla="*/ 42582 h 51200"/>
                <a:gd name="connsiteX6" fmla="*/ 69655 w 81920"/>
                <a:gd name="connsiteY6" fmla="*/ 36437 h 51200"/>
                <a:gd name="connsiteX7" fmla="*/ 46103 w 81920"/>
                <a:gd name="connsiteY7" fmla="*/ 18005 h 51200"/>
                <a:gd name="connsiteX8" fmla="*/ 16407 w 81920"/>
                <a:gd name="connsiteY8" fmla="*/ 24149 h 51200"/>
                <a:gd name="connsiteX9" fmla="*/ 39959 w 81920"/>
                <a:gd name="connsiteY9" fmla="*/ 42582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51200">
                  <a:moveTo>
                    <a:pt x="46103" y="9813"/>
                  </a:moveTo>
                  <a:cubicBezTo>
                    <a:pt x="67607" y="14933"/>
                    <a:pt x="78871" y="25173"/>
                    <a:pt x="74775" y="38485"/>
                  </a:cubicBezTo>
                  <a:cubicBezTo>
                    <a:pt x="71703" y="49750"/>
                    <a:pt x="58391" y="54870"/>
                    <a:pt x="36887" y="50774"/>
                  </a:cubicBezTo>
                  <a:cubicBezTo>
                    <a:pt x="15383" y="45654"/>
                    <a:pt x="5143" y="34389"/>
                    <a:pt x="8215" y="22101"/>
                  </a:cubicBezTo>
                  <a:cubicBezTo>
                    <a:pt x="11287" y="8789"/>
                    <a:pt x="25623" y="4693"/>
                    <a:pt x="46103" y="9813"/>
                  </a:cubicBezTo>
                  <a:close/>
                  <a:moveTo>
                    <a:pt x="39959" y="42582"/>
                  </a:moveTo>
                  <a:cubicBezTo>
                    <a:pt x="56343" y="46677"/>
                    <a:pt x="67607" y="44630"/>
                    <a:pt x="69655" y="36437"/>
                  </a:cubicBezTo>
                  <a:cubicBezTo>
                    <a:pt x="71703" y="28245"/>
                    <a:pt x="62487" y="22101"/>
                    <a:pt x="46103" y="18005"/>
                  </a:cubicBezTo>
                  <a:cubicBezTo>
                    <a:pt x="29719" y="13909"/>
                    <a:pt x="18455" y="14933"/>
                    <a:pt x="16407" y="24149"/>
                  </a:cubicBezTo>
                  <a:cubicBezTo>
                    <a:pt x="13335" y="31317"/>
                    <a:pt x="21527" y="38485"/>
                    <a:pt x="39959" y="425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39477A4-9AEA-4DC8-8003-F4FD48A7D3B0}"/>
                </a:ext>
              </a:extLst>
            </p:cNvPr>
            <p:cNvSpPr/>
            <p:nvPr/>
          </p:nvSpPr>
          <p:spPr>
            <a:xfrm>
              <a:off x="6125248" y="2794024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3280 h 40960"/>
                <a:gd name="connsiteX7" fmla="*/ 69120 w 71680"/>
                <a:gd name="connsiteY7" fmla="*/ 40448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3280"/>
                  </a:lnTo>
                  <a:lnTo>
                    <a:pt x="69120" y="40448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FB05473-7379-45A1-8DBB-38E726E9538C}"/>
                </a:ext>
              </a:extLst>
            </p:cNvPr>
            <p:cNvSpPr/>
            <p:nvPr/>
          </p:nvSpPr>
          <p:spPr>
            <a:xfrm>
              <a:off x="6148544" y="2739364"/>
              <a:ext cx="71680" cy="61440"/>
            </a:xfrm>
            <a:custGeom>
              <a:avLst/>
              <a:gdLst>
                <a:gd name="connsiteX0" fmla="*/ 49920 w 71680"/>
                <a:gd name="connsiteY0" fmla="*/ 16261 h 61440"/>
                <a:gd name="connsiteX1" fmla="*/ 68352 w 71680"/>
                <a:gd name="connsiteY1" fmla="*/ 53125 h 61440"/>
                <a:gd name="connsiteX2" fmla="*/ 28416 w 71680"/>
                <a:gd name="connsiteY2" fmla="*/ 52101 h 61440"/>
                <a:gd name="connsiteX3" fmla="*/ 9984 w 71680"/>
                <a:gd name="connsiteY3" fmla="*/ 15237 h 61440"/>
                <a:gd name="connsiteX4" fmla="*/ 49920 w 71680"/>
                <a:gd name="connsiteY4" fmla="*/ 16261 h 61440"/>
                <a:gd name="connsiteX5" fmla="*/ 32512 w 71680"/>
                <a:gd name="connsiteY5" fmla="*/ 45957 h 61440"/>
                <a:gd name="connsiteX6" fmla="*/ 62208 w 71680"/>
                <a:gd name="connsiteY6" fmla="*/ 50053 h 61440"/>
                <a:gd name="connsiteX7" fmla="*/ 45824 w 71680"/>
                <a:gd name="connsiteY7" fmla="*/ 24453 h 61440"/>
                <a:gd name="connsiteX8" fmla="*/ 16128 w 71680"/>
                <a:gd name="connsiteY8" fmla="*/ 20357 h 61440"/>
                <a:gd name="connsiteX9" fmla="*/ 32512 w 71680"/>
                <a:gd name="connsiteY9" fmla="*/ 45957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49920" y="16261"/>
                  </a:moveTo>
                  <a:cubicBezTo>
                    <a:pt x="69376" y="28549"/>
                    <a:pt x="75520" y="41861"/>
                    <a:pt x="68352" y="53125"/>
                  </a:cubicBezTo>
                  <a:cubicBezTo>
                    <a:pt x="62208" y="63365"/>
                    <a:pt x="46848" y="63365"/>
                    <a:pt x="28416" y="52101"/>
                  </a:cubicBezTo>
                  <a:cubicBezTo>
                    <a:pt x="9984" y="39813"/>
                    <a:pt x="3840" y="26501"/>
                    <a:pt x="9984" y="15237"/>
                  </a:cubicBezTo>
                  <a:cubicBezTo>
                    <a:pt x="17152" y="4997"/>
                    <a:pt x="31488" y="4997"/>
                    <a:pt x="49920" y="16261"/>
                  </a:cubicBezTo>
                  <a:close/>
                  <a:moveTo>
                    <a:pt x="32512" y="45957"/>
                  </a:moveTo>
                  <a:cubicBezTo>
                    <a:pt x="46848" y="55173"/>
                    <a:pt x="58112" y="56197"/>
                    <a:pt x="62208" y="50053"/>
                  </a:cubicBezTo>
                  <a:cubicBezTo>
                    <a:pt x="66304" y="42885"/>
                    <a:pt x="60160" y="33669"/>
                    <a:pt x="45824" y="24453"/>
                  </a:cubicBezTo>
                  <a:cubicBezTo>
                    <a:pt x="31488" y="16261"/>
                    <a:pt x="21248" y="13189"/>
                    <a:pt x="16128" y="20357"/>
                  </a:cubicBezTo>
                  <a:cubicBezTo>
                    <a:pt x="12032" y="26501"/>
                    <a:pt x="17152" y="35717"/>
                    <a:pt x="32512" y="459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7B64C59-37AA-4687-A46F-52DEB0A5CC34}"/>
                </a:ext>
              </a:extLst>
            </p:cNvPr>
            <p:cNvSpPr/>
            <p:nvPr/>
          </p:nvSpPr>
          <p:spPr>
            <a:xfrm>
              <a:off x="6181568" y="2698792"/>
              <a:ext cx="71680" cy="61440"/>
            </a:xfrm>
            <a:custGeom>
              <a:avLst/>
              <a:gdLst>
                <a:gd name="connsiteX0" fmla="*/ 16896 w 71680"/>
                <a:gd name="connsiteY0" fmla="*/ 18944 h 61440"/>
                <a:gd name="connsiteX1" fmla="*/ 16896 w 71680"/>
                <a:gd name="connsiteY1" fmla="*/ 18944 h 61440"/>
                <a:gd name="connsiteX2" fmla="*/ 13824 w 71680"/>
                <a:gd name="connsiteY2" fmla="*/ 31232 h 61440"/>
                <a:gd name="connsiteX3" fmla="*/ 7680 w 71680"/>
                <a:gd name="connsiteY3" fmla="*/ 28160 h 61440"/>
                <a:gd name="connsiteX4" fmla="*/ 10752 w 71680"/>
                <a:gd name="connsiteY4" fmla="*/ 12800 h 61440"/>
                <a:gd name="connsiteX5" fmla="*/ 15872 w 71680"/>
                <a:gd name="connsiteY5" fmla="*/ 7680 h 61440"/>
                <a:gd name="connsiteX6" fmla="*/ 65024 w 71680"/>
                <a:gd name="connsiteY6" fmla="*/ 51712 h 61440"/>
                <a:gd name="connsiteX7" fmla="*/ 59904 w 71680"/>
                <a:gd name="connsiteY7" fmla="*/ 57856 h 61440"/>
                <a:gd name="connsiteX8" fmla="*/ 16896 w 71680"/>
                <a:gd name="connsiteY8" fmla="*/ 18944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8944"/>
                  </a:moveTo>
                  <a:lnTo>
                    <a:pt x="16896" y="18944"/>
                  </a:lnTo>
                  <a:lnTo>
                    <a:pt x="13824" y="31232"/>
                  </a:lnTo>
                  <a:lnTo>
                    <a:pt x="7680" y="28160"/>
                  </a:lnTo>
                  <a:lnTo>
                    <a:pt x="10752" y="12800"/>
                  </a:lnTo>
                  <a:lnTo>
                    <a:pt x="15872" y="7680"/>
                  </a:lnTo>
                  <a:lnTo>
                    <a:pt x="65024" y="51712"/>
                  </a:lnTo>
                  <a:lnTo>
                    <a:pt x="59904" y="57856"/>
                  </a:lnTo>
                  <a:lnTo>
                    <a:pt x="16896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FAF930-8788-4615-BC4C-375AD90999DF}"/>
                </a:ext>
              </a:extLst>
            </p:cNvPr>
            <p:cNvSpPr/>
            <p:nvPr/>
          </p:nvSpPr>
          <p:spPr>
            <a:xfrm>
              <a:off x="6221784" y="2659109"/>
              <a:ext cx="61440" cy="71680"/>
            </a:xfrm>
            <a:custGeom>
              <a:avLst/>
              <a:gdLst>
                <a:gd name="connsiteX0" fmla="*/ 50409 w 61440"/>
                <a:gd name="connsiteY0" fmla="*/ 24835 h 71680"/>
                <a:gd name="connsiteX1" fmla="*/ 55529 w 61440"/>
                <a:gd name="connsiteY1" fmla="*/ 65795 h 71680"/>
                <a:gd name="connsiteX2" fmla="*/ 18664 w 61440"/>
                <a:gd name="connsiteY2" fmla="*/ 51459 h 71680"/>
                <a:gd name="connsiteX3" fmla="*/ 14569 w 61440"/>
                <a:gd name="connsiteY3" fmla="*/ 11523 h 71680"/>
                <a:gd name="connsiteX4" fmla="*/ 50409 w 61440"/>
                <a:gd name="connsiteY4" fmla="*/ 24835 h 71680"/>
                <a:gd name="connsiteX5" fmla="*/ 24809 w 61440"/>
                <a:gd name="connsiteY5" fmla="*/ 46339 h 71680"/>
                <a:gd name="connsiteX6" fmla="*/ 51433 w 61440"/>
                <a:gd name="connsiteY6" fmla="*/ 59651 h 71680"/>
                <a:gd name="connsiteX7" fmla="*/ 44265 w 61440"/>
                <a:gd name="connsiteY7" fmla="*/ 29955 h 71680"/>
                <a:gd name="connsiteX8" fmla="*/ 17640 w 61440"/>
                <a:gd name="connsiteY8" fmla="*/ 16643 h 71680"/>
                <a:gd name="connsiteX9" fmla="*/ 24809 w 61440"/>
                <a:gd name="connsiteY9" fmla="*/ 4633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409" y="24835"/>
                  </a:moveTo>
                  <a:cubicBezTo>
                    <a:pt x="64745" y="42243"/>
                    <a:pt x="65769" y="57603"/>
                    <a:pt x="55529" y="65795"/>
                  </a:cubicBezTo>
                  <a:cubicBezTo>
                    <a:pt x="46313" y="72963"/>
                    <a:pt x="31976" y="68867"/>
                    <a:pt x="18664" y="51459"/>
                  </a:cubicBezTo>
                  <a:cubicBezTo>
                    <a:pt x="5353" y="34051"/>
                    <a:pt x="4329" y="18691"/>
                    <a:pt x="14569" y="11523"/>
                  </a:cubicBezTo>
                  <a:cubicBezTo>
                    <a:pt x="23785" y="3331"/>
                    <a:pt x="37096" y="8451"/>
                    <a:pt x="50409" y="24835"/>
                  </a:cubicBezTo>
                  <a:close/>
                  <a:moveTo>
                    <a:pt x="24809" y="46339"/>
                  </a:moveTo>
                  <a:cubicBezTo>
                    <a:pt x="35049" y="59651"/>
                    <a:pt x="45289" y="64771"/>
                    <a:pt x="51433" y="59651"/>
                  </a:cubicBezTo>
                  <a:cubicBezTo>
                    <a:pt x="58601" y="54531"/>
                    <a:pt x="54505" y="43267"/>
                    <a:pt x="44265" y="29955"/>
                  </a:cubicBezTo>
                  <a:cubicBezTo>
                    <a:pt x="34025" y="16643"/>
                    <a:pt x="24809" y="11523"/>
                    <a:pt x="17640" y="16643"/>
                  </a:cubicBezTo>
                  <a:cubicBezTo>
                    <a:pt x="11496" y="21763"/>
                    <a:pt x="13544" y="32003"/>
                    <a:pt x="24809" y="463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109D37B-72BB-4BCD-8938-FEDFDC61B6CB}"/>
                </a:ext>
              </a:extLst>
            </p:cNvPr>
            <p:cNvSpPr/>
            <p:nvPr/>
          </p:nvSpPr>
          <p:spPr>
            <a:xfrm>
              <a:off x="6266560" y="2629160"/>
              <a:ext cx="51200" cy="71680"/>
            </a:xfrm>
            <a:custGeom>
              <a:avLst/>
              <a:gdLst>
                <a:gd name="connsiteX0" fmla="*/ 19968 w 51200"/>
                <a:gd name="connsiteY0" fmla="*/ 18944 h 71680"/>
                <a:gd name="connsiteX1" fmla="*/ 19968 w 51200"/>
                <a:gd name="connsiteY1" fmla="*/ 18944 h 71680"/>
                <a:gd name="connsiteX2" fmla="*/ 12800 w 51200"/>
                <a:gd name="connsiteY2" fmla="*/ 29184 h 71680"/>
                <a:gd name="connsiteX3" fmla="*/ 7680 w 51200"/>
                <a:gd name="connsiteY3" fmla="*/ 24064 h 71680"/>
                <a:gd name="connsiteX4" fmla="*/ 15872 w 51200"/>
                <a:gd name="connsiteY4" fmla="*/ 10752 h 71680"/>
                <a:gd name="connsiteX5" fmla="*/ 22016 w 51200"/>
                <a:gd name="connsiteY5" fmla="*/ 7680 h 71680"/>
                <a:gd name="connsiteX6" fmla="*/ 52736 w 51200"/>
                <a:gd name="connsiteY6" fmla="*/ 67072 h 71680"/>
                <a:gd name="connsiteX7" fmla="*/ 45568 w 51200"/>
                <a:gd name="connsiteY7" fmla="*/ 71168 h 71680"/>
                <a:gd name="connsiteX8" fmla="*/ 19968 w 51200"/>
                <a:gd name="connsiteY8" fmla="*/ 18944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8944"/>
                  </a:moveTo>
                  <a:lnTo>
                    <a:pt x="19968" y="18944"/>
                  </a:lnTo>
                  <a:lnTo>
                    <a:pt x="12800" y="29184"/>
                  </a:lnTo>
                  <a:lnTo>
                    <a:pt x="7680" y="24064"/>
                  </a:lnTo>
                  <a:lnTo>
                    <a:pt x="15872" y="10752"/>
                  </a:lnTo>
                  <a:lnTo>
                    <a:pt x="22016" y="7680"/>
                  </a:lnTo>
                  <a:lnTo>
                    <a:pt x="52736" y="67072"/>
                  </a:lnTo>
                  <a:lnTo>
                    <a:pt x="45568" y="71168"/>
                  </a:lnTo>
                  <a:lnTo>
                    <a:pt x="19968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2194DB4-2B90-4F8B-8C60-A38CDF2E8798}"/>
                </a:ext>
              </a:extLst>
            </p:cNvPr>
            <p:cNvSpPr/>
            <p:nvPr/>
          </p:nvSpPr>
          <p:spPr>
            <a:xfrm>
              <a:off x="6317180" y="2608751"/>
              <a:ext cx="51200" cy="81920"/>
            </a:xfrm>
            <a:custGeom>
              <a:avLst/>
              <a:gdLst>
                <a:gd name="connsiteX0" fmla="*/ 50244 w 51200"/>
                <a:gd name="connsiteY0" fmla="*/ 34233 h 81920"/>
                <a:gd name="connsiteX1" fmla="*/ 40004 w 51200"/>
                <a:gd name="connsiteY1" fmla="*/ 74169 h 81920"/>
                <a:gd name="connsiteX2" fmla="*/ 10308 w 51200"/>
                <a:gd name="connsiteY2" fmla="*/ 47545 h 81920"/>
                <a:gd name="connsiteX3" fmla="*/ 20548 w 51200"/>
                <a:gd name="connsiteY3" fmla="*/ 8633 h 81920"/>
                <a:gd name="connsiteX4" fmla="*/ 50244 w 51200"/>
                <a:gd name="connsiteY4" fmla="*/ 34233 h 81920"/>
                <a:gd name="connsiteX5" fmla="*/ 18500 w 51200"/>
                <a:gd name="connsiteY5" fmla="*/ 45497 h 81920"/>
                <a:gd name="connsiteX6" fmla="*/ 37957 w 51200"/>
                <a:gd name="connsiteY6" fmla="*/ 68025 h 81920"/>
                <a:gd name="connsiteX7" fmla="*/ 42053 w 51200"/>
                <a:gd name="connsiteY7" fmla="*/ 38329 h 81920"/>
                <a:gd name="connsiteX8" fmla="*/ 22597 w 51200"/>
                <a:gd name="connsiteY8" fmla="*/ 15801 h 81920"/>
                <a:gd name="connsiteX9" fmla="*/ 18500 w 51200"/>
                <a:gd name="connsiteY9" fmla="*/ 45497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0244" y="34233"/>
                  </a:moveTo>
                  <a:cubicBezTo>
                    <a:pt x="56389" y="55737"/>
                    <a:pt x="53317" y="70073"/>
                    <a:pt x="40004" y="74169"/>
                  </a:cubicBezTo>
                  <a:cubicBezTo>
                    <a:pt x="28740" y="77241"/>
                    <a:pt x="17477" y="68025"/>
                    <a:pt x="10308" y="47545"/>
                  </a:cubicBezTo>
                  <a:cubicBezTo>
                    <a:pt x="4164" y="26041"/>
                    <a:pt x="9284" y="11705"/>
                    <a:pt x="20548" y="8633"/>
                  </a:cubicBezTo>
                  <a:cubicBezTo>
                    <a:pt x="32837" y="4537"/>
                    <a:pt x="44100" y="13753"/>
                    <a:pt x="50244" y="34233"/>
                  </a:cubicBezTo>
                  <a:close/>
                  <a:moveTo>
                    <a:pt x="18500" y="45497"/>
                  </a:moveTo>
                  <a:cubicBezTo>
                    <a:pt x="23620" y="61881"/>
                    <a:pt x="30789" y="70073"/>
                    <a:pt x="37957" y="68025"/>
                  </a:cubicBezTo>
                  <a:cubicBezTo>
                    <a:pt x="46149" y="65977"/>
                    <a:pt x="47173" y="53689"/>
                    <a:pt x="42053" y="38329"/>
                  </a:cubicBezTo>
                  <a:cubicBezTo>
                    <a:pt x="36933" y="22969"/>
                    <a:pt x="30789" y="13753"/>
                    <a:pt x="22597" y="15801"/>
                  </a:cubicBezTo>
                  <a:cubicBezTo>
                    <a:pt x="15428" y="16825"/>
                    <a:pt x="12357" y="28089"/>
                    <a:pt x="18500" y="454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C3802E9-3278-440F-8D9C-BA06C23EC6DC}"/>
                </a:ext>
              </a:extLst>
            </p:cNvPr>
            <p:cNvSpPr/>
            <p:nvPr/>
          </p:nvSpPr>
          <p:spPr>
            <a:xfrm>
              <a:off x="6374080" y="2598440"/>
              <a:ext cx="40960" cy="81920"/>
            </a:xfrm>
            <a:custGeom>
              <a:avLst/>
              <a:gdLst>
                <a:gd name="connsiteX0" fmla="*/ 19968 w 40960"/>
                <a:gd name="connsiteY0" fmla="*/ 16896 h 81920"/>
                <a:gd name="connsiteX1" fmla="*/ 19968 w 40960"/>
                <a:gd name="connsiteY1" fmla="*/ 16896 h 81920"/>
                <a:gd name="connsiteX2" fmla="*/ 9728 w 40960"/>
                <a:gd name="connsiteY2" fmla="*/ 24064 h 81920"/>
                <a:gd name="connsiteX3" fmla="*/ 7680 w 40960"/>
                <a:gd name="connsiteY3" fmla="*/ 16896 h 81920"/>
                <a:gd name="connsiteX4" fmla="*/ 19968 w 40960"/>
                <a:gd name="connsiteY4" fmla="*/ 8704 h 81920"/>
                <a:gd name="connsiteX5" fmla="*/ 27136 w 40960"/>
                <a:gd name="connsiteY5" fmla="*/ 7680 h 81920"/>
                <a:gd name="connsiteX6" fmla="*/ 34304 w 40960"/>
                <a:gd name="connsiteY6" fmla="*/ 74240 h 81920"/>
                <a:gd name="connsiteX7" fmla="*/ 26112 w 40960"/>
                <a:gd name="connsiteY7" fmla="*/ 75264 h 81920"/>
                <a:gd name="connsiteX8" fmla="*/ 19968 w 4096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19968" y="16896"/>
                  </a:moveTo>
                  <a:lnTo>
                    <a:pt x="19968" y="16896"/>
                  </a:lnTo>
                  <a:lnTo>
                    <a:pt x="9728" y="24064"/>
                  </a:lnTo>
                  <a:lnTo>
                    <a:pt x="7680" y="16896"/>
                  </a:lnTo>
                  <a:lnTo>
                    <a:pt x="19968" y="8704"/>
                  </a:lnTo>
                  <a:lnTo>
                    <a:pt x="27136" y="7680"/>
                  </a:lnTo>
                  <a:lnTo>
                    <a:pt x="34304" y="74240"/>
                  </a:lnTo>
                  <a:lnTo>
                    <a:pt x="26112" y="75264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5879E7-28F5-43D3-BCE4-27D5551F80EB}"/>
                </a:ext>
              </a:extLst>
            </p:cNvPr>
            <p:cNvSpPr/>
            <p:nvPr/>
          </p:nvSpPr>
          <p:spPr>
            <a:xfrm>
              <a:off x="641913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7D2F85B-E940-47B8-87F3-AF19D19A9EAE}"/>
                </a:ext>
              </a:extLst>
            </p:cNvPr>
            <p:cNvSpPr/>
            <p:nvPr/>
          </p:nvSpPr>
          <p:spPr>
            <a:xfrm>
              <a:off x="647443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3571831-D9CE-4740-BCEF-20244DD4FDA1}"/>
                </a:ext>
              </a:extLst>
            </p:cNvPr>
            <p:cNvSpPr/>
            <p:nvPr/>
          </p:nvSpPr>
          <p:spPr>
            <a:xfrm>
              <a:off x="651641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DFEB29-560C-4E82-BF6D-FBB39AF41E4E}"/>
                </a:ext>
              </a:extLst>
            </p:cNvPr>
            <p:cNvSpPr/>
            <p:nvPr/>
          </p:nvSpPr>
          <p:spPr>
            <a:xfrm>
              <a:off x="65655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E46701C-C067-474A-B65A-77A6057E30D8}"/>
                </a:ext>
              </a:extLst>
            </p:cNvPr>
            <p:cNvSpPr/>
            <p:nvPr/>
          </p:nvSpPr>
          <p:spPr>
            <a:xfrm>
              <a:off x="661369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2F24CCF-D3DD-405D-BAFA-5676CDC3585B}"/>
                </a:ext>
              </a:extLst>
            </p:cNvPr>
            <p:cNvSpPr/>
            <p:nvPr/>
          </p:nvSpPr>
          <p:spPr>
            <a:xfrm>
              <a:off x="666796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510668C-574D-4B71-A6BF-2792A1DD3B5B}"/>
                </a:ext>
              </a:extLst>
            </p:cNvPr>
            <p:cNvSpPr/>
            <p:nvPr/>
          </p:nvSpPr>
          <p:spPr>
            <a:xfrm>
              <a:off x="67109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761D0C-8084-46A4-8101-C3ECEB4A12F2}"/>
                </a:ext>
              </a:extLst>
            </p:cNvPr>
            <p:cNvSpPr/>
            <p:nvPr/>
          </p:nvSpPr>
          <p:spPr>
            <a:xfrm>
              <a:off x="676524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513D113-42F8-4784-B026-A2A87BB91398}"/>
                </a:ext>
              </a:extLst>
            </p:cNvPr>
            <p:cNvSpPr/>
            <p:nvPr/>
          </p:nvSpPr>
          <p:spPr>
            <a:xfrm>
              <a:off x="681440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5EB810-8082-4B19-B403-BC4371396FD7}"/>
                </a:ext>
              </a:extLst>
            </p:cNvPr>
            <p:cNvSpPr/>
            <p:nvPr/>
          </p:nvSpPr>
          <p:spPr>
            <a:xfrm>
              <a:off x="685741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0BEFCAB-00BB-4F51-9CDB-125F2186C5C4}"/>
                </a:ext>
              </a:extLst>
            </p:cNvPr>
            <p:cNvSpPr/>
            <p:nvPr/>
          </p:nvSpPr>
          <p:spPr>
            <a:xfrm>
              <a:off x="691168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2F84EBC-8B0A-447B-872D-724CD3D6B435}"/>
                </a:ext>
              </a:extLst>
            </p:cNvPr>
            <p:cNvSpPr/>
            <p:nvPr/>
          </p:nvSpPr>
          <p:spPr>
            <a:xfrm>
              <a:off x="695469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AFB20C3-CAA9-449D-AF64-C522640EFC90}"/>
                </a:ext>
              </a:extLst>
            </p:cNvPr>
            <p:cNvSpPr/>
            <p:nvPr/>
          </p:nvSpPr>
          <p:spPr>
            <a:xfrm>
              <a:off x="700896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7ECD63-B20A-431A-BDB3-94CC9886691A}"/>
                </a:ext>
              </a:extLst>
            </p:cNvPr>
            <p:cNvSpPr/>
            <p:nvPr/>
          </p:nvSpPr>
          <p:spPr>
            <a:xfrm>
              <a:off x="705709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5789846-8B81-4769-9F16-01C9C68C1E49}"/>
                </a:ext>
              </a:extLst>
            </p:cNvPr>
            <p:cNvSpPr/>
            <p:nvPr/>
          </p:nvSpPr>
          <p:spPr>
            <a:xfrm>
              <a:off x="710009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1EB18A0-0739-4BB6-9B57-570EB2F1677C}"/>
                </a:ext>
              </a:extLst>
            </p:cNvPr>
            <p:cNvSpPr/>
            <p:nvPr/>
          </p:nvSpPr>
          <p:spPr>
            <a:xfrm>
              <a:off x="715437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A27584-9EBE-4DF6-A424-D07AAE8BE107}"/>
                </a:ext>
              </a:extLst>
            </p:cNvPr>
            <p:cNvSpPr/>
            <p:nvPr/>
          </p:nvSpPr>
          <p:spPr>
            <a:xfrm>
              <a:off x="719737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CFE3FA-C91A-4ADD-B65E-1027B034BF63}"/>
                </a:ext>
              </a:extLst>
            </p:cNvPr>
            <p:cNvSpPr/>
            <p:nvPr/>
          </p:nvSpPr>
          <p:spPr>
            <a:xfrm>
              <a:off x="72516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CD3E74-3E62-44C0-95A1-F58454685D06}"/>
                </a:ext>
              </a:extLst>
            </p:cNvPr>
            <p:cNvSpPr/>
            <p:nvPr/>
          </p:nvSpPr>
          <p:spPr>
            <a:xfrm>
              <a:off x="730080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BBE38D7-8BF7-4FC3-B05C-ADA875F506DA}"/>
                </a:ext>
              </a:extLst>
            </p:cNvPr>
            <p:cNvSpPr/>
            <p:nvPr/>
          </p:nvSpPr>
          <p:spPr>
            <a:xfrm>
              <a:off x="734278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C6E49AF-58E9-48EA-8270-00C2F9B11450}"/>
                </a:ext>
              </a:extLst>
            </p:cNvPr>
            <p:cNvSpPr/>
            <p:nvPr/>
          </p:nvSpPr>
          <p:spPr>
            <a:xfrm>
              <a:off x="739808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4D8E9A-0078-4DF5-ABDC-857D2576F4FD}"/>
                </a:ext>
              </a:extLst>
            </p:cNvPr>
            <p:cNvSpPr/>
            <p:nvPr/>
          </p:nvSpPr>
          <p:spPr>
            <a:xfrm>
              <a:off x="744006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CC9256F-B86D-4AE6-8FBE-6890B0D23F10}"/>
                </a:ext>
              </a:extLst>
            </p:cNvPr>
            <p:cNvSpPr/>
            <p:nvPr/>
          </p:nvSpPr>
          <p:spPr>
            <a:xfrm>
              <a:off x="749434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757D5B2-5F5B-41F2-9D2C-80D2BD7DB5B4}"/>
                </a:ext>
              </a:extLst>
            </p:cNvPr>
            <p:cNvSpPr/>
            <p:nvPr/>
          </p:nvSpPr>
          <p:spPr>
            <a:xfrm>
              <a:off x="754349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ACE716B-F1A5-4F06-ABBC-7B881042D9FE}"/>
                </a:ext>
              </a:extLst>
            </p:cNvPr>
            <p:cNvSpPr/>
            <p:nvPr/>
          </p:nvSpPr>
          <p:spPr>
            <a:xfrm>
              <a:off x="758650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64571C0-1CBA-4334-A2D7-3D751DF76190}"/>
                </a:ext>
              </a:extLst>
            </p:cNvPr>
            <p:cNvSpPr/>
            <p:nvPr/>
          </p:nvSpPr>
          <p:spPr>
            <a:xfrm>
              <a:off x="764077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7E78704-C8C6-4EE3-B137-82C64931093D}"/>
                </a:ext>
              </a:extLst>
            </p:cNvPr>
            <p:cNvSpPr/>
            <p:nvPr/>
          </p:nvSpPr>
          <p:spPr>
            <a:xfrm>
              <a:off x="768378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1E85DC6-DBF0-4E00-9331-C7070AD2F074}"/>
                </a:ext>
              </a:extLst>
            </p:cNvPr>
            <p:cNvSpPr/>
            <p:nvPr/>
          </p:nvSpPr>
          <p:spPr>
            <a:xfrm>
              <a:off x="773190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B01F490-D0BF-430E-B17E-FE7D4D9B851E}"/>
                </a:ext>
              </a:extLst>
            </p:cNvPr>
            <p:cNvSpPr/>
            <p:nvPr/>
          </p:nvSpPr>
          <p:spPr>
            <a:xfrm>
              <a:off x="778618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3170DC-318B-485D-A0A4-0D60A0BB28F3}"/>
                </a:ext>
              </a:extLst>
            </p:cNvPr>
            <p:cNvSpPr/>
            <p:nvPr/>
          </p:nvSpPr>
          <p:spPr>
            <a:xfrm>
              <a:off x="782918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FA8435E-150A-43F8-8554-DE7EE655E177}"/>
                </a:ext>
              </a:extLst>
            </p:cNvPr>
            <p:cNvSpPr/>
            <p:nvPr/>
          </p:nvSpPr>
          <p:spPr>
            <a:xfrm>
              <a:off x="788346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BC8516-3B71-4AFA-B41D-1E5B12D46657}"/>
                </a:ext>
              </a:extLst>
            </p:cNvPr>
            <p:cNvSpPr/>
            <p:nvPr/>
          </p:nvSpPr>
          <p:spPr>
            <a:xfrm>
              <a:off x="79264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18F19A7-28E9-4E62-BBB5-F0DF053C16BF}"/>
                </a:ext>
              </a:extLst>
            </p:cNvPr>
            <p:cNvSpPr/>
            <p:nvPr/>
          </p:nvSpPr>
          <p:spPr>
            <a:xfrm>
              <a:off x="79807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99E2EC3-1C0D-49FC-8F25-C5C2425EB458}"/>
                </a:ext>
              </a:extLst>
            </p:cNvPr>
            <p:cNvSpPr/>
            <p:nvPr/>
          </p:nvSpPr>
          <p:spPr>
            <a:xfrm>
              <a:off x="80298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36866E7-EE0A-433B-A03A-A94CD7D2F999}"/>
                </a:ext>
              </a:extLst>
            </p:cNvPr>
            <p:cNvSpPr/>
            <p:nvPr/>
          </p:nvSpPr>
          <p:spPr>
            <a:xfrm>
              <a:off x="80718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1FDCEAE-D184-4251-AE40-C5A2E995C369}"/>
                </a:ext>
              </a:extLst>
            </p:cNvPr>
            <p:cNvSpPr/>
            <p:nvPr/>
          </p:nvSpPr>
          <p:spPr>
            <a:xfrm>
              <a:off x="812717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E02625A-9525-49FD-8EED-E43DD98C1AF7}"/>
                </a:ext>
              </a:extLst>
            </p:cNvPr>
            <p:cNvSpPr/>
            <p:nvPr/>
          </p:nvSpPr>
          <p:spPr>
            <a:xfrm>
              <a:off x="8170181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0402053-58C8-4F32-AC4F-C8285FDE1864}"/>
                </a:ext>
              </a:extLst>
            </p:cNvPr>
            <p:cNvSpPr/>
            <p:nvPr/>
          </p:nvSpPr>
          <p:spPr>
            <a:xfrm>
              <a:off x="822445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4558783-BB9C-4477-9A56-52407C355D72}"/>
                </a:ext>
              </a:extLst>
            </p:cNvPr>
            <p:cNvSpPr/>
            <p:nvPr/>
          </p:nvSpPr>
          <p:spPr>
            <a:xfrm>
              <a:off x="826643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AFD1566-3072-41BF-A897-3A0F32297046}"/>
                </a:ext>
              </a:extLst>
            </p:cNvPr>
            <p:cNvSpPr/>
            <p:nvPr/>
          </p:nvSpPr>
          <p:spPr>
            <a:xfrm>
              <a:off x="83217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4C78E2-EC50-4D00-B762-FA1C2C4C3AD7}"/>
                </a:ext>
              </a:extLst>
            </p:cNvPr>
            <p:cNvSpPr/>
            <p:nvPr/>
          </p:nvSpPr>
          <p:spPr>
            <a:xfrm>
              <a:off x="836371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CA447FD-CA62-44C3-84C5-B954427AD041}"/>
                </a:ext>
              </a:extLst>
            </p:cNvPr>
            <p:cNvSpPr/>
            <p:nvPr/>
          </p:nvSpPr>
          <p:spPr>
            <a:xfrm>
              <a:off x="841287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C7DD3C-A1FC-4961-9063-9BFE89BE33A4}"/>
                </a:ext>
              </a:extLst>
            </p:cNvPr>
            <p:cNvSpPr/>
            <p:nvPr/>
          </p:nvSpPr>
          <p:spPr>
            <a:xfrm>
              <a:off x="846714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BCEF383-A8F8-4215-ADD6-1E06DB9F1047}"/>
                </a:ext>
              </a:extLst>
            </p:cNvPr>
            <p:cNvSpPr/>
            <p:nvPr/>
          </p:nvSpPr>
          <p:spPr>
            <a:xfrm>
              <a:off x="8510064" y="2595368"/>
              <a:ext cx="51200" cy="81920"/>
            </a:xfrm>
            <a:custGeom>
              <a:avLst/>
              <a:gdLst>
                <a:gd name="connsiteX0" fmla="*/ 49750 w 51200"/>
                <a:gd name="connsiteY0" fmla="*/ 40448 h 81920"/>
                <a:gd name="connsiteX1" fmla="*/ 30294 w 51200"/>
                <a:gd name="connsiteY1" fmla="*/ 76288 h 81920"/>
                <a:gd name="connsiteX2" fmla="*/ 7766 w 51200"/>
                <a:gd name="connsiteY2" fmla="*/ 43520 h 81920"/>
                <a:gd name="connsiteX3" fmla="*/ 27222 w 51200"/>
                <a:gd name="connsiteY3" fmla="*/ 7680 h 81920"/>
                <a:gd name="connsiteX4" fmla="*/ 49750 w 51200"/>
                <a:gd name="connsiteY4" fmla="*/ 40448 h 81920"/>
                <a:gd name="connsiteX5" fmla="*/ 15958 w 51200"/>
                <a:gd name="connsiteY5" fmla="*/ 43520 h 81920"/>
                <a:gd name="connsiteX6" fmla="*/ 30294 w 51200"/>
                <a:gd name="connsiteY6" fmla="*/ 70144 h 81920"/>
                <a:gd name="connsiteX7" fmla="*/ 41559 w 51200"/>
                <a:gd name="connsiteY7" fmla="*/ 41472 h 81920"/>
                <a:gd name="connsiteX8" fmla="*/ 27222 w 51200"/>
                <a:gd name="connsiteY8" fmla="*/ 14848 h 81920"/>
                <a:gd name="connsiteX9" fmla="*/ 15958 w 51200"/>
                <a:gd name="connsiteY9" fmla="*/ 43520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750" y="40448"/>
                  </a:moveTo>
                  <a:cubicBezTo>
                    <a:pt x="50774" y="62976"/>
                    <a:pt x="43606" y="76288"/>
                    <a:pt x="30294" y="76288"/>
                  </a:cubicBezTo>
                  <a:cubicBezTo>
                    <a:pt x="18006" y="77312"/>
                    <a:pt x="9814" y="65024"/>
                    <a:pt x="7766" y="43520"/>
                  </a:cubicBezTo>
                  <a:cubicBezTo>
                    <a:pt x="6742" y="20992"/>
                    <a:pt x="14934" y="8704"/>
                    <a:pt x="27222" y="7680"/>
                  </a:cubicBezTo>
                  <a:cubicBezTo>
                    <a:pt x="40534" y="7680"/>
                    <a:pt x="48727" y="19968"/>
                    <a:pt x="49750" y="40448"/>
                  </a:cubicBezTo>
                  <a:close/>
                  <a:moveTo>
                    <a:pt x="15958" y="43520"/>
                  </a:moveTo>
                  <a:cubicBezTo>
                    <a:pt x="16982" y="60928"/>
                    <a:pt x="22102" y="70144"/>
                    <a:pt x="30294" y="70144"/>
                  </a:cubicBezTo>
                  <a:cubicBezTo>
                    <a:pt x="38486" y="70144"/>
                    <a:pt x="42582" y="58880"/>
                    <a:pt x="41559" y="41472"/>
                  </a:cubicBezTo>
                  <a:cubicBezTo>
                    <a:pt x="40534" y="25088"/>
                    <a:pt x="36439" y="14848"/>
                    <a:pt x="27222" y="14848"/>
                  </a:cubicBezTo>
                  <a:cubicBezTo>
                    <a:pt x="20054" y="15872"/>
                    <a:pt x="15958" y="26112"/>
                    <a:pt x="15958" y="435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18459D6-EDE3-4AB5-BCAC-927C8A517576}"/>
                </a:ext>
              </a:extLst>
            </p:cNvPr>
            <p:cNvSpPr/>
            <p:nvPr/>
          </p:nvSpPr>
          <p:spPr>
            <a:xfrm>
              <a:off x="8559303" y="2588200"/>
              <a:ext cx="51200" cy="71680"/>
            </a:xfrm>
            <a:custGeom>
              <a:avLst/>
              <a:gdLst>
                <a:gd name="connsiteX0" fmla="*/ 19968 w 51200"/>
                <a:gd name="connsiteY0" fmla="*/ 17920 h 71680"/>
                <a:gd name="connsiteX1" fmla="*/ 19968 w 51200"/>
                <a:gd name="connsiteY1" fmla="*/ 17920 h 71680"/>
                <a:gd name="connsiteX2" fmla="*/ 11776 w 51200"/>
                <a:gd name="connsiteY2" fmla="*/ 27136 h 71680"/>
                <a:gd name="connsiteX3" fmla="*/ 7680 w 51200"/>
                <a:gd name="connsiteY3" fmla="*/ 20992 h 71680"/>
                <a:gd name="connsiteX4" fmla="*/ 17920 w 51200"/>
                <a:gd name="connsiteY4" fmla="*/ 9728 h 71680"/>
                <a:gd name="connsiteX5" fmla="*/ 25088 w 51200"/>
                <a:gd name="connsiteY5" fmla="*/ 7680 h 71680"/>
                <a:gd name="connsiteX6" fmla="*/ 45568 w 51200"/>
                <a:gd name="connsiteY6" fmla="*/ 71168 h 71680"/>
                <a:gd name="connsiteX7" fmla="*/ 37376 w 51200"/>
                <a:gd name="connsiteY7" fmla="*/ 73216 h 71680"/>
                <a:gd name="connsiteX8" fmla="*/ 19968 w 51200"/>
                <a:gd name="connsiteY8" fmla="*/ 1792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7920"/>
                  </a:moveTo>
                  <a:lnTo>
                    <a:pt x="19968" y="17920"/>
                  </a:lnTo>
                  <a:lnTo>
                    <a:pt x="11776" y="27136"/>
                  </a:lnTo>
                  <a:lnTo>
                    <a:pt x="7680" y="20992"/>
                  </a:lnTo>
                  <a:lnTo>
                    <a:pt x="17920" y="9728"/>
                  </a:lnTo>
                  <a:lnTo>
                    <a:pt x="25088" y="7680"/>
                  </a:lnTo>
                  <a:lnTo>
                    <a:pt x="45568" y="71168"/>
                  </a:lnTo>
                  <a:lnTo>
                    <a:pt x="37376" y="73216"/>
                  </a:lnTo>
                  <a:lnTo>
                    <a:pt x="1996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7AD2DD8-0A9E-4740-B36E-DDDB87BF7DC9}"/>
                </a:ext>
              </a:extLst>
            </p:cNvPr>
            <p:cNvSpPr/>
            <p:nvPr/>
          </p:nvSpPr>
          <p:spPr>
            <a:xfrm>
              <a:off x="8601410" y="2568054"/>
              <a:ext cx="61440" cy="71680"/>
            </a:xfrm>
            <a:custGeom>
              <a:avLst/>
              <a:gdLst>
                <a:gd name="connsiteX0" fmla="*/ 50565 w 61440"/>
                <a:gd name="connsiteY0" fmla="*/ 28850 h 71680"/>
                <a:gd name="connsiteX1" fmla="*/ 50565 w 61440"/>
                <a:gd name="connsiteY1" fmla="*/ 69810 h 71680"/>
                <a:gd name="connsiteX2" fmla="*/ 15749 w 61440"/>
                <a:gd name="connsiteY2" fmla="*/ 51378 h 71680"/>
                <a:gd name="connsiteX3" fmla="*/ 15749 w 61440"/>
                <a:gd name="connsiteY3" fmla="*/ 10418 h 71680"/>
                <a:gd name="connsiteX4" fmla="*/ 50565 w 61440"/>
                <a:gd name="connsiteY4" fmla="*/ 28850 h 71680"/>
                <a:gd name="connsiteX5" fmla="*/ 22917 w 61440"/>
                <a:gd name="connsiteY5" fmla="*/ 46258 h 71680"/>
                <a:gd name="connsiteX6" fmla="*/ 47493 w 61440"/>
                <a:gd name="connsiteY6" fmla="*/ 62642 h 71680"/>
                <a:gd name="connsiteX7" fmla="*/ 43397 w 61440"/>
                <a:gd name="connsiteY7" fmla="*/ 31922 h 71680"/>
                <a:gd name="connsiteX8" fmla="*/ 18821 w 61440"/>
                <a:gd name="connsiteY8" fmla="*/ 15538 h 71680"/>
                <a:gd name="connsiteX9" fmla="*/ 22917 w 61440"/>
                <a:gd name="connsiteY9" fmla="*/ 4625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565" y="28850"/>
                  </a:moveTo>
                  <a:cubicBezTo>
                    <a:pt x="62853" y="48306"/>
                    <a:pt x="61829" y="62642"/>
                    <a:pt x="50565" y="69810"/>
                  </a:cubicBezTo>
                  <a:cubicBezTo>
                    <a:pt x="40325" y="75954"/>
                    <a:pt x="27013" y="69810"/>
                    <a:pt x="15749" y="51378"/>
                  </a:cubicBezTo>
                  <a:cubicBezTo>
                    <a:pt x="4485" y="31922"/>
                    <a:pt x="5508" y="17586"/>
                    <a:pt x="15749" y="10418"/>
                  </a:cubicBezTo>
                  <a:cubicBezTo>
                    <a:pt x="27013" y="3250"/>
                    <a:pt x="40325" y="10418"/>
                    <a:pt x="50565" y="28850"/>
                  </a:cubicBezTo>
                  <a:close/>
                  <a:moveTo>
                    <a:pt x="22917" y="46258"/>
                  </a:moveTo>
                  <a:cubicBezTo>
                    <a:pt x="32133" y="60594"/>
                    <a:pt x="41349" y="66738"/>
                    <a:pt x="47493" y="62642"/>
                  </a:cubicBezTo>
                  <a:cubicBezTo>
                    <a:pt x="54661" y="58546"/>
                    <a:pt x="52613" y="47282"/>
                    <a:pt x="43397" y="31922"/>
                  </a:cubicBezTo>
                  <a:cubicBezTo>
                    <a:pt x="35205" y="17586"/>
                    <a:pt x="25989" y="10418"/>
                    <a:pt x="18821" y="15538"/>
                  </a:cubicBezTo>
                  <a:cubicBezTo>
                    <a:pt x="12677" y="20658"/>
                    <a:pt x="13701" y="30898"/>
                    <a:pt x="22917" y="462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2C17EC7-959C-448D-B993-520CF84F1F9B}"/>
                </a:ext>
              </a:extLst>
            </p:cNvPr>
            <p:cNvSpPr/>
            <p:nvPr/>
          </p:nvSpPr>
          <p:spPr>
            <a:xfrm>
              <a:off x="8639175" y="2540071"/>
              <a:ext cx="71680" cy="61440"/>
            </a:xfrm>
            <a:custGeom>
              <a:avLst/>
              <a:gdLst>
                <a:gd name="connsiteX0" fmla="*/ 16896 w 71680"/>
                <a:gd name="connsiteY0" fmla="*/ 19968 h 61440"/>
                <a:gd name="connsiteX1" fmla="*/ 16896 w 71680"/>
                <a:gd name="connsiteY1" fmla="*/ 19968 h 61440"/>
                <a:gd name="connsiteX2" fmla="*/ 13824 w 71680"/>
                <a:gd name="connsiteY2" fmla="*/ 32256 h 61440"/>
                <a:gd name="connsiteX3" fmla="*/ 7680 w 71680"/>
                <a:gd name="connsiteY3" fmla="*/ 28160 h 61440"/>
                <a:gd name="connsiteX4" fmla="*/ 11776 w 71680"/>
                <a:gd name="connsiteY4" fmla="*/ 12800 h 61440"/>
                <a:gd name="connsiteX5" fmla="*/ 16896 w 71680"/>
                <a:gd name="connsiteY5" fmla="*/ 7680 h 61440"/>
                <a:gd name="connsiteX6" fmla="*/ 64000 w 71680"/>
                <a:gd name="connsiteY6" fmla="*/ 54784 h 61440"/>
                <a:gd name="connsiteX7" fmla="*/ 57856 w 71680"/>
                <a:gd name="connsiteY7" fmla="*/ 60928 h 61440"/>
                <a:gd name="connsiteX8" fmla="*/ 16896 w 71680"/>
                <a:gd name="connsiteY8" fmla="*/ 19968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9968"/>
                  </a:moveTo>
                  <a:lnTo>
                    <a:pt x="16896" y="19968"/>
                  </a:lnTo>
                  <a:lnTo>
                    <a:pt x="13824" y="32256"/>
                  </a:lnTo>
                  <a:lnTo>
                    <a:pt x="7680" y="28160"/>
                  </a:lnTo>
                  <a:lnTo>
                    <a:pt x="11776" y="12800"/>
                  </a:lnTo>
                  <a:lnTo>
                    <a:pt x="16896" y="7680"/>
                  </a:lnTo>
                  <a:lnTo>
                    <a:pt x="64000" y="54784"/>
                  </a:lnTo>
                  <a:lnTo>
                    <a:pt x="57856" y="60928"/>
                  </a:lnTo>
                  <a:lnTo>
                    <a:pt x="16896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7E096E5-83A8-41BD-A7BB-B96DB06950FB}"/>
                </a:ext>
              </a:extLst>
            </p:cNvPr>
            <p:cNvSpPr/>
            <p:nvPr/>
          </p:nvSpPr>
          <p:spPr>
            <a:xfrm>
              <a:off x="8666980" y="2503294"/>
              <a:ext cx="71680" cy="61440"/>
            </a:xfrm>
            <a:custGeom>
              <a:avLst/>
              <a:gdLst>
                <a:gd name="connsiteX0" fmla="*/ 50531 w 71680"/>
                <a:gd name="connsiteY0" fmla="*/ 16809 h 61440"/>
                <a:gd name="connsiteX1" fmla="*/ 67939 w 71680"/>
                <a:gd name="connsiteY1" fmla="*/ 53673 h 61440"/>
                <a:gd name="connsiteX2" fmla="*/ 28003 w 71680"/>
                <a:gd name="connsiteY2" fmla="*/ 51625 h 61440"/>
                <a:gd name="connsiteX3" fmla="*/ 10595 w 71680"/>
                <a:gd name="connsiteY3" fmla="*/ 14761 h 61440"/>
                <a:gd name="connsiteX4" fmla="*/ 50531 w 71680"/>
                <a:gd name="connsiteY4" fmla="*/ 16809 h 61440"/>
                <a:gd name="connsiteX5" fmla="*/ 33123 w 71680"/>
                <a:gd name="connsiteY5" fmla="*/ 45481 h 61440"/>
                <a:gd name="connsiteX6" fmla="*/ 62819 w 71680"/>
                <a:gd name="connsiteY6" fmla="*/ 49577 h 61440"/>
                <a:gd name="connsiteX7" fmla="*/ 46435 w 71680"/>
                <a:gd name="connsiteY7" fmla="*/ 23977 h 61440"/>
                <a:gd name="connsiteX8" fmla="*/ 16739 w 71680"/>
                <a:gd name="connsiteY8" fmla="*/ 19881 h 61440"/>
                <a:gd name="connsiteX9" fmla="*/ 33123 w 71680"/>
                <a:gd name="connsiteY9" fmla="*/ 45481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50531" y="16809"/>
                  </a:moveTo>
                  <a:cubicBezTo>
                    <a:pt x="69987" y="29097"/>
                    <a:pt x="76132" y="42409"/>
                    <a:pt x="67939" y="53673"/>
                  </a:cubicBezTo>
                  <a:cubicBezTo>
                    <a:pt x="61795" y="63913"/>
                    <a:pt x="46435" y="63913"/>
                    <a:pt x="28003" y="51625"/>
                  </a:cubicBezTo>
                  <a:cubicBezTo>
                    <a:pt x="9571" y="39337"/>
                    <a:pt x="3427" y="25001"/>
                    <a:pt x="10595" y="14761"/>
                  </a:cubicBezTo>
                  <a:cubicBezTo>
                    <a:pt x="17763" y="4521"/>
                    <a:pt x="32099" y="5545"/>
                    <a:pt x="50531" y="16809"/>
                  </a:cubicBezTo>
                  <a:close/>
                  <a:moveTo>
                    <a:pt x="33123" y="45481"/>
                  </a:moveTo>
                  <a:cubicBezTo>
                    <a:pt x="47459" y="54697"/>
                    <a:pt x="58723" y="55721"/>
                    <a:pt x="62819" y="49577"/>
                  </a:cubicBezTo>
                  <a:cubicBezTo>
                    <a:pt x="67939" y="42409"/>
                    <a:pt x="60771" y="33193"/>
                    <a:pt x="46435" y="23977"/>
                  </a:cubicBezTo>
                  <a:cubicBezTo>
                    <a:pt x="33123" y="14761"/>
                    <a:pt x="21859" y="12713"/>
                    <a:pt x="16739" y="19881"/>
                  </a:cubicBezTo>
                  <a:cubicBezTo>
                    <a:pt x="12643" y="26025"/>
                    <a:pt x="17763" y="35241"/>
                    <a:pt x="33123" y="454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493B8D9-860E-4EF8-BD73-F26266C5BAF7}"/>
                </a:ext>
              </a:extLst>
            </p:cNvPr>
            <p:cNvSpPr/>
            <p:nvPr/>
          </p:nvSpPr>
          <p:spPr>
            <a:xfrm>
              <a:off x="8690375" y="2468391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2256 h 40960"/>
                <a:gd name="connsiteX7" fmla="*/ 69120 w 71680"/>
                <a:gd name="connsiteY7" fmla="*/ 38400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2256"/>
                  </a:lnTo>
                  <a:lnTo>
                    <a:pt x="69120" y="38400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A2B9BA3-A803-4A0F-B5E5-38C90772A9F5}"/>
              </a:ext>
            </a:extLst>
          </p:cNvPr>
          <p:cNvGrpSpPr/>
          <p:nvPr/>
        </p:nvGrpSpPr>
        <p:grpSpPr>
          <a:xfrm>
            <a:off x="6749288" y="3773509"/>
            <a:ext cx="1170432" cy="1170432"/>
            <a:chOff x="6742926" y="3862548"/>
            <a:chExt cx="1170432" cy="1170432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5030F8-EB02-40B9-BE44-25077562BCFB}"/>
                </a:ext>
              </a:extLst>
            </p:cNvPr>
            <p:cNvSpPr/>
            <p:nvPr/>
          </p:nvSpPr>
          <p:spPr bwMode="auto">
            <a:xfrm>
              <a:off x="6742926" y="3862548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8C9F097-0516-4B4C-B8CB-BBE9F7B0B79D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018662" y="4262387"/>
              <a:ext cx="638011" cy="351705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CC7D33B-B030-43B5-AFCE-11D472BFAB74}"/>
              </a:ext>
            </a:extLst>
          </p:cNvPr>
          <p:cNvGrpSpPr/>
          <p:nvPr/>
        </p:nvGrpSpPr>
        <p:grpSpPr>
          <a:xfrm>
            <a:off x="4272281" y="3773509"/>
            <a:ext cx="1170432" cy="1170432"/>
            <a:chOff x="9484277" y="4685882"/>
            <a:chExt cx="1170432" cy="117043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823A427-D6C6-422E-8815-A86870A5471B}"/>
                </a:ext>
              </a:extLst>
            </p:cNvPr>
            <p:cNvSpPr/>
            <p:nvPr/>
          </p:nvSpPr>
          <p:spPr bwMode="auto">
            <a:xfrm>
              <a:off x="9484277" y="4685882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129" name="building_7" title="Icon of a building with a curved section protruding from it">
              <a:extLst>
                <a:ext uri="{FF2B5EF4-FFF2-40B4-BE49-F238E27FC236}">
                  <a16:creationId xmlns:a16="http://schemas.microsoft.com/office/drawing/2014/main" id="{F050A390-3849-4777-B7D9-BCA31F1018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39530" y="5010710"/>
              <a:ext cx="459926" cy="520777"/>
            </a:xfrm>
            <a:custGeom>
              <a:avLst/>
              <a:gdLst>
                <a:gd name="T0" fmla="*/ 142 w 235"/>
                <a:gd name="T1" fmla="*/ 110 h 269"/>
                <a:gd name="T2" fmla="*/ 168 w 235"/>
                <a:gd name="T3" fmla="*/ 110 h 269"/>
                <a:gd name="T4" fmla="*/ 235 w 235"/>
                <a:gd name="T5" fmla="*/ 176 h 269"/>
                <a:gd name="T6" fmla="*/ 235 w 235"/>
                <a:gd name="T7" fmla="*/ 269 h 269"/>
                <a:gd name="T8" fmla="*/ 142 w 235"/>
                <a:gd name="T9" fmla="*/ 94 h 269"/>
                <a:gd name="T10" fmla="*/ 142 w 235"/>
                <a:gd name="T11" fmla="*/ 72 h 269"/>
                <a:gd name="T12" fmla="*/ 0 w 235"/>
                <a:gd name="T13" fmla="*/ 72 h 269"/>
                <a:gd name="T14" fmla="*/ 0 w 235"/>
                <a:gd name="T15" fmla="*/ 269 h 269"/>
                <a:gd name="T16" fmla="*/ 54 w 235"/>
                <a:gd name="T17" fmla="*/ 269 h 269"/>
                <a:gd name="T18" fmla="*/ 54 w 235"/>
                <a:gd name="T19" fmla="*/ 215 h 269"/>
                <a:gd name="T20" fmla="*/ 91 w 235"/>
                <a:gd name="T21" fmla="*/ 215 h 269"/>
                <a:gd name="T22" fmla="*/ 91 w 235"/>
                <a:gd name="T23" fmla="*/ 269 h 269"/>
                <a:gd name="T24" fmla="*/ 142 w 235"/>
                <a:gd name="T25" fmla="*/ 269 h 269"/>
                <a:gd name="T26" fmla="*/ 142 w 235"/>
                <a:gd name="T27" fmla="*/ 110 h 269"/>
                <a:gd name="T28" fmla="*/ 142 w 235"/>
                <a:gd name="T29" fmla="*/ 94 h 269"/>
                <a:gd name="T30" fmla="*/ 127 w 235"/>
                <a:gd name="T31" fmla="*/ 72 h 269"/>
                <a:gd name="T32" fmla="*/ 127 w 235"/>
                <a:gd name="T33" fmla="*/ 37 h 269"/>
                <a:gd name="T34" fmla="*/ 16 w 235"/>
                <a:gd name="T35" fmla="*/ 37 h 269"/>
                <a:gd name="T36" fmla="*/ 16 w 235"/>
                <a:gd name="T37" fmla="*/ 72 h 269"/>
                <a:gd name="T38" fmla="*/ 90 w 235"/>
                <a:gd name="T39" fmla="*/ 37 h 269"/>
                <a:gd name="T40" fmla="*/ 90 w 235"/>
                <a:gd name="T41" fmla="*/ 0 h 269"/>
                <a:gd name="T42" fmla="*/ 53 w 235"/>
                <a:gd name="T43" fmla="*/ 0 h 269"/>
                <a:gd name="T44" fmla="*/ 53 w 235"/>
                <a:gd name="T45" fmla="*/ 37 h 269"/>
                <a:gd name="T46" fmla="*/ 36 w 235"/>
                <a:gd name="T47" fmla="*/ 106 h 269"/>
                <a:gd name="T48" fmla="*/ 36 w 235"/>
                <a:gd name="T49" fmla="*/ 129 h 269"/>
                <a:gd name="T50" fmla="*/ 71 w 235"/>
                <a:gd name="T51" fmla="*/ 106 h 269"/>
                <a:gd name="T52" fmla="*/ 71 w 235"/>
                <a:gd name="T53" fmla="*/ 129 h 269"/>
                <a:gd name="T54" fmla="*/ 108 w 235"/>
                <a:gd name="T55" fmla="*/ 106 h 269"/>
                <a:gd name="T56" fmla="*/ 108 w 235"/>
                <a:gd name="T57" fmla="*/ 129 h 269"/>
                <a:gd name="T58" fmla="*/ 36 w 235"/>
                <a:gd name="T59" fmla="*/ 160 h 269"/>
                <a:gd name="T60" fmla="*/ 36 w 235"/>
                <a:gd name="T61" fmla="*/ 184 h 269"/>
                <a:gd name="T62" fmla="*/ 71 w 235"/>
                <a:gd name="T63" fmla="*/ 160 h 269"/>
                <a:gd name="T64" fmla="*/ 71 w 235"/>
                <a:gd name="T65" fmla="*/ 184 h 269"/>
                <a:gd name="T66" fmla="*/ 108 w 235"/>
                <a:gd name="T67" fmla="*/ 160 h 269"/>
                <a:gd name="T68" fmla="*/ 108 w 235"/>
                <a:gd name="T69" fmla="*/ 184 h 269"/>
                <a:gd name="T70" fmla="*/ 175 w 235"/>
                <a:gd name="T71" fmla="*/ 269 h 269"/>
                <a:gd name="T72" fmla="*/ 201 w 235"/>
                <a:gd name="T73" fmla="*/ 269 h 269"/>
                <a:gd name="T74" fmla="*/ 175 w 235"/>
                <a:gd name="T75" fmla="*/ 235 h 269"/>
                <a:gd name="T76" fmla="*/ 201 w 235"/>
                <a:gd name="T77" fmla="*/ 235 h 269"/>
                <a:gd name="T78" fmla="*/ 175 w 235"/>
                <a:gd name="T79" fmla="*/ 200 h 269"/>
                <a:gd name="T80" fmla="*/ 201 w 235"/>
                <a:gd name="T81" fmla="*/ 200 h 269"/>
                <a:gd name="T82" fmla="*/ 175 w 235"/>
                <a:gd name="T83" fmla="*/ 166 h 269"/>
                <a:gd name="T84" fmla="*/ 201 w 235"/>
                <a:gd name="T85" fmla="*/ 16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269">
                  <a:moveTo>
                    <a:pt x="142" y="110"/>
                  </a:moveTo>
                  <a:cubicBezTo>
                    <a:pt x="168" y="110"/>
                    <a:pt x="168" y="110"/>
                    <a:pt x="168" y="110"/>
                  </a:cubicBezTo>
                  <a:cubicBezTo>
                    <a:pt x="205" y="110"/>
                    <a:pt x="235" y="140"/>
                    <a:pt x="235" y="176"/>
                  </a:cubicBezTo>
                  <a:cubicBezTo>
                    <a:pt x="235" y="269"/>
                    <a:pt x="235" y="269"/>
                    <a:pt x="235" y="269"/>
                  </a:cubicBezTo>
                  <a:moveTo>
                    <a:pt x="142" y="94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54" y="269"/>
                    <a:pt x="54" y="269"/>
                    <a:pt x="54" y="269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91" y="215"/>
                    <a:pt x="91" y="215"/>
                    <a:pt x="91" y="215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142" y="269"/>
                    <a:pt x="142" y="269"/>
                    <a:pt x="142" y="269"/>
                  </a:cubicBezTo>
                  <a:cubicBezTo>
                    <a:pt x="142" y="110"/>
                    <a:pt x="142" y="110"/>
                    <a:pt x="142" y="110"/>
                  </a:cubicBezTo>
                  <a:lnTo>
                    <a:pt x="142" y="94"/>
                  </a:lnTo>
                  <a:close/>
                  <a:moveTo>
                    <a:pt x="127" y="72"/>
                  </a:moveTo>
                  <a:cubicBezTo>
                    <a:pt x="127" y="37"/>
                    <a:pt x="127" y="37"/>
                    <a:pt x="12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72"/>
                    <a:pt x="16" y="72"/>
                    <a:pt x="16" y="72"/>
                  </a:cubicBezTo>
                  <a:moveTo>
                    <a:pt x="90" y="3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moveTo>
                    <a:pt x="36" y="106"/>
                  </a:moveTo>
                  <a:cubicBezTo>
                    <a:pt x="36" y="129"/>
                    <a:pt x="36" y="129"/>
                    <a:pt x="36" y="129"/>
                  </a:cubicBezTo>
                  <a:moveTo>
                    <a:pt x="71" y="106"/>
                  </a:moveTo>
                  <a:cubicBezTo>
                    <a:pt x="71" y="129"/>
                    <a:pt x="71" y="129"/>
                    <a:pt x="71" y="129"/>
                  </a:cubicBezTo>
                  <a:moveTo>
                    <a:pt x="108" y="106"/>
                  </a:moveTo>
                  <a:cubicBezTo>
                    <a:pt x="108" y="129"/>
                    <a:pt x="108" y="129"/>
                    <a:pt x="108" y="129"/>
                  </a:cubicBezTo>
                  <a:moveTo>
                    <a:pt x="36" y="160"/>
                  </a:moveTo>
                  <a:cubicBezTo>
                    <a:pt x="36" y="184"/>
                    <a:pt x="36" y="184"/>
                    <a:pt x="36" y="184"/>
                  </a:cubicBezTo>
                  <a:moveTo>
                    <a:pt x="71" y="160"/>
                  </a:moveTo>
                  <a:cubicBezTo>
                    <a:pt x="71" y="184"/>
                    <a:pt x="71" y="184"/>
                    <a:pt x="71" y="184"/>
                  </a:cubicBezTo>
                  <a:moveTo>
                    <a:pt x="108" y="160"/>
                  </a:moveTo>
                  <a:cubicBezTo>
                    <a:pt x="108" y="184"/>
                    <a:pt x="108" y="184"/>
                    <a:pt x="108" y="184"/>
                  </a:cubicBezTo>
                  <a:moveTo>
                    <a:pt x="175" y="269"/>
                  </a:moveTo>
                  <a:cubicBezTo>
                    <a:pt x="201" y="269"/>
                    <a:pt x="201" y="269"/>
                    <a:pt x="201" y="269"/>
                  </a:cubicBezTo>
                  <a:moveTo>
                    <a:pt x="175" y="235"/>
                  </a:moveTo>
                  <a:cubicBezTo>
                    <a:pt x="201" y="235"/>
                    <a:pt x="201" y="235"/>
                    <a:pt x="201" y="235"/>
                  </a:cubicBezTo>
                  <a:moveTo>
                    <a:pt x="175" y="200"/>
                  </a:moveTo>
                  <a:cubicBezTo>
                    <a:pt x="201" y="200"/>
                    <a:pt x="201" y="200"/>
                    <a:pt x="201" y="200"/>
                  </a:cubicBezTo>
                  <a:moveTo>
                    <a:pt x="175" y="166"/>
                  </a:moveTo>
                  <a:cubicBezTo>
                    <a:pt x="201" y="166"/>
                    <a:pt x="201" y="166"/>
                    <a:pt x="201" y="166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E540C60-48E0-469C-9F7E-892A5A8D36FC}"/>
              </a:ext>
            </a:extLst>
          </p:cNvPr>
          <p:cNvSpPr txBox="1"/>
          <p:nvPr/>
        </p:nvSpPr>
        <p:spPr>
          <a:xfrm>
            <a:off x="4066190" y="5538585"/>
            <a:ext cx="1585179" cy="2215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warehouses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124D6AC-94E4-4146-8184-299F9F174E8C}"/>
              </a:ext>
            </a:extLst>
          </p:cNvPr>
          <p:cNvSpPr txBox="1"/>
          <p:nvPr/>
        </p:nvSpPr>
        <p:spPr>
          <a:xfrm>
            <a:off x="3818046" y="5224653"/>
            <a:ext cx="2081468" cy="2215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Operational databases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B47C769-6D8E-479B-85A5-B3E468BE73A3}"/>
              </a:ext>
            </a:extLst>
          </p:cNvPr>
          <p:cNvSpPr txBox="1"/>
          <p:nvPr/>
        </p:nvSpPr>
        <p:spPr>
          <a:xfrm>
            <a:off x="4382078" y="5852517"/>
            <a:ext cx="953403" cy="2215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lakes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E3E168E-D7D9-40B3-8474-3EA9DBFF60EA}"/>
              </a:ext>
            </a:extLst>
          </p:cNvPr>
          <p:cNvSpPr txBox="1"/>
          <p:nvPr/>
        </p:nvSpPr>
        <p:spPr>
          <a:xfrm>
            <a:off x="6544409" y="5538585"/>
            <a:ext cx="1585179" cy="2215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warehouses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DE33010-D3C8-4551-A456-A6970F343F47}"/>
              </a:ext>
            </a:extLst>
          </p:cNvPr>
          <p:cNvSpPr txBox="1"/>
          <p:nvPr/>
        </p:nvSpPr>
        <p:spPr>
          <a:xfrm>
            <a:off x="6296264" y="5224653"/>
            <a:ext cx="2081468" cy="2215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Operational databases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C18C5C6-FCB9-40CE-9B87-A61A5FA35CB9}"/>
              </a:ext>
            </a:extLst>
          </p:cNvPr>
          <p:cNvSpPr txBox="1"/>
          <p:nvPr/>
        </p:nvSpPr>
        <p:spPr>
          <a:xfrm>
            <a:off x="6860297" y="5852517"/>
            <a:ext cx="953403" cy="2215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lakes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179A229D-D699-41A3-8F0E-30255DCB4500}"/>
              </a:ext>
            </a:extLst>
          </p:cNvPr>
          <p:cNvSpPr/>
          <p:nvPr/>
        </p:nvSpPr>
        <p:spPr bwMode="auto">
          <a:xfrm>
            <a:off x="5913120" y="8131027"/>
            <a:ext cx="365760" cy="0"/>
          </a:xfrm>
          <a:custGeom>
            <a:avLst/>
            <a:gdLst>
              <a:gd name="connsiteX0" fmla="*/ 0 w 2501900"/>
              <a:gd name="connsiteY0" fmla="*/ 0 h 0"/>
              <a:gd name="connsiteX1" fmla="*/ 2501900 w 2501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1900">
                <a:moveTo>
                  <a:pt x="0" y="0"/>
                </a:moveTo>
                <a:lnTo>
                  <a:pt x="2501900" y="0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E22A186-F915-438F-B6C4-115AA32394AF}"/>
              </a:ext>
            </a:extLst>
          </p:cNvPr>
          <p:cNvGrpSpPr/>
          <p:nvPr/>
        </p:nvGrpSpPr>
        <p:grpSpPr>
          <a:xfrm>
            <a:off x="5510784" y="7530877"/>
            <a:ext cx="1170432" cy="1170432"/>
            <a:chOff x="5510784" y="3862399"/>
            <a:chExt cx="1170432" cy="1170432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1015CBB-3E13-4C33-A16A-745F16038D1E}"/>
                </a:ext>
              </a:extLst>
            </p:cNvPr>
            <p:cNvSpPr/>
            <p:nvPr/>
          </p:nvSpPr>
          <p:spPr bwMode="auto">
            <a:xfrm>
              <a:off x="5510784" y="3862399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4A06C41-6C06-4D9F-B366-19B04FCCC4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9402" y="4138636"/>
              <a:ext cx="767796" cy="617958"/>
              <a:chOff x="5712263" y="4134273"/>
              <a:chExt cx="697996" cy="561780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3010C0E-C609-4D78-B0D3-3FB1B5FF4452}"/>
                  </a:ext>
                </a:extLst>
              </p:cNvPr>
              <p:cNvSpPr/>
              <p:nvPr/>
            </p:nvSpPr>
            <p:spPr bwMode="auto">
              <a:xfrm flipV="1">
                <a:off x="5712263" y="4134273"/>
                <a:ext cx="697996" cy="384772"/>
              </a:xfrm>
              <a:custGeom>
                <a:avLst/>
                <a:gdLst>
                  <a:gd name="connsiteX0" fmla="*/ 2780439 w 5647350"/>
                  <a:gd name="connsiteY0" fmla="*/ 3113116 h 3113116"/>
                  <a:gd name="connsiteX1" fmla="*/ 4003228 w 5647350"/>
                  <a:gd name="connsiteY1" fmla="*/ 2302597 h 3113116"/>
                  <a:gd name="connsiteX2" fmla="*/ 4014578 w 5647350"/>
                  <a:gd name="connsiteY2" fmla="*/ 2266034 h 3113116"/>
                  <a:gd name="connsiteX3" fmla="*/ 4121367 w 5647350"/>
                  <a:gd name="connsiteY3" fmla="*/ 2305119 h 3113116"/>
                  <a:gd name="connsiteX4" fmla="*/ 4471137 w 5647350"/>
                  <a:gd name="connsiteY4" fmla="*/ 2357999 h 3113116"/>
                  <a:gd name="connsiteX5" fmla="*/ 5647350 w 5647350"/>
                  <a:gd name="connsiteY5" fmla="*/ 1181786 h 3113116"/>
                  <a:gd name="connsiteX6" fmla="*/ 4591398 w 5647350"/>
                  <a:gd name="connsiteY6" fmla="*/ 11645 h 3113116"/>
                  <a:gd name="connsiteX7" fmla="*/ 4501659 w 5647350"/>
                  <a:gd name="connsiteY7" fmla="*/ 7114 h 3113116"/>
                  <a:gd name="connsiteX8" fmla="*/ 4452514 w 5647350"/>
                  <a:gd name="connsiteY8" fmla="*/ 2160 h 3113116"/>
                  <a:gd name="connsiteX9" fmla="*/ 661901 w 5647350"/>
                  <a:gd name="connsiteY9" fmla="*/ 2161 h 3113116"/>
                  <a:gd name="connsiteX10" fmla="*/ 606779 w 5647350"/>
                  <a:gd name="connsiteY10" fmla="*/ 0 h 3113116"/>
                  <a:gd name="connsiteX11" fmla="*/ 477910 w 5647350"/>
                  <a:gd name="connsiteY11" fmla="*/ 20972 h 3113116"/>
                  <a:gd name="connsiteX12" fmla="*/ 22123 w 5647350"/>
                  <a:gd name="connsiteY12" fmla="*/ 810419 h 3113116"/>
                  <a:gd name="connsiteX13" fmla="*/ 682701 w 5647350"/>
                  <a:gd name="connsiteY13" fmla="*/ 1287178 h 3113116"/>
                  <a:gd name="connsiteX14" fmla="*/ 731822 w 5647350"/>
                  <a:gd name="connsiteY14" fmla="*/ 1279184 h 3113116"/>
                  <a:gd name="connsiteX15" fmla="*/ 718255 w 5647350"/>
                  <a:gd name="connsiteY15" fmla="*/ 1360043 h 3113116"/>
                  <a:gd name="connsiteX16" fmla="*/ 818090 w 5647350"/>
                  <a:gd name="connsiteY16" fmla="*/ 1791984 h 3113116"/>
                  <a:gd name="connsiteX17" fmla="*/ 1422047 w 5647350"/>
                  <a:gd name="connsiteY17" fmla="*/ 2169387 h 3113116"/>
                  <a:gd name="connsiteX18" fmla="*/ 1509532 w 5647350"/>
                  <a:gd name="connsiteY18" fmla="*/ 2167085 h 3113116"/>
                  <a:gd name="connsiteX19" fmla="*/ 1513025 w 5647350"/>
                  <a:gd name="connsiteY19" fmla="*/ 2180671 h 3113116"/>
                  <a:gd name="connsiteX20" fmla="*/ 2780439 w 5647350"/>
                  <a:gd name="connsiteY20" fmla="*/ 3113116 h 311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47350" h="3113116">
                    <a:moveTo>
                      <a:pt x="2780439" y="3113116"/>
                    </a:moveTo>
                    <a:cubicBezTo>
                      <a:pt x="3330132" y="3113116"/>
                      <a:pt x="3801767" y="2778905"/>
                      <a:pt x="4003228" y="2302597"/>
                    </a:cubicBezTo>
                    <a:lnTo>
                      <a:pt x="4014578" y="2266034"/>
                    </a:lnTo>
                    <a:lnTo>
                      <a:pt x="4121367" y="2305119"/>
                    </a:lnTo>
                    <a:cubicBezTo>
                      <a:pt x="4231860" y="2339485"/>
                      <a:pt x="4349336" y="2357999"/>
                      <a:pt x="4471137" y="2357999"/>
                    </a:cubicBezTo>
                    <a:cubicBezTo>
                      <a:pt x="5120742" y="2357999"/>
                      <a:pt x="5647350" y="1831391"/>
                      <a:pt x="5647350" y="1181786"/>
                    </a:cubicBezTo>
                    <a:cubicBezTo>
                      <a:pt x="5647350" y="572781"/>
                      <a:pt x="5184511" y="71879"/>
                      <a:pt x="4591398" y="11645"/>
                    </a:cubicBezTo>
                    <a:lnTo>
                      <a:pt x="4501659" y="7114"/>
                    </a:lnTo>
                    <a:lnTo>
                      <a:pt x="4452514" y="2160"/>
                    </a:lnTo>
                    <a:lnTo>
                      <a:pt x="661901" y="2161"/>
                    </a:lnTo>
                    <a:lnTo>
                      <a:pt x="606779" y="0"/>
                    </a:lnTo>
                    <a:cubicBezTo>
                      <a:pt x="564026" y="2566"/>
                      <a:pt x="520893" y="9455"/>
                      <a:pt x="477910" y="20972"/>
                    </a:cubicBezTo>
                    <a:cubicBezTo>
                      <a:pt x="134048" y="113110"/>
                      <a:pt x="-70014" y="466557"/>
                      <a:pt x="22123" y="810419"/>
                    </a:cubicBezTo>
                    <a:cubicBezTo>
                      <a:pt x="102744" y="1111298"/>
                      <a:pt x="383429" y="1305143"/>
                      <a:pt x="682701" y="1287178"/>
                    </a:cubicBezTo>
                    <a:lnTo>
                      <a:pt x="731822" y="1279184"/>
                    </a:lnTo>
                    <a:lnTo>
                      <a:pt x="718255" y="1360043"/>
                    </a:lnTo>
                    <a:cubicBezTo>
                      <a:pt x="707958" y="1505742"/>
                      <a:pt x="739562" y="1655971"/>
                      <a:pt x="818090" y="1791984"/>
                    </a:cubicBezTo>
                    <a:cubicBezTo>
                      <a:pt x="948969" y="2018674"/>
                      <a:pt x="1179216" y="2152226"/>
                      <a:pt x="1422047" y="2169387"/>
                    </a:cubicBezTo>
                    <a:lnTo>
                      <a:pt x="1509532" y="2167085"/>
                    </a:lnTo>
                    <a:lnTo>
                      <a:pt x="1513025" y="2180671"/>
                    </a:lnTo>
                    <a:cubicBezTo>
                      <a:pt x="1681048" y="2720882"/>
                      <a:pt x="2184939" y="3113116"/>
                      <a:pt x="2780439" y="311311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237BFDA-F5FF-402D-B0D1-DF09FF4A3322}"/>
                  </a:ext>
                </a:extLst>
              </p:cNvPr>
              <p:cNvGrpSpPr/>
              <p:nvPr/>
            </p:nvGrpSpPr>
            <p:grpSpPr>
              <a:xfrm>
                <a:off x="5914234" y="4265658"/>
                <a:ext cx="380105" cy="430395"/>
                <a:chOff x="5874323" y="4220467"/>
                <a:chExt cx="459926" cy="520777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827850D1-9B60-4E15-BC0E-8FF967337A45}"/>
                    </a:ext>
                  </a:extLst>
                </p:cNvPr>
                <p:cNvSpPr/>
                <p:nvPr/>
              </p:nvSpPr>
              <p:spPr bwMode="auto">
                <a:xfrm>
                  <a:off x="6161892" y="4514626"/>
                  <a:ext cx="88445" cy="3757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3" name="building_7" title="Icon of a building with a curved section protruding from it">
                  <a:extLst>
                    <a:ext uri="{FF2B5EF4-FFF2-40B4-BE49-F238E27FC236}">
                      <a16:creationId xmlns:a16="http://schemas.microsoft.com/office/drawing/2014/main" id="{42C23980-4523-4C4A-A63D-69CC6E020C3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874323" y="4220467"/>
                  <a:ext cx="459926" cy="520777"/>
                </a:xfrm>
                <a:custGeom>
                  <a:avLst/>
                  <a:gdLst>
                    <a:gd name="T0" fmla="*/ 142 w 235"/>
                    <a:gd name="T1" fmla="*/ 110 h 269"/>
                    <a:gd name="T2" fmla="*/ 168 w 235"/>
                    <a:gd name="T3" fmla="*/ 110 h 269"/>
                    <a:gd name="T4" fmla="*/ 235 w 235"/>
                    <a:gd name="T5" fmla="*/ 176 h 269"/>
                    <a:gd name="T6" fmla="*/ 235 w 235"/>
                    <a:gd name="T7" fmla="*/ 269 h 269"/>
                    <a:gd name="T8" fmla="*/ 142 w 235"/>
                    <a:gd name="T9" fmla="*/ 94 h 269"/>
                    <a:gd name="T10" fmla="*/ 142 w 235"/>
                    <a:gd name="T11" fmla="*/ 72 h 269"/>
                    <a:gd name="T12" fmla="*/ 0 w 235"/>
                    <a:gd name="T13" fmla="*/ 72 h 269"/>
                    <a:gd name="T14" fmla="*/ 0 w 235"/>
                    <a:gd name="T15" fmla="*/ 269 h 269"/>
                    <a:gd name="T16" fmla="*/ 54 w 235"/>
                    <a:gd name="T17" fmla="*/ 269 h 269"/>
                    <a:gd name="T18" fmla="*/ 54 w 235"/>
                    <a:gd name="T19" fmla="*/ 215 h 269"/>
                    <a:gd name="T20" fmla="*/ 91 w 235"/>
                    <a:gd name="T21" fmla="*/ 215 h 269"/>
                    <a:gd name="T22" fmla="*/ 91 w 235"/>
                    <a:gd name="T23" fmla="*/ 269 h 269"/>
                    <a:gd name="T24" fmla="*/ 142 w 235"/>
                    <a:gd name="T25" fmla="*/ 269 h 269"/>
                    <a:gd name="T26" fmla="*/ 142 w 235"/>
                    <a:gd name="T27" fmla="*/ 110 h 269"/>
                    <a:gd name="T28" fmla="*/ 142 w 235"/>
                    <a:gd name="T29" fmla="*/ 94 h 269"/>
                    <a:gd name="T30" fmla="*/ 127 w 235"/>
                    <a:gd name="T31" fmla="*/ 72 h 269"/>
                    <a:gd name="T32" fmla="*/ 127 w 235"/>
                    <a:gd name="T33" fmla="*/ 37 h 269"/>
                    <a:gd name="T34" fmla="*/ 16 w 235"/>
                    <a:gd name="T35" fmla="*/ 37 h 269"/>
                    <a:gd name="T36" fmla="*/ 16 w 235"/>
                    <a:gd name="T37" fmla="*/ 72 h 269"/>
                    <a:gd name="T38" fmla="*/ 90 w 235"/>
                    <a:gd name="T39" fmla="*/ 37 h 269"/>
                    <a:gd name="T40" fmla="*/ 90 w 235"/>
                    <a:gd name="T41" fmla="*/ 0 h 269"/>
                    <a:gd name="T42" fmla="*/ 53 w 235"/>
                    <a:gd name="T43" fmla="*/ 0 h 269"/>
                    <a:gd name="T44" fmla="*/ 53 w 235"/>
                    <a:gd name="T45" fmla="*/ 37 h 269"/>
                    <a:gd name="T46" fmla="*/ 36 w 235"/>
                    <a:gd name="T47" fmla="*/ 106 h 269"/>
                    <a:gd name="T48" fmla="*/ 36 w 235"/>
                    <a:gd name="T49" fmla="*/ 129 h 269"/>
                    <a:gd name="T50" fmla="*/ 71 w 235"/>
                    <a:gd name="T51" fmla="*/ 106 h 269"/>
                    <a:gd name="T52" fmla="*/ 71 w 235"/>
                    <a:gd name="T53" fmla="*/ 129 h 269"/>
                    <a:gd name="T54" fmla="*/ 108 w 235"/>
                    <a:gd name="T55" fmla="*/ 106 h 269"/>
                    <a:gd name="T56" fmla="*/ 108 w 235"/>
                    <a:gd name="T57" fmla="*/ 129 h 269"/>
                    <a:gd name="T58" fmla="*/ 36 w 235"/>
                    <a:gd name="T59" fmla="*/ 160 h 269"/>
                    <a:gd name="T60" fmla="*/ 36 w 235"/>
                    <a:gd name="T61" fmla="*/ 184 h 269"/>
                    <a:gd name="T62" fmla="*/ 71 w 235"/>
                    <a:gd name="T63" fmla="*/ 160 h 269"/>
                    <a:gd name="T64" fmla="*/ 71 w 235"/>
                    <a:gd name="T65" fmla="*/ 184 h 269"/>
                    <a:gd name="T66" fmla="*/ 108 w 235"/>
                    <a:gd name="T67" fmla="*/ 160 h 269"/>
                    <a:gd name="T68" fmla="*/ 108 w 235"/>
                    <a:gd name="T69" fmla="*/ 184 h 269"/>
                    <a:gd name="T70" fmla="*/ 175 w 235"/>
                    <a:gd name="T71" fmla="*/ 269 h 269"/>
                    <a:gd name="T72" fmla="*/ 201 w 235"/>
                    <a:gd name="T73" fmla="*/ 269 h 269"/>
                    <a:gd name="T74" fmla="*/ 175 w 235"/>
                    <a:gd name="T75" fmla="*/ 235 h 269"/>
                    <a:gd name="T76" fmla="*/ 201 w 235"/>
                    <a:gd name="T77" fmla="*/ 235 h 269"/>
                    <a:gd name="T78" fmla="*/ 175 w 235"/>
                    <a:gd name="T79" fmla="*/ 200 h 269"/>
                    <a:gd name="T80" fmla="*/ 201 w 235"/>
                    <a:gd name="T81" fmla="*/ 200 h 269"/>
                    <a:gd name="T82" fmla="*/ 175 w 235"/>
                    <a:gd name="T83" fmla="*/ 166 h 269"/>
                    <a:gd name="T84" fmla="*/ 201 w 235"/>
                    <a:gd name="T85" fmla="*/ 166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269">
                      <a:moveTo>
                        <a:pt x="142" y="110"/>
                      </a:moveTo>
                      <a:cubicBezTo>
                        <a:pt x="168" y="110"/>
                        <a:pt x="168" y="110"/>
                        <a:pt x="168" y="110"/>
                      </a:cubicBezTo>
                      <a:cubicBezTo>
                        <a:pt x="205" y="110"/>
                        <a:pt x="235" y="140"/>
                        <a:pt x="235" y="176"/>
                      </a:cubicBezTo>
                      <a:cubicBezTo>
                        <a:pt x="235" y="269"/>
                        <a:pt x="235" y="269"/>
                        <a:pt x="235" y="269"/>
                      </a:cubicBezTo>
                      <a:moveTo>
                        <a:pt x="142" y="94"/>
                      </a:moveTo>
                      <a:cubicBezTo>
                        <a:pt x="142" y="72"/>
                        <a:pt x="142" y="72"/>
                        <a:pt x="142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cubicBezTo>
                        <a:pt x="54" y="269"/>
                        <a:pt x="54" y="269"/>
                        <a:pt x="54" y="269"/>
                      </a:cubicBezTo>
                      <a:cubicBezTo>
                        <a:pt x="54" y="215"/>
                        <a:pt x="54" y="215"/>
                        <a:pt x="54" y="215"/>
                      </a:cubicBezTo>
                      <a:cubicBezTo>
                        <a:pt x="91" y="215"/>
                        <a:pt x="91" y="215"/>
                        <a:pt x="91" y="215"/>
                      </a:cubicBezTo>
                      <a:cubicBezTo>
                        <a:pt x="91" y="269"/>
                        <a:pt x="91" y="269"/>
                        <a:pt x="91" y="269"/>
                      </a:cubicBezTo>
                      <a:cubicBezTo>
                        <a:pt x="142" y="269"/>
                        <a:pt x="142" y="269"/>
                        <a:pt x="142" y="269"/>
                      </a:cubicBezTo>
                      <a:cubicBezTo>
                        <a:pt x="142" y="110"/>
                        <a:pt x="142" y="110"/>
                        <a:pt x="142" y="110"/>
                      </a:cubicBezTo>
                      <a:lnTo>
                        <a:pt x="142" y="94"/>
                      </a:lnTo>
                      <a:close/>
                      <a:moveTo>
                        <a:pt x="127" y="72"/>
                      </a:moveTo>
                      <a:cubicBezTo>
                        <a:pt x="127" y="37"/>
                        <a:pt x="127" y="37"/>
                        <a:pt x="127" y="37"/>
                      </a:cubicBezTo>
                      <a:cubicBezTo>
                        <a:pt x="16" y="37"/>
                        <a:pt x="16" y="37"/>
                        <a:pt x="16" y="37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moveTo>
                        <a:pt x="90" y="37"/>
                      </a:moveTo>
                      <a:cubicBezTo>
                        <a:pt x="90" y="0"/>
                        <a:pt x="90" y="0"/>
                        <a:pt x="9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moveTo>
                        <a:pt x="36" y="106"/>
                      </a:moveTo>
                      <a:cubicBezTo>
                        <a:pt x="36" y="129"/>
                        <a:pt x="36" y="129"/>
                        <a:pt x="36" y="129"/>
                      </a:cubicBezTo>
                      <a:moveTo>
                        <a:pt x="71" y="106"/>
                      </a:moveTo>
                      <a:cubicBezTo>
                        <a:pt x="71" y="129"/>
                        <a:pt x="71" y="129"/>
                        <a:pt x="71" y="129"/>
                      </a:cubicBezTo>
                      <a:moveTo>
                        <a:pt x="108" y="106"/>
                      </a:moveTo>
                      <a:cubicBezTo>
                        <a:pt x="108" y="129"/>
                        <a:pt x="108" y="129"/>
                        <a:pt x="108" y="129"/>
                      </a:cubicBezTo>
                      <a:moveTo>
                        <a:pt x="36" y="160"/>
                      </a:moveTo>
                      <a:cubicBezTo>
                        <a:pt x="36" y="184"/>
                        <a:pt x="36" y="184"/>
                        <a:pt x="36" y="184"/>
                      </a:cubicBezTo>
                      <a:moveTo>
                        <a:pt x="71" y="160"/>
                      </a:moveTo>
                      <a:cubicBezTo>
                        <a:pt x="71" y="184"/>
                        <a:pt x="71" y="184"/>
                        <a:pt x="71" y="184"/>
                      </a:cubicBezTo>
                      <a:moveTo>
                        <a:pt x="108" y="160"/>
                      </a:moveTo>
                      <a:cubicBezTo>
                        <a:pt x="108" y="184"/>
                        <a:pt x="108" y="184"/>
                        <a:pt x="108" y="184"/>
                      </a:cubicBezTo>
                      <a:moveTo>
                        <a:pt x="175" y="269"/>
                      </a:moveTo>
                      <a:cubicBezTo>
                        <a:pt x="201" y="269"/>
                        <a:pt x="201" y="269"/>
                        <a:pt x="201" y="269"/>
                      </a:cubicBezTo>
                      <a:moveTo>
                        <a:pt x="175" y="235"/>
                      </a:moveTo>
                      <a:cubicBezTo>
                        <a:pt x="201" y="235"/>
                        <a:pt x="201" y="235"/>
                        <a:pt x="201" y="235"/>
                      </a:cubicBezTo>
                      <a:moveTo>
                        <a:pt x="175" y="200"/>
                      </a:moveTo>
                      <a:cubicBezTo>
                        <a:pt x="201" y="200"/>
                        <a:pt x="201" y="200"/>
                        <a:pt x="201" y="200"/>
                      </a:cubicBezTo>
                      <a:moveTo>
                        <a:pt x="175" y="166"/>
                      </a:moveTo>
                      <a:cubicBezTo>
                        <a:pt x="201" y="166"/>
                        <a:pt x="201" y="166"/>
                        <a:pt x="201" y="166"/>
                      </a:cubicBezTo>
                    </a:path>
                  </a:pathLst>
                </a:custGeom>
                <a:solidFill>
                  <a:srgbClr val="F2F2F2"/>
                </a:solidFill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45" name="Text Placeholder 144">
            <a:extLst>
              <a:ext uri="{FF2B5EF4-FFF2-40B4-BE49-F238E27FC236}">
                <a16:creationId xmlns:a16="http://schemas.microsoft.com/office/drawing/2014/main" id="{3816E88E-DBCA-4FC1-9779-7FB150079A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2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Data Estate</a:t>
            </a:r>
          </a:p>
        </p:txBody>
      </p:sp>
      <p:sp>
        <p:nvSpPr>
          <p:cNvPr id="145" name="Text Placeholder 144">
            <a:extLst>
              <a:ext uri="{FF2B5EF4-FFF2-40B4-BE49-F238E27FC236}">
                <a16:creationId xmlns:a16="http://schemas.microsoft.com/office/drawing/2014/main" id="{3816E88E-DBCA-4FC1-9779-7FB150079A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BBCF3ED-EEAF-44C6-9203-C90BEA54AFEF}"/>
              </a:ext>
            </a:extLst>
          </p:cNvPr>
          <p:cNvSpPr/>
          <p:nvPr/>
        </p:nvSpPr>
        <p:spPr bwMode="auto">
          <a:xfrm>
            <a:off x="5062157" y="4386655"/>
            <a:ext cx="2067686" cy="0"/>
          </a:xfrm>
          <a:custGeom>
            <a:avLst/>
            <a:gdLst>
              <a:gd name="connsiteX0" fmla="*/ 0 w 2501900"/>
              <a:gd name="connsiteY0" fmla="*/ 0 h 0"/>
              <a:gd name="connsiteX1" fmla="*/ 2501900 w 2501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1900">
                <a:moveTo>
                  <a:pt x="0" y="0"/>
                </a:moveTo>
                <a:lnTo>
                  <a:pt x="2501900" y="0"/>
                </a:lnTo>
              </a:path>
            </a:pathLst>
          </a:custGeom>
          <a:noFill/>
          <a:ln w="15875">
            <a:solidFill>
              <a:schemeClr val="bg1">
                <a:lumMod val="75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AA4BF33-95B4-44F7-B337-86EE9E6C27DA}"/>
              </a:ext>
            </a:extLst>
          </p:cNvPr>
          <p:cNvGrpSpPr/>
          <p:nvPr/>
        </p:nvGrpSpPr>
        <p:grpSpPr>
          <a:xfrm>
            <a:off x="3375660" y="3527632"/>
            <a:ext cx="6486577" cy="1718046"/>
            <a:chOff x="3375660" y="3527632"/>
            <a:chExt cx="6486577" cy="1718046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81C80AFD-4A95-4AB3-A560-E6A462DD1C80}"/>
                </a:ext>
              </a:extLst>
            </p:cNvPr>
            <p:cNvSpPr/>
            <p:nvPr/>
          </p:nvSpPr>
          <p:spPr bwMode="auto">
            <a:xfrm>
              <a:off x="3375660" y="3527632"/>
              <a:ext cx="5440680" cy="1718046"/>
            </a:xfrm>
            <a:prstGeom prst="roundRect">
              <a:avLst>
                <a:gd name="adj" fmla="val 50000"/>
              </a:avLst>
            </a:prstGeom>
            <a:noFill/>
            <a:ln w="15875" cap="rnd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4A559A8-8AE2-4187-898D-7069617717FF}"/>
                </a:ext>
              </a:extLst>
            </p:cNvPr>
            <p:cNvSpPr txBox="1"/>
            <p:nvPr/>
          </p:nvSpPr>
          <p:spPr>
            <a:xfrm>
              <a:off x="9466295" y="4165056"/>
              <a:ext cx="395942" cy="44319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>
                  <a:gradFill>
                    <a:gsLst>
                      <a:gs pos="38739">
                        <a:schemeClr val="tx1"/>
                      </a:gs>
                      <a:gs pos="58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AI</a:t>
              </a: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B57520D-F56F-49A8-9AD2-091CFD70585F}"/>
                </a:ext>
              </a:extLst>
            </p:cNvPr>
            <p:cNvSpPr/>
            <p:nvPr/>
          </p:nvSpPr>
          <p:spPr bwMode="auto">
            <a:xfrm>
              <a:off x="8893175" y="4386655"/>
              <a:ext cx="457200" cy="0"/>
            </a:xfrm>
            <a:custGeom>
              <a:avLst/>
              <a:gdLst>
                <a:gd name="connsiteX0" fmla="*/ 241300 w 241300"/>
                <a:gd name="connsiteY0" fmla="*/ 0 h 0"/>
                <a:gd name="connsiteX1" fmla="*/ 0 w 2413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>
                  <a:moveTo>
                    <a:pt x="241300" y="0"/>
                  </a:move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150" name="IoT" title="Icon of five circles that all connect to a center circle">
            <a:extLst>
              <a:ext uri="{FF2B5EF4-FFF2-40B4-BE49-F238E27FC236}">
                <a16:creationId xmlns:a16="http://schemas.microsoft.com/office/drawing/2014/main" id="{C2CEEF6F-62A7-41B4-A9B2-5668CB52D5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77391" y="1996745"/>
            <a:ext cx="441250" cy="441956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1" name="camera_4" title="Icon of a security camera">
            <a:extLst>
              <a:ext uri="{FF2B5EF4-FFF2-40B4-BE49-F238E27FC236}">
                <a16:creationId xmlns:a16="http://schemas.microsoft.com/office/drawing/2014/main" id="{5B64F173-A88D-44A6-9FFB-A23D58A7987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03057" y="1997099"/>
            <a:ext cx="547399" cy="441250"/>
          </a:xfrm>
          <a:custGeom>
            <a:avLst/>
            <a:gdLst>
              <a:gd name="T0" fmla="*/ 284 w 297"/>
              <a:gd name="T1" fmla="*/ 84 h 238"/>
              <a:gd name="T2" fmla="*/ 13 w 297"/>
              <a:gd name="T3" fmla="*/ 84 h 238"/>
              <a:gd name="T4" fmla="*/ 0 w 297"/>
              <a:gd name="T5" fmla="*/ 71 h 238"/>
              <a:gd name="T6" fmla="*/ 0 w 297"/>
              <a:gd name="T7" fmla="*/ 13 h 238"/>
              <a:gd name="T8" fmla="*/ 13 w 297"/>
              <a:gd name="T9" fmla="*/ 0 h 238"/>
              <a:gd name="T10" fmla="*/ 284 w 297"/>
              <a:gd name="T11" fmla="*/ 0 h 238"/>
              <a:gd name="T12" fmla="*/ 297 w 297"/>
              <a:gd name="T13" fmla="*/ 13 h 238"/>
              <a:gd name="T14" fmla="*/ 297 w 297"/>
              <a:gd name="T15" fmla="*/ 71 h 238"/>
              <a:gd name="T16" fmla="*/ 284 w 297"/>
              <a:gd name="T17" fmla="*/ 84 h 238"/>
              <a:gd name="T18" fmla="*/ 31 w 297"/>
              <a:gd name="T19" fmla="*/ 84 h 238"/>
              <a:gd name="T20" fmla="*/ 31 w 297"/>
              <a:gd name="T21" fmla="*/ 121 h 238"/>
              <a:gd name="T22" fmla="*/ 149 w 297"/>
              <a:gd name="T23" fmla="*/ 238 h 238"/>
              <a:gd name="T24" fmla="*/ 149 w 297"/>
              <a:gd name="T25" fmla="*/ 238 h 238"/>
              <a:gd name="T26" fmla="*/ 266 w 297"/>
              <a:gd name="T27" fmla="*/ 121 h 238"/>
              <a:gd name="T28" fmla="*/ 266 w 297"/>
              <a:gd name="T29" fmla="*/ 84 h 238"/>
              <a:gd name="T30" fmla="*/ 207 w 297"/>
              <a:gd name="T31" fmla="*/ 223 h 238"/>
              <a:gd name="T32" fmla="*/ 207 w 297"/>
              <a:gd name="T33" fmla="*/ 174 h 238"/>
              <a:gd name="T34" fmla="*/ 149 w 297"/>
              <a:gd name="T35" fmla="*/ 115 h 238"/>
              <a:gd name="T36" fmla="*/ 149 w 297"/>
              <a:gd name="T37" fmla="*/ 115 h 238"/>
              <a:gd name="T38" fmla="*/ 90 w 297"/>
              <a:gd name="T39" fmla="*/ 174 h 238"/>
              <a:gd name="T40" fmla="*/ 90 w 297"/>
              <a:gd name="T41" fmla="*/ 223 h 238"/>
              <a:gd name="T42" fmla="*/ 149 w 297"/>
              <a:gd name="T43" fmla="*/ 135 h 238"/>
              <a:gd name="T44" fmla="*/ 112 w 297"/>
              <a:gd name="T45" fmla="*/ 172 h 238"/>
              <a:gd name="T46" fmla="*/ 149 w 297"/>
              <a:gd name="T47" fmla="*/ 209 h 238"/>
              <a:gd name="T48" fmla="*/ 185 w 297"/>
              <a:gd name="T49" fmla="*/ 172 h 238"/>
              <a:gd name="T50" fmla="*/ 149 w 297"/>
              <a:gd name="T51" fmla="*/ 135 h 238"/>
              <a:gd name="T52" fmla="*/ 266 w 297"/>
              <a:gd name="T53" fmla="*/ 41 h 238"/>
              <a:gd name="T54" fmla="*/ 259 w 297"/>
              <a:gd name="T55" fmla="*/ 48 h 238"/>
              <a:gd name="T56" fmla="*/ 266 w 297"/>
              <a:gd name="T57" fmla="*/ 56 h 238"/>
              <a:gd name="T58" fmla="*/ 274 w 297"/>
              <a:gd name="T59" fmla="*/ 48 h 238"/>
              <a:gd name="T60" fmla="*/ 266 w 297"/>
              <a:gd name="T61" fmla="*/ 4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7" h="238">
                <a:moveTo>
                  <a:pt x="284" y="84"/>
                </a:moveTo>
                <a:cubicBezTo>
                  <a:pt x="13" y="84"/>
                  <a:pt x="13" y="84"/>
                  <a:pt x="13" y="84"/>
                </a:cubicBezTo>
                <a:cubicBezTo>
                  <a:pt x="6" y="84"/>
                  <a:pt x="0" y="78"/>
                  <a:pt x="0" y="7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91" y="0"/>
                  <a:pt x="297" y="6"/>
                  <a:pt x="297" y="13"/>
                </a:cubicBezTo>
                <a:cubicBezTo>
                  <a:pt x="297" y="71"/>
                  <a:pt x="297" y="71"/>
                  <a:pt x="297" y="71"/>
                </a:cubicBezTo>
                <a:cubicBezTo>
                  <a:pt x="297" y="78"/>
                  <a:pt x="291" y="84"/>
                  <a:pt x="284" y="84"/>
                </a:cubicBezTo>
                <a:close/>
                <a:moveTo>
                  <a:pt x="31" y="84"/>
                </a:moveTo>
                <a:cubicBezTo>
                  <a:pt x="31" y="121"/>
                  <a:pt x="31" y="121"/>
                  <a:pt x="31" y="121"/>
                </a:cubicBezTo>
                <a:cubicBezTo>
                  <a:pt x="31" y="185"/>
                  <a:pt x="84" y="238"/>
                  <a:pt x="149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213" y="238"/>
                  <a:pt x="266" y="185"/>
                  <a:pt x="266" y="121"/>
                </a:cubicBezTo>
                <a:cubicBezTo>
                  <a:pt x="266" y="84"/>
                  <a:pt x="266" y="84"/>
                  <a:pt x="266" y="84"/>
                </a:cubicBezTo>
                <a:moveTo>
                  <a:pt x="207" y="223"/>
                </a:moveTo>
                <a:cubicBezTo>
                  <a:pt x="207" y="174"/>
                  <a:pt x="207" y="174"/>
                  <a:pt x="207" y="174"/>
                </a:cubicBezTo>
                <a:cubicBezTo>
                  <a:pt x="207" y="141"/>
                  <a:pt x="181" y="115"/>
                  <a:pt x="149" y="115"/>
                </a:cubicBezTo>
                <a:cubicBezTo>
                  <a:pt x="149" y="115"/>
                  <a:pt x="149" y="115"/>
                  <a:pt x="149" y="115"/>
                </a:cubicBezTo>
                <a:cubicBezTo>
                  <a:pt x="117" y="115"/>
                  <a:pt x="90" y="141"/>
                  <a:pt x="90" y="174"/>
                </a:cubicBezTo>
                <a:cubicBezTo>
                  <a:pt x="90" y="223"/>
                  <a:pt x="90" y="223"/>
                  <a:pt x="90" y="223"/>
                </a:cubicBezTo>
                <a:moveTo>
                  <a:pt x="149" y="135"/>
                </a:moveTo>
                <a:cubicBezTo>
                  <a:pt x="128" y="135"/>
                  <a:pt x="112" y="152"/>
                  <a:pt x="112" y="172"/>
                </a:cubicBezTo>
                <a:cubicBezTo>
                  <a:pt x="112" y="192"/>
                  <a:pt x="128" y="209"/>
                  <a:pt x="149" y="209"/>
                </a:cubicBezTo>
                <a:cubicBezTo>
                  <a:pt x="169" y="209"/>
                  <a:pt x="185" y="192"/>
                  <a:pt x="185" y="172"/>
                </a:cubicBezTo>
                <a:cubicBezTo>
                  <a:pt x="185" y="152"/>
                  <a:pt x="169" y="135"/>
                  <a:pt x="149" y="135"/>
                </a:cubicBezTo>
                <a:close/>
                <a:moveTo>
                  <a:pt x="266" y="41"/>
                </a:moveTo>
                <a:cubicBezTo>
                  <a:pt x="262" y="41"/>
                  <a:pt x="259" y="44"/>
                  <a:pt x="259" y="48"/>
                </a:cubicBezTo>
                <a:cubicBezTo>
                  <a:pt x="259" y="53"/>
                  <a:pt x="262" y="56"/>
                  <a:pt x="266" y="56"/>
                </a:cubicBezTo>
                <a:cubicBezTo>
                  <a:pt x="270" y="56"/>
                  <a:pt x="274" y="53"/>
                  <a:pt x="274" y="48"/>
                </a:cubicBezTo>
                <a:cubicBezTo>
                  <a:pt x="274" y="44"/>
                  <a:pt x="270" y="41"/>
                  <a:pt x="266" y="41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2" name="ActivityFeed_F056" title="Icon of two chat bubbles stacked vertically">
            <a:extLst>
              <a:ext uri="{FF2B5EF4-FFF2-40B4-BE49-F238E27FC236}">
                <a16:creationId xmlns:a16="http://schemas.microsoft.com/office/drawing/2014/main" id="{54780C68-3CEE-4260-B44E-5432F01690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72494" y="1997099"/>
            <a:ext cx="497705" cy="441250"/>
          </a:xfrm>
          <a:custGeom>
            <a:avLst/>
            <a:gdLst>
              <a:gd name="T0" fmla="*/ 3734 w 4408"/>
              <a:gd name="T1" fmla="*/ 3380 h 3908"/>
              <a:gd name="T2" fmla="*/ 879 w 4408"/>
              <a:gd name="T3" fmla="*/ 3380 h 3908"/>
              <a:gd name="T4" fmla="*/ 879 w 4408"/>
              <a:gd name="T5" fmla="*/ 2056 h 3908"/>
              <a:gd name="T6" fmla="*/ 4408 w 4408"/>
              <a:gd name="T7" fmla="*/ 2056 h 3908"/>
              <a:gd name="T8" fmla="*/ 4408 w 4408"/>
              <a:gd name="T9" fmla="*/ 3380 h 3908"/>
              <a:gd name="T10" fmla="*/ 4261 w 4408"/>
              <a:gd name="T11" fmla="*/ 3380 h 3908"/>
              <a:gd name="T12" fmla="*/ 4261 w 4408"/>
              <a:gd name="T13" fmla="*/ 3908 h 3908"/>
              <a:gd name="T14" fmla="*/ 3734 w 4408"/>
              <a:gd name="T15" fmla="*/ 3380 h 3908"/>
              <a:gd name="T16" fmla="*/ 147 w 4408"/>
              <a:gd name="T17" fmla="*/ 1849 h 3908"/>
              <a:gd name="T18" fmla="*/ 673 w 4408"/>
              <a:gd name="T19" fmla="*/ 1323 h 3908"/>
              <a:gd name="T20" fmla="*/ 3523 w 4408"/>
              <a:gd name="T21" fmla="*/ 1323 h 3908"/>
              <a:gd name="T22" fmla="*/ 3523 w 4408"/>
              <a:gd name="T23" fmla="*/ 0 h 3908"/>
              <a:gd name="T24" fmla="*/ 0 w 4408"/>
              <a:gd name="T25" fmla="*/ 0 h 3908"/>
              <a:gd name="T26" fmla="*/ 0 w 4408"/>
              <a:gd name="T27" fmla="*/ 1323 h 3908"/>
              <a:gd name="T28" fmla="*/ 147 w 4408"/>
              <a:gd name="T29" fmla="*/ 1323 h 3908"/>
              <a:gd name="T30" fmla="*/ 147 w 4408"/>
              <a:gd name="T31" fmla="*/ 1849 h 3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08" h="3908">
                <a:moveTo>
                  <a:pt x="3734" y="3380"/>
                </a:moveTo>
                <a:lnTo>
                  <a:pt x="879" y="3380"/>
                </a:lnTo>
                <a:lnTo>
                  <a:pt x="879" y="2056"/>
                </a:lnTo>
                <a:lnTo>
                  <a:pt x="4408" y="2056"/>
                </a:lnTo>
                <a:lnTo>
                  <a:pt x="4408" y="3380"/>
                </a:lnTo>
                <a:lnTo>
                  <a:pt x="4261" y="3380"/>
                </a:lnTo>
                <a:lnTo>
                  <a:pt x="4261" y="3908"/>
                </a:lnTo>
                <a:lnTo>
                  <a:pt x="3734" y="3380"/>
                </a:lnTo>
                <a:close/>
                <a:moveTo>
                  <a:pt x="147" y="1849"/>
                </a:moveTo>
                <a:lnTo>
                  <a:pt x="673" y="1323"/>
                </a:lnTo>
                <a:lnTo>
                  <a:pt x="3523" y="1323"/>
                </a:lnTo>
                <a:lnTo>
                  <a:pt x="3523" y="0"/>
                </a:lnTo>
                <a:lnTo>
                  <a:pt x="0" y="0"/>
                </a:lnTo>
                <a:lnTo>
                  <a:pt x="0" y="1323"/>
                </a:lnTo>
                <a:lnTo>
                  <a:pt x="147" y="1323"/>
                </a:lnTo>
                <a:lnTo>
                  <a:pt x="147" y="1849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3" name="ShoppingCart_E7BF" title="Icon of a shopping cart">
            <a:extLst>
              <a:ext uri="{FF2B5EF4-FFF2-40B4-BE49-F238E27FC236}">
                <a16:creationId xmlns:a16="http://schemas.microsoft.com/office/drawing/2014/main" id="{9E23E735-616E-4DDB-8357-9026F4BF3E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23724" y="1997099"/>
            <a:ext cx="518902" cy="44125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4" name="location_3" title="Icon of a map with a pin in it">
            <a:extLst>
              <a:ext uri="{FF2B5EF4-FFF2-40B4-BE49-F238E27FC236}">
                <a16:creationId xmlns:a16="http://schemas.microsoft.com/office/drawing/2014/main" id="{76714862-155D-4D14-A4A6-1035E5DCE2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5749" y="1997099"/>
            <a:ext cx="525220" cy="441250"/>
          </a:xfrm>
          <a:custGeom>
            <a:avLst/>
            <a:gdLst>
              <a:gd name="T0" fmla="*/ 84 w 360"/>
              <a:gd name="T1" fmla="*/ 109 h 302"/>
              <a:gd name="T2" fmla="*/ 276 w 360"/>
              <a:gd name="T3" fmla="*/ 109 h 302"/>
              <a:gd name="T4" fmla="*/ 360 w 360"/>
              <a:gd name="T5" fmla="*/ 302 h 302"/>
              <a:gd name="T6" fmla="*/ 0 w 360"/>
              <a:gd name="T7" fmla="*/ 302 h 302"/>
              <a:gd name="T8" fmla="*/ 84 w 360"/>
              <a:gd name="T9" fmla="*/ 109 h 302"/>
              <a:gd name="T10" fmla="*/ 180 w 360"/>
              <a:gd name="T11" fmla="*/ 72 h 302"/>
              <a:gd name="T12" fmla="*/ 216 w 360"/>
              <a:gd name="T13" fmla="*/ 36 h 302"/>
              <a:gd name="T14" fmla="*/ 180 w 360"/>
              <a:gd name="T15" fmla="*/ 0 h 302"/>
              <a:gd name="T16" fmla="*/ 144 w 360"/>
              <a:gd name="T17" fmla="*/ 36 h 302"/>
              <a:gd name="T18" fmla="*/ 180 w 360"/>
              <a:gd name="T19" fmla="*/ 72 h 302"/>
              <a:gd name="T20" fmla="*/ 180 w 360"/>
              <a:gd name="T21" fmla="*/ 72 h 302"/>
              <a:gd name="T22" fmla="*/ 180 w 360"/>
              <a:gd name="T23" fmla="*/ 216 h 302"/>
              <a:gd name="T24" fmla="*/ 36 w 360"/>
              <a:gd name="T25" fmla="*/ 218 h 302"/>
              <a:gd name="T26" fmla="*/ 323 w 360"/>
              <a:gd name="T27" fmla="*/ 218 h 302"/>
              <a:gd name="T28" fmla="*/ 111 w 360"/>
              <a:gd name="T29" fmla="*/ 218 h 302"/>
              <a:gd name="T30" fmla="*/ 94 w 360"/>
              <a:gd name="T31" fmla="*/ 302 h 302"/>
              <a:gd name="T32" fmla="*/ 267 w 360"/>
              <a:gd name="T33" fmla="*/ 302 h 302"/>
              <a:gd name="T34" fmla="*/ 222 w 360"/>
              <a:gd name="T35" fmla="*/ 109 h 302"/>
              <a:gd name="T36" fmla="*/ 236 w 360"/>
              <a:gd name="T37" fmla="*/ 169 h 302"/>
              <a:gd name="T38" fmla="*/ 302 w 360"/>
              <a:gd name="T39" fmla="*/ 169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02">
                <a:moveTo>
                  <a:pt x="84" y="109"/>
                </a:moveTo>
                <a:cubicBezTo>
                  <a:pt x="276" y="109"/>
                  <a:pt x="276" y="109"/>
                  <a:pt x="276" y="109"/>
                </a:cubicBezTo>
                <a:cubicBezTo>
                  <a:pt x="360" y="302"/>
                  <a:pt x="360" y="302"/>
                  <a:pt x="360" y="302"/>
                </a:cubicBezTo>
                <a:cubicBezTo>
                  <a:pt x="0" y="302"/>
                  <a:pt x="0" y="302"/>
                  <a:pt x="0" y="302"/>
                </a:cubicBezTo>
                <a:lnTo>
                  <a:pt x="84" y="109"/>
                </a:lnTo>
                <a:close/>
                <a:moveTo>
                  <a:pt x="180" y="72"/>
                </a:moveTo>
                <a:cubicBezTo>
                  <a:pt x="200" y="72"/>
                  <a:pt x="216" y="56"/>
                  <a:pt x="216" y="36"/>
                </a:cubicBezTo>
                <a:cubicBezTo>
                  <a:pt x="216" y="16"/>
                  <a:pt x="200" y="0"/>
                  <a:pt x="180" y="0"/>
                </a:cubicBezTo>
                <a:cubicBezTo>
                  <a:pt x="160" y="0"/>
                  <a:pt x="144" y="16"/>
                  <a:pt x="144" y="36"/>
                </a:cubicBezTo>
                <a:cubicBezTo>
                  <a:pt x="144" y="56"/>
                  <a:pt x="160" y="72"/>
                  <a:pt x="180" y="72"/>
                </a:cubicBezTo>
                <a:close/>
                <a:moveTo>
                  <a:pt x="180" y="72"/>
                </a:moveTo>
                <a:cubicBezTo>
                  <a:pt x="180" y="216"/>
                  <a:pt x="180" y="216"/>
                  <a:pt x="180" y="216"/>
                </a:cubicBezTo>
                <a:moveTo>
                  <a:pt x="36" y="218"/>
                </a:moveTo>
                <a:cubicBezTo>
                  <a:pt x="323" y="218"/>
                  <a:pt x="323" y="218"/>
                  <a:pt x="323" y="218"/>
                </a:cubicBezTo>
                <a:moveTo>
                  <a:pt x="111" y="218"/>
                </a:moveTo>
                <a:cubicBezTo>
                  <a:pt x="94" y="302"/>
                  <a:pt x="94" y="302"/>
                  <a:pt x="94" y="302"/>
                </a:cubicBezTo>
                <a:moveTo>
                  <a:pt x="267" y="302"/>
                </a:moveTo>
                <a:cubicBezTo>
                  <a:pt x="222" y="109"/>
                  <a:pt x="222" y="109"/>
                  <a:pt x="222" y="109"/>
                </a:cubicBezTo>
                <a:moveTo>
                  <a:pt x="236" y="169"/>
                </a:moveTo>
                <a:cubicBezTo>
                  <a:pt x="302" y="169"/>
                  <a:pt x="302" y="169"/>
                  <a:pt x="302" y="16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CellPhone_Video" title="Icon of a cellphone with a play symbol on the screen">
            <a:extLst>
              <a:ext uri="{FF2B5EF4-FFF2-40B4-BE49-F238E27FC236}">
                <a16:creationId xmlns:a16="http://schemas.microsoft.com/office/drawing/2014/main" id="{B2C7BBD5-B7DE-4E96-940C-C04A357A17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58309" y="1969521"/>
            <a:ext cx="297891" cy="496405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  <a:gd name="T22" fmla="*/ 1433 w 2250"/>
              <a:gd name="T23" fmla="*/ 1453 h 3750"/>
              <a:gd name="T24" fmla="*/ 817 w 2250"/>
              <a:gd name="T25" fmla="*/ 1064 h 3750"/>
              <a:gd name="T26" fmla="*/ 817 w 2250"/>
              <a:gd name="T27" fmla="*/ 1843 h 3750"/>
              <a:gd name="T28" fmla="*/ 1433 w 2250"/>
              <a:gd name="T29" fmla="*/ 1453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1433" y="1453"/>
                </a:moveTo>
                <a:cubicBezTo>
                  <a:pt x="817" y="1064"/>
                  <a:pt x="817" y="1064"/>
                  <a:pt x="817" y="1064"/>
                </a:cubicBezTo>
                <a:cubicBezTo>
                  <a:pt x="817" y="1843"/>
                  <a:pt x="817" y="1843"/>
                  <a:pt x="817" y="1843"/>
                </a:cubicBezTo>
                <a:lnTo>
                  <a:pt x="1433" y="1453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53B7E06-96D6-47A3-B2D9-C108B4AEDD98}"/>
              </a:ext>
            </a:extLst>
          </p:cNvPr>
          <p:cNvGrpSpPr/>
          <p:nvPr/>
        </p:nvGrpSpPr>
        <p:grpSpPr>
          <a:xfrm>
            <a:off x="2081054" y="2680605"/>
            <a:ext cx="3971307" cy="663379"/>
            <a:chOff x="3304120" y="2439719"/>
            <a:chExt cx="2720569" cy="454452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850C19A-66BA-4128-8E54-E3257220ACC7}"/>
                </a:ext>
              </a:extLst>
            </p:cNvPr>
            <p:cNvSpPr/>
            <p:nvPr/>
          </p:nvSpPr>
          <p:spPr>
            <a:xfrm>
              <a:off x="3304120" y="2439719"/>
              <a:ext cx="81920" cy="40960"/>
            </a:xfrm>
            <a:custGeom>
              <a:avLst/>
              <a:gdLst>
                <a:gd name="connsiteX0" fmla="*/ 65024 w 81920"/>
                <a:gd name="connsiteY0" fmla="*/ 20992 h 40960"/>
                <a:gd name="connsiteX1" fmla="*/ 65024 w 81920"/>
                <a:gd name="connsiteY1" fmla="*/ 20992 h 40960"/>
                <a:gd name="connsiteX2" fmla="*/ 57856 w 81920"/>
                <a:gd name="connsiteY2" fmla="*/ 10752 h 40960"/>
                <a:gd name="connsiteX3" fmla="*/ 64000 w 81920"/>
                <a:gd name="connsiteY3" fmla="*/ 7680 h 40960"/>
                <a:gd name="connsiteX4" fmla="*/ 73216 w 81920"/>
                <a:gd name="connsiteY4" fmla="*/ 20992 h 40960"/>
                <a:gd name="connsiteX5" fmla="*/ 74240 w 81920"/>
                <a:gd name="connsiteY5" fmla="*/ 28160 h 40960"/>
                <a:gd name="connsiteX6" fmla="*/ 8704 w 81920"/>
                <a:gd name="connsiteY6" fmla="*/ 37376 h 40960"/>
                <a:gd name="connsiteX7" fmla="*/ 7680 w 81920"/>
                <a:gd name="connsiteY7" fmla="*/ 29184 h 40960"/>
                <a:gd name="connsiteX8" fmla="*/ 65024 w 81920"/>
                <a:gd name="connsiteY8" fmla="*/ 20992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40960">
                  <a:moveTo>
                    <a:pt x="65024" y="20992"/>
                  </a:moveTo>
                  <a:lnTo>
                    <a:pt x="65024" y="20992"/>
                  </a:lnTo>
                  <a:lnTo>
                    <a:pt x="57856" y="10752"/>
                  </a:lnTo>
                  <a:lnTo>
                    <a:pt x="64000" y="7680"/>
                  </a:lnTo>
                  <a:lnTo>
                    <a:pt x="73216" y="20992"/>
                  </a:lnTo>
                  <a:lnTo>
                    <a:pt x="74240" y="28160"/>
                  </a:lnTo>
                  <a:lnTo>
                    <a:pt x="8704" y="37376"/>
                  </a:lnTo>
                  <a:lnTo>
                    <a:pt x="7680" y="29184"/>
                  </a:lnTo>
                  <a:lnTo>
                    <a:pt x="65024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6DCE591-B8B7-4B23-BEC1-71C73128E8E2}"/>
                </a:ext>
              </a:extLst>
            </p:cNvPr>
            <p:cNvSpPr/>
            <p:nvPr/>
          </p:nvSpPr>
          <p:spPr>
            <a:xfrm>
              <a:off x="3321528" y="2486823"/>
              <a:ext cx="71680" cy="51200"/>
            </a:xfrm>
            <a:custGeom>
              <a:avLst/>
              <a:gdLst>
                <a:gd name="connsiteX0" fmla="*/ 59904 w 71680"/>
                <a:gd name="connsiteY0" fmla="*/ 19968 h 51200"/>
                <a:gd name="connsiteX1" fmla="*/ 59904 w 71680"/>
                <a:gd name="connsiteY1" fmla="*/ 19968 h 51200"/>
                <a:gd name="connsiteX2" fmla="*/ 49664 w 71680"/>
                <a:gd name="connsiteY2" fmla="*/ 11776 h 51200"/>
                <a:gd name="connsiteX3" fmla="*/ 55808 w 71680"/>
                <a:gd name="connsiteY3" fmla="*/ 7680 h 51200"/>
                <a:gd name="connsiteX4" fmla="*/ 69120 w 71680"/>
                <a:gd name="connsiteY4" fmla="*/ 17920 h 51200"/>
                <a:gd name="connsiteX5" fmla="*/ 72192 w 71680"/>
                <a:gd name="connsiteY5" fmla="*/ 25088 h 51200"/>
                <a:gd name="connsiteX6" fmla="*/ 10752 w 71680"/>
                <a:gd name="connsiteY6" fmla="*/ 51712 h 51200"/>
                <a:gd name="connsiteX7" fmla="*/ 7680 w 71680"/>
                <a:gd name="connsiteY7" fmla="*/ 43520 h 51200"/>
                <a:gd name="connsiteX8" fmla="*/ 59904 w 71680"/>
                <a:gd name="connsiteY8" fmla="*/ 19968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51200">
                  <a:moveTo>
                    <a:pt x="59904" y="19968"/>
                  </a:moveTo>
                  <a:lnTo>
                    <a:pt x="59904" y="19968"/>
                  </a:lnTo>
                  <a:lnTo>
                    <a:pt x="49664" y="11776"/>
                  </a:lnTo>
                  <a:lnTo>
                    <a:pt x="55808" y="7680"/>
                  </a:lnTo>
                  <a:lnTo>
                    <a:pt x="69120" y="17920"/>
                  </a:lnTo>
                  <a:lnTo>
                    <a:pt x="72192" y="25088"/>
                  </a:lnTo>
                  <a:lnTo>
                    <a:pt x="10752" y="51712"/>
                  </a:lnTo>
                  <a:lnTo>
                    <a:pt x="7680" y="43520"/>
                  </a:lnTo>
                  <a:lnTo>
                    <a:pt x="59904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4A3234A-E806-49F7-A73C-80966EBFA5ED}"/>
                </a:ext>
              </a:extLst>
            </p:cNvPr>
            <p:cNvSpPr/>
            <p:nvPr/>
          </p:nvSpPr>
          <p:spPr>
            <a:xfrm>
              <a:off x="3349176" y="2528743"/>
              <a:ext cx="71680" cy="71680"/>
            </a:xfrm>
            <a:custGeom>
              <a:avLst/>
              <a:gdLst>
                <a:gd name="connsiteX0" fmla="*/ 53760 w 71680"/>
                <a:gd name="connsiteY0" fmla="*/ 53825 h 71680"/>
                <a:gd name="connsiteX1" fmla="*/ 11776 w 71680"/>
                <a:gd name="connsiteY1" fmla="*/ 57921 h 71680"/>
                <a:gd name="connsiteX2" fmla="*/ 24064 w 71680"/>
                <a:gd name="connsiteY2" fmla="*/ 19008 h 71680"/>
                <a:gd name="connsiteX3" fmla="*/ 65024 w 71680"/>
                <a:gd name="connsiteY3" fmla="*/ 14912 h 71680"/>
                <a:gd name="connsiteX4" fmla="*/ 53760 w 71680"/>
                <a:gd name="connsiteY4" fmla="*/ 53825 h 71680"/>
                <a:gd name="connsiteX5" fmla="*/ 30208 w 71680"/>
                <a:gd name="connsiteY5" fmla="*/ 27200 h 71680"/>
                <a:gd name="connsiteX6" fmla="*/ 17920 w 71680"/>
                <a:gd name="connsiteY6" fmla="*/ 54849 h 71680"/>
                <a:gd name="connsiteX7" fmla="*/ 47616 w 71680"/>
                <a:gd name="connsiteY7" fmla="*/ 47680 h 71680"/>
                <a:gd name="connsiteX8" fmla="*/ 59904 w 71680"/>
                <a:gd name="connsiteY8" fmla="*/ 20032 h 71680"/>
                <a:gd name="connsiteX9" fmla="*/ 30208 w 71680"/>
                <a:gd name="connsiteY9" fmla="*/ 2720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60" y="53825"/>
                  </a:moveTo>
                  <a:cubicBezTo>
                    <a:pt x="36352" y="68161"/>
                    <a:pt x="22016" y="70209"/>
                    <a:pt x="11776" y="57921"/>
                  </a:cubicBezTo>
                  <a:cubicBezTo>
                    <a:pt x="3584" y="47680"/>
                    <a:pt x="7680" y="33344"/>
                    <a:pt x="24064" y="19008"/>
                  </a:cubicBezTo>
                  <a:cubicBezTo>
                    <a:pt x="41472" y="4672"/>
                    <a:pt x="56832" y="4672"/>
                    <a:pt x="65024" y="14912"/>
                  </a:cubicBezTo>
                  <a:cubicBezTo>
                    <a:pt x="75264" y="26176"/>
                    <a:pt x="70144" y="40512"/>
                    <a:pt x="53760" y="53825"/>
                  </a:cubicBezTo>
                  <a:close/>
                  <a:moveTo>
                    <a:pt x="30208" y="27200"/>
                  </a:moveTo>
                  <a:cubicBezTo>
                    <a:pt x="16896" y="37440"/>
                    <a:pt x="12800" y="47680"/>
                    <a:pt x="17920" y="54849"/>
                  </a:cubicBezTo>
                  <a:cubicBezTo>
                    <a:pt x="24064" y="60993"/>
                    <a:pt x="35328" y="57921"/>
                    <a:pt x="47616" y="47680"/>
                  </a:cubicBezTo>
                  <a:cubicBezTo>
                    <a:pt x="59904" y="37440"/>
                    <a:pt x="66048" y="27200"/>
                    <a:pt x="59904" y="20032"/>
                  </a:cubicBezTo>
                  <a:cubicBezTo>
                    <a:pt x="55808" y="13888"/>
                    <a:pt x="44544" y="14912"/>
                    <a:pt x="30208" y="27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8ADADA-919F-4763-B11F-FBCE359F1F68}"/>
                </a:ext>
              </a:extLst>
            </p:cNvPr>
            <p:cNvSpPr/>
            <p:nvPr/>
          </p:nvSpPr>
          <p:spPr>
            <a:xfrm>
              <a:off x="3399352" y="2565672"/>
              <a:ext cx="51200" cy="71680"/>
            </a:xfrm>
            <a:custGeom>
              <a:avLst/>
              <a:gdLst>
                <a:gd name="connsiteX0" fmla="*/ 41472 w 51200"/>
                <a:gd name="connsiteY0" fmla="*/ 15872 h 71680"/>
                <a:gd name="connsiteX1" fmla="*/ 41472 w 51200"/>
                <a:gd name="connsiteY1" fmla="*/ 15872 h 71680"/>
                <a:gd name="connsiteX2" fmla="*/ 28160 w 51200"/>
                <a:gd name="connsiteY2" fmla="*/ 13824 h 71680"/>
                <a:gd name="connsiteX3" fmla="*/ 30208 w 51200"/>
                <a:gd name="connsiteY3" fmla="*/ 7680 h 71680"/>
                <a:gd name="connsiteX4" fmla="*/ 46592 w 51200"/>
                <a:gd name="connsiteY4" fmla="*/ 9728 h 71680"/>
                <a:gd name="connsiteX5" fmla="*/ 52736 w 51200"/>
                <a:gd name="connsiteY5" fmla="*/ 13824 h 71680"/>
                <a:gd name="connsiteX6" fmla="*/ 14848 w 51200"/>
                <a:gd name="connsiteY6" fmla="*/ 68096 h 71680"/>
                <a:gd name="connsiteX7" fmla="*/ 7680 w 51200"/>
                <a:gd name="connsiteY7" fmla="*/ 62976 h 71680"/>
                <a:gd name="connsiteX8" fmla="*/ 41472 w 51200"/>
                <a:gd name="connsiteY8" fmla="*/ 15872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41472" y="15872"/>
                  </a:moveTo>
                  <a:lnTo>
                    <a:pt x="41472" y="15872"/>
                  </a:lnTo>
                  <a:lnTo>
                    <a:pt x="28160" y="13824"/>
                  </a:lnTo>
                  <a:lnTo>
                    <a:pt x="30208" y="7680"/>
                  </a:lnTo>
                  <a:lnTo>
                    <a:pt x="46592" y="9728"/>
                  </a:lnTo>
                  <a:lnTo>
                    <a:pt x="52736" y="13824"/>
                  </a:lnTo>
                  <a:lnTo>
                    <a:pt x="14848" y="68096"/>
                  </a:lnTo>
                  <a:lnTo>
                    <a:pt x="7680" y="62976"/>
                  </a:lnTo>
                  <a:lnTo>
                    <a:pt x="4147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F7C184A-B972-48BD-AD26-2B95AF389DFF}"/>
                </a:ext>
              </a:extLst>
            </p:cNvPr>
            <p:cNvSpPr/>
            <p:nvPr/>
          </p:nvSpPr>
          <p:spPr>
            <a:xfrm>
              <a:off x="3444977" y="2586156"/>
              <a:ext cx="61440" cy="81920"/>
            </a:xfrm>
            <a:custGeom>
              <a:avLst/>
              <a:gdLst>
                <a:gd name="connsiteX0" fmla="*/ 54215 w 61440"/>
                <a:gd name="connsiteY0" fmla="*/ 48636 h 81920"/>
                <a:gd name="connsiteX1" fmla="*/ 20423 w 61440"/>
                <a:gd name="connsiteY1" fmla="*/ 74236 h 81920"/>
                <a:gd name="connsiteX2" fmla="*/ 11207 w 61440"/>
                <a:gd name="connsiteY2" fmla="*/ 34299 h 81920"/>
                <a:gd name="connsiteX3" fmla="*/ 43975 w 61440"/>
                <a:gd name="connsiteY3" fmla="*/ 8699 h 81920"/>
                <a:gd name="connsiteX4" fmla="*/ 54215 w 61440"/>
                <a:gd name="connsiteY4" fmla="*/ 48636 h 81920"/>
                <a:gd name="connsiteX5" fmla="*/ 19399 w 61440"/>
                <a:gd name="connsiteY5" fmla="*/ 37371 h 81920"/>
                <a:gd name="connsiteX6" fmla="*/ 23495 w 61440"/>
                <a:gd name="connsiteY6" fmla="*/ 67068 h 81920"/>
                <a:gd name="connsiteX7" fmla="*/ 44999 w 61440"/>
                <a:gd name="connsiteY7" fmla="*/ 45563 h 81920"/>
                <a:gd name="connsiteX8" fmla="*/ 40903 w 61440"/>
                <a:gd name="connsiteY8" fmla="*/ 15867 h 81920"/>
                <a:gd name="connsiteX9" fmla="*/ 19399 w 61440"/>
                <a:gd name="connsiteY9" fmla="*/ 37371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81920">
                  <a:moveTo>
                    <a:pt x="54215" y="48636"/>
                  </a:moveTo>
                  <a:cubicBezTo>
                    <a:pt x="47047" y="70140"/>
                    <a:pt x="34759" y="79356"/>
                    <a:pt x="20423" y="74236"/>
                  </a:cubicBezTo>
                  <a:cubicBezTo>
                    <a:pt x="8135" y="70140"/>
                    <a:pt x="4039" y="55804"/>
                    <a:pt x="11207" y="34299"/>
                  </a:cubicBezTo>
                  <a:cubicBezTo>
                    <a:pt x="18375" y="12795"/>
                    <a:pt x="31687" y="4603"/>
                    <a:pt x="43975" y="8699"/>
                  </a:cubicBezTo>
                  <a:cubicBezTo>
                    <a:pt x="57287" y="13819"/>
                    <a:pt x="61383" y="28155"/>
                    <a:pt x="54215" y="48636"/>
                  </a:cubicBezTo>
                  <a:close/>
                  <a:moveTo>
                    <a:pt x="19399" y="37371"/>
                  </a:moveTo>
                  <a:cubicBezTo>
                    <a:pt x="14279" y="53756"/>
                    <a:pt x="15303" y="65020"/>
                    <a:pt x="23495" y="67068"/>
                  </a:cubicBezTo>
                  <a:cubicBezTo>
                    <a:pt x="32711" y="70140"/>
                    <a:pt x="39879" y="60924"/>
                    <a:pt x="44999" y="45563"/>
                  </a:cubicBezTo>
                  <a:cubicBezTo>
                    <a:pt x="50119" y="30203"/>
                    <a:pt x="50119" y="18939"/>
                    <a:pt x="40903" y="15867"/>
                  </a:cubicBezTo>
                  <a:cubicBezTo>
                    <a:pt x="33735" y="12795"/>
                    <a:pt x="25543" y="19963"/>
                    <a:pt x="19399" y="37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21D7728-A0EB-47F6-9A07-0DC512A33FBB}"/>
                </a:ext>
              </a:extLst>
            </p:cNvPr>
            <p:cNvSpPr/>
            <p:nvPr/>
          </p:nvSpPr>
          <p:spPr>
            <a:xfrm>
              <a:off x="3508921" y="2597416"/>
              <a:ext cx="30720" cy="81920"/>
            </a:xfrm>
            <a:custGeom>
              <a:avLst/>
              <a:gdLst>
                <a:gd name="connsiteX0" fmla="*/ 22016 w 30720"/>
                <a:gd name="connsiteY0" fmla="*/ 15872 h 81920"/>
                <a:gd name="connsiteX1" fmla="*/ 22016 w 30720"/>
                <a:gd name="connsiteY1" fmla="*/ 15872 h 81920"/>
                <a:gd name="connsiteX2" fmla="*/ 9728 w 30720"/>
                <a:gd name="connsiteY2" fmla="*/ 20992 h 81920"/>
                <a:gd name="connsiteX3" fmla="*/ 7680 w 30720"/>
                <a:gd name="connsiteY3" fmla="*/ 14848 h 81920"/>
                <a:gd name="connsiteX4" fmla="*/ 23040 w 30720"/>
                <a:gd name="connsiteY4" fmla="*/ 7680 h 81920"/>
                <a:gd name="connsiteX5" fmla="*/ 30208 w 30720"/>
                <a:gd name="connsiteY5" fmla="*/ 7680 h 81920"/>
                <a:gd name="connsiteX6" fmla="*/ 27136 w 30720"/>
                <a:gd name="connsiteY6" fmla="*/ 74240 h 81920"/>
                <a:gd name="connsiteX7" fmla="*/ 18944 w 30720"/>
                <a:gd name="connsiteY7" fmla="*/ 74240 h 81920"/>
                <a:gd name="connsiteX8" fmla="*/ 22016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9728" y="20992"/>
                  </a:lnTo>
                  <a:lnTo>
                    <a:pt x="7680" y="14848"/>
                  </a:lnTo>
                  <a:lnTo>
                    <a:pt x="23040" y="7680"/>
                  </a:lnTo>
                  <a:lnTo>
                    <a:pt x="30208" y="7680"/>
                  </a:lnTo>
                  <a:lnTo>
                    <a:pt x="27136" y="74240"/>
                  </a:lnTo>
                  <a:lnTo>
                    <a:pt x="18944" y="74240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CDCF273-A37F-466A-8AE0-2452025BE19B}"/>
                </a:ext>
              </a:extLst>
            </p:cNvPr>
            <p:cNvSpPr/>
            <p:nvPr/>
          </p:nvSpPr>
          <p:spPr>
            <a:xfrm>
              <a:off x="355397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D9185DD-1182-4B9E-8EA6-0D2C2F4BBC0C}"/>
                </a:ext>
              </a:extLst>
            </p:cNvPr>
            <p:cNvSpPr/>
            <p:nvPr/>
          </p:nvSpPr>
          <p:spPr>
            <a:xfrm>
              <a:off x="36143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29C7B4C-B7CA-4D54-BAD3-136966A31041}"/>
                </a:ext>
              </a:extLst>
            </p:cNvPr>
            <p:cNvSpPr/>
            <p:nvPr/>
          </p:nvSpPr>
          <p:spPr>
            <a:xfrm>
              <a:off x="365944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3829031-2B33-4232-86E5-ED423B19B3E6}"/>
                </a:ext>
              </a:extLst>
            </p:cNvPr>
            <p:cNvSpPr/>
            <p:nvPr/>
          </p:nvSpPr>
          <p:spPr>
            <a:xfrm>
              <a:off x="37188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08B4618-28E7-45FA-A866-FAF9E064309F}"/>
                </a:ext>
              </a:extLst>
            </p:cNvPr>
            <p:cNvSpPr/>
            <p:nvPr/>
          </p:nvSpPr>
          <p:spPr>
            <a:xfrm>
              <a:off x="376389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6AD2CF9-6416-4636-96AF-913EE76149AC}"/>
                </a:ext>
              </a:extLst>
            </p:cNvPr>
            <p:cNvSpPr/>
            <p:nvPr/>
          </p:nvSpPr>
          <p:spPr>
            <a:xfrm>
              <a:off x="382431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707AC4F-603C-43D4-956C-E3B4EA777101}"/>
                </a:ext>
              </a:extLst>
            </p:cNvPr>
            <p:cNvSpPr/>
            <p:nvPr/>
          </p:nvSpPr>
          <p:spPr>
            <a:xfrm>
              <a:off x="386937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C58259F-4E1D-4157-8334-5722206C1568}"/>
                </a:ext>
              </a:extLst>
            </p:cNvPr>
            <p:cNvSpPr/>
            <p:nvPr/>
          </p:nvSpPr>
          <p:spPr>
            <a:xfrm>
              <a:off x="3928762" y="2597416"/>
              <a:ext cx="30720" cy="81920"/>
            </a:xfrm>
            <a:custGeom>
              <a:avLst/>
              <a:gdLst>
                <a:gd name="connsiteX0" fmla="*/ 20992 w 30720"/>
                <a:gd name="connsiteY0" fmla="*/ 15872 h 81920"/>
                <a:gd name="connsiteX1" fmla="*/ 20992 w 30720"/>
                <a:gd name="connsiteY1" fmla="*/ 15872 h 81920"/>
                <a:gd name="connsiteX2" fmla="*/ 9728 w 30720"/>
                <a:gd name="connsiteY2" fmla="*/ 22016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5872"/>
                  </a:moveTo>
                  <a:lnTo>
                    <a:pt x="20992" y="15872"/>
                  </a:lnTo>
                  <a:lnTo>
                    <a:pt x="9728" y="22016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D09B216-FA6C-49F4-9804-6338BF88D7CB}"/>
                </a:ext>
              </a:extLst>
            </p:cNvPr>
            <p:cNvSpPr/>
            <p:nvPr/>
          </p:nvSpPr>
          <p:spPr>
            <a:xfrm>
              <a:off x="397484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93C3898-C7BC-45DE-A254-3861E8A20DB3}"/>
                </a:ext>
              </a:extLst>
            </p:cNvPr>
            <p:cNvSpPr/>
            <p:nvPr/>
          </p:nvSpPr>
          <p:spPr>
            <a:xfrm>
              <a:off x="40342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2B78A0C-AE03-4B81-89AC-ABD2CC49E3E1}"/>
                </a:ext>
              </a:extLst>
            </p:cNvPr>
            <p:cNvSpPr/>
            <p:nvPr/>
          </p:nvSpPr>
          <p:spPr>
            <a:xfrm>
              <a:off x="407929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6425B93-E0A3-46EC-9F04-6C8D145D9CBD}"/>
                </a:ext>
              </a:extLst>
            </p:cNvPr>
            <p:cNvSpPr/>
            <p:nvPr/>
          </p:nvSpPr>
          <p:spPr>
            <a:xfrm>
              <a:off x="413253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F25B461-C0E2-4B9C-B242-DF4E343F8165}"/>
                </a:ext>
              </a:extLst>
            </p:cNvPr>
            <p:cNvSpPr/>
            <p:nvPr/>
          </p:nvSpPr>
          <p:spPr>
            <a:xfrm>
              <a:off x="419193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1663875-BFC5-4AF3-8E14-6CA201384A19}"/>
                </a:ext>
              </a:extLst>
            </p:cNvPr>
            <p:cNvSpPr/>
            <p:nvPr/>
          </p:nvSpPr>
          <p:spPr>
            <a:xfrm>
              <a:off x="423698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415D735-8994-4465-8916-FDD892A15B27}"/>
                </a:ext>
              </a:extLst>
            </p:cNvPr>
            <p:cNvSpPr/>
            <p:nvPr/>
          </p:nvSpPr>
          <p:spPr>
            <a:xfrm>
              <a:off x="429637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E646CA3-B6BB-4AC4-8C79-24805567656B}"/>
                </a:ext>
              </a:extLst>
            </p:cNvPr>
            <p:cNvSpPr/>
            <p:nvPr/>
          </p:nvSpPr>
          <p:spPr>
            <a:xfrm>
              <a:off x="434962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6F9EFE3-3257-4E64-A06A-F6AB4B9EB9BF}"/>
                </a:ext>
              </a:extLst>
            </p:cNvPr>
            <p:cNvSpPr/>
            <p:nvPr/>
          </p:nvSpPr>
          <p:spPr>
            <a:xfrm>
              <a:off x="44018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AF967D0-E453-4621-8728-223F251792AE}"/>
                </a:ext>
              </a:extLst>
            </p:cNvPr>
            <p:cNvSpPr/>
            <p:nvPr/>
          </p:nvSpPr>
          <p:spPr>
            <a:xfrm>
              <a:off x="4446907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2FF84-460D-4EDE-9881-901E6416B818}"/>
                </a:ext>
              </a:extLst>
            </p:cNvPr>
            <p:cNvSpPr/>
            <p:nvPr/>
          </p:nvSpPr>
          <p:spPr>
            <a:xfrm>
              <a:off x="450015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804C5FD-0583-4FE6-A05B-34663657205B}"/>
                </a:ext>
              </a:extLst>
            </p:cNvPr>
            <p:cNvSpPr/>
            <p:nvPr/>
          </p:nvSpPr>
          <p:spPr>
            <a:xfrm>
              <a:off x="4552379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A7F2675-4AC2-4877-B2C2-25FB69345916}"/>
                </a:ext>
              </a:extLst>
            </p:cNvPr>
            <p:cNvSpPr/>
            <p:nvPr/>
          </p:nvSpPr>
          <p:spPr>
            <a:xfrm>
              <a:off x="4605628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6CB8FCA-D592-4057-8F5C-46FEDA7B538E}"/>
                </a:ext>
              </a:extLst>
            </p:cNvPr>
            <p:cNvSpPr/>
            <p:nvPr/>
          </p:nvSpPr>
          <p:spPr>
            <a:xfrm>
              <a:off x="466502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8B2CAE2-6C80-491F-A49C-05D9DC25F021}"/>
                </a:ext>
              </a:extLst>
            </p:cNvPr>
            <p:cNvSpPr/>
            <p:nvPr/>
          </p:nvSpPr>
          <p:spPr>
            <a:xfrm>
              <a:off x="471724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DBFF3A8-9E80-4700-9617-EE7B3C9F410D}"/>
                </a:ext>
              </a:extLst>
            </p:cNvPr>
            <p:cNvSpPr/>
            <p:nvPr/>
          </p:nvSpPr>
          <p:spPr>
            <a:xfrm>
              <a:off x="4769468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DBF0A77-2FAD-4395-A95E-3CAEF4584D4F}"/>
                </a:ext>
              </a:extLst>
            </p:cNvPr>
            <p:cNvSpPr/>
            <p:nvPr/>
          </p:nvSpPr>
          <p:spPr>
            <a:xfrm>
              <a:off x="482271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032C100-FA6A-4657-8D81-FA2EF5CFF554}"/>
                </a:ext>
              </a:extLst>
            </p:cNvPr>
            <p:cNvSpPr/>
            <p:nvPr/>
          </p:nvSpPr>
          <p:spPr>
            <a:xfrm>
              <a:off x="486777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F558CBC-B93F-4715-8355-22779CDAF9ED}"/>
                </a:ext>
              </a:extLst>
            </p:cNvPr>
            <p:cNvSpPr/>
            <p:nvPr/>
          </p:nvSpPr>
          <p:spPr>
            <a:xfrm>
              <a:off x="492716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1C49F3E-7F02-4FE4-90F2-8AD1AA61CB79}"/>
                </a:ext>
              </a:extLst>
            </p:cNvPr>
            <p:cNvSpPr/>
            <p:nvPr/>
          </p:nvSpPr>
          <p:spPr>
            <a:xfrm>
              <a:off x="497324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894D858-0C75-4BF2-BB4B-687D46D8C99D}"/>
                </a:ext>
              </a:extLst>
            </p:cNvPr>
            <p:cNvSpPr/>
            <p:nvPr/>
          </p:nvSpPr>
          <p:spPr>
            <a:xfrm>
              <a:off x="5032637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8496839-0705-4430-9F61-A80960AB63FC}"/>
                </a:ext>
              </a:extLst>
            </p:cNvPr>
            <p:cNvSpPr/>
            <p:nvPr/>
          </p:nvSpPr>
          <p:spPr>
            <a:xfrm>
              <a:off x="507769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C70A222-1AA4-4DF3-A7D0-48431646C06E}"/>
                </a:ext>
              </a:extLst>
            </p:cNvPr>
            <p:cNvSpPr/>
            <p:nvPr/>
          </p:nvSpPr>
          <p:spPr>
            <a:xfrm>
              <a:off x="513810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D6FD50C-2FF2-4AC4-B227-FCBE4850897D}"/>
                </a:ext>
              </a:extLst>
            </p:cNvPr>
            <p:cNvSpPr/>
            <p:nvPr/>
          </p:nvSpPr>
          <p:spPr>
            <a:xfrm>
              <a:off x="5183165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9E6E7FE-4CCD-4ABD-80FA-5DBB2E33F08D}"/>
                </a:ext>
              </a:extLst>
            </p:cNvPr>
            <p:cNvSpPr/>
            <p:nvPr/>
          </p:nvSpPr>
          <p:spPr>
            <a:xfrm>
              <a:off x="5236413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18253CC-CFB2-418B-90CA-6B352D3333EA}"/>
                </a:ext>
              </a:extLst>
            </p:cNvPr>
            <p:cNvSpPr/>
            <p:nvPr/>
          </p:nvSpPr>
          <p:spPr>
            <a:xfrm>
              <a:off x="5295805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2C51451-EDFF-468E-B881-2F3BFA4290AF}"/>
                </a:ext>
              </a:extLst>
            </p:cNvPr>
            <p:cNvSpPr/>
            <p:nvPr/>
          </p:nvSpPr>
          <p:spPr>
            <a:xfrm>
              <a:off x="5340862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377CC17-6F3E-44BB-835B-F4547B01BC87}"/>
                </a:ext>
              </a:extLst>
            </p:cNvPr>
            <p:cNvSpPr/>
            <p:nvPr/>
          </p:nvSpPr>
          <p:spPr>
            <a:xfrm>
              <a:off x="5393086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6896 w 51200"/>
                <a:gd name="connsiteY5" fmla="*/ 42496 h 81920"/>
                <a:gd name="connsiteX6" fmla="*/ 30208 w 51200"/>
                <a:gd name="connsiteY6" fmla="*/ 69120 h 81920"/>
                <a:gd name="connsiteX7" fmla="*/ 43520 w 51200"/>
                <a:gd name="connsiteY7" fmla="*/ 41472 h 81920"/>
                <a:gd name="connsiteX8" fmla="*/ 30208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5568" y="7680"/>
                    <a:pt x="52736" y="19968"/>
                    <a:pt x="52736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30208" y="69120"/>
                  </a:cubicBezTo>
                  <a:cubicBezTo>
                    <a:pt x="39424" y="69120"/>
                    <a:pt x="43520" y="58880"/>
                    <a:pt x="43520" y="41472"/>
                  </a:cubicBezTo>
                  <a:cubicBezTo>
                    <a:pt x="43520" y="25088"/>
                    <a:pt x="39424" y="14848"/>
                    <a:pt x="30208" y="14848"/>
                  </a:cubicBezTo>
                  <a:cubicBezTo>
                    <a:pt x="23040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6595BC0-E369-40FB-99FA-287BE0970627}"/>
                </a:ext>
              </a:extLst>
            </p:cNvPr>
            <p:cNvSpPr/>
            <p:nvPr/>
          </p:nvSpPr>
          <p:spPr>
            <a:xfrm>
              <a:off x="5446334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4D3B222-B07F-4578-8EF6-073A6ECD519D}"/>
                </a:ext>
              </a:extLst>
            </p:cNvPr>
            <p:cNvSpPr/>
            <p:nvPr/>
          </p:nvSpPr>
          <p:spPr>
            <a:xfrm>
              <a:off x="5505726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CAA39DE-FEB1-4EB4-AF11-80C856EB9B18}"/>
                </a:ext>
              </a:extLst>
            </p:cNvPr>
            <p:cNvSpPr/>
            <p:nvPr/>
          </p:nvSpPr>
          <p:spPr>
            <a:xfrm>
              <a:off x="555795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7323347-E8FA-40F5-8FC6-CAC178DB2323}"/>
                </a:ext>
              </a:extLst>
            </p:cNvPr>
            <p:cNvSpPr/>
            <p:nvPr/>
          </p:nvSpPr>
          <p:spPr>
            <a:xfrm>
              <a:off x="5604030" y="2596392"/>
              <a:ext cx="51200" cy="81920"/>
            </a:xfrm>
            <a:custGeom>
              <a:avLst/>
              <a:gdLst>
                <a:gd name="connsiteX0" fmla="*/ 52736 w 51200"/>
                <a:gd name="connsiteY0" fmla="*/ 41472 h 81920"/>
                <a:gd name="connsiteX1" fmla="*/ 29184 w 51200"/>
                <a:gd name="connsiteY1" fmla="*/ 76288 h 81920"/>
                <a:gd name="connsiteX2" fmla="*/ 7680 w 51200"/>
                <a:gd name="connsiteY2" fmla="*/ 42496 h 81920"/>
                <a:gd name="connsiteX3" fmla="*/ 31232 w 51200"/>
                <a:gd name="connsiteY3" fmla="*/ 7680 h 81920"/>
                <a:gd name="connsiteX4" fmla="*/ 52736 w 51200"/>
                <a:gd name="connsiteY4" fmla="*/ 41472 h 81920"/>
                <a:gd name="connsiteX5" fmla="*/ 15872 w 51200"/>
                <a:gd name="connsiteY5" fmla="*/ 42496 h 81920"/>
                <a:gd name="connsiteX6" fmla="*/ 29184 w 51200"/>
                <a:gd name="connsiteY6" fmla="*/ 69120 h 81920"/>
                <a:gd name="connsiteX7" fmla="*/ 42496 w 51200"/>
                <a:gd name="connsiteY7" fmla="*/ 41472 h 81920"/>
                <a:gd name="connsiteX8" fmla="*/ 29184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736" y="41472"/>
                  </a:moveTo>
                  <a:cubicBezTo>
                    <a:pt x="52736" y="64000"/>
                    <a:pt x="44544" y="76288"/>
                    <a:pt x="29184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31232" y="7680"/>
                  </a:cubicBezTo>
                  <a:cubicBezTo>
                    <a:pt x="44544" y="7680"/>
                    <a:pt x="52736" y="19968"/>
                    <a:pt x="52736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9184" y="69120"/>
                  </a:cubicBezTo>
                  <a:cubicBezTo>
                    <a:pt x="38400" y="69120"/>
                    <a:pt x="42496" y="58880"/>
                    <a:pt x="42496" y="41472"/>
                  </a:cubicBezTo>
                  <a:cubicBezTo>
                    <a:pt x="42496" y="25088"/>
                    <a:pt x="38400" y="14848"/>
                    <a:pt x="29184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F9F4544-F620-45F8-A699-B845FF5D2361}"/>
                </a:ext>
              </a:extLst>
            </p:cNvPr>
            <p:cNvSpPr/>
            <p:nvPr/>
          </p:nvSpPr>
          <p:spPr>
            <a:xfrm>
              <a:off x="566342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2016 w 30720"/>
                <a:gd name="connsiteY4" fmla="*/ 7680 h 81920"/>
                <a:gd name="connsiteX5" fmla="*/ 29184 w 30720"/>
                <a:gd name="connsiteY5" fmla="*/ 7680 h 81920"/>
                <a:gd name="connsiteX6" fmla="*/ 29184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2016" y="7680"/>
                  </a:lnTo>
                  <a:lnTo>
                    <a:pt x="29184" y="7680"/>
                  </a:lnTo>
                  <a:lnTo>
                    <a:pt x="29184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81D24C6-449E-4718-93E9-A2F9F57AD0A5}"/>
                </a:ext>
              </a:extLst>
            </p:cNvPr>
            <p:cNvSpPr/>
            <p:nvPr/>
          </p:nvSpPr>
          <p:spPr>
            <a:xfrm>
              <a:off x="5709416" y="2596392"/>
              <a:ext cx="51200" cy="81920"/>
            </a:xfrm>
            <a:custGeom>
              <a:avLst/>
              <a:gdLst>
                <a:gd name="connsiteX0" fmla="*/ 52822 w 51200"/>
                <a:gd name="connsiteY0" fmla="*/ 42496 h 81920"/>
                <a:gd name="connsiteX1" fmla="*/ 28246 w 51200"/>
                <a:gd name="connsiteY1" fmla="*/ 76288 h 81920"/>
                <a:gd name="connsiteX2" fmla="*/ 7766 w 51200"/>
                <a:gd name="connsiteY2" fmla="*/ 41472 h 81920"/>
                <a:gd name="connsiteX3" fmla="*/ 32342 w 51200"/>
                <a:gd name="connsiteY3" fmla="*/ 7680 h 81920"/>
                <a:gd name="connsiteX4" fmla="*/ 52822 w 51200"/>
                <a:gd name="connsiteY4" fmla="*/ 42496 h 81920"/>
                <a:gd name="connsiteX5" fmla="*/ 16982 w 51200"/>
                <a:gd name="connsiteY5" fmla="*/ 42496 h 81920"/>
                <a:gd name="connsiteX6" fmla="*/ 29270 w 51200"/>
                <a:gd name="connsiteY6" fmla="*/ 70144 h 81920"/>
                <a:gd name="connsiteX7" fmla="*/ 44630 w 51200"/>
                <a:gd name="connsiteY7" fmla="*/ 43520 h 81920"/>
                <a:gd name="connsiteX8" fmla="*/ 32342 w 51200"/>
                <a:gd name="connsiteY8" fmla="*/ 15872 h 81920"/>
                <a:gd name="connsiteX9" fmla="*/ 1698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2822" y="42496"/>
                  </a:moveTo>
                  <a:cubicBezTo>
                    <a:pt x="51798" y="65024"/>
                    <a:pt x="42582" y="77312"/>
                    <a:pt x="28246" y="76288"/>
                  </a:cubicBezTo>
                  <a:cubicBezTo>
                    <a:pt x="14934" y="75264"/>
                    <a:pt x="6742" y="62976"/>
                    <a:pt x="7766" y="41472"/>
                  </a:cubicBezTo>
                  <a:cubicBezTo>
                    <a:pt x="8790" y="18944"/>
                    <a:pt x="19030" y="7680"/>
                    <a:pt x="32342" y="7680"/>
                  </a:cubicBezTo>
                  <a:cubicBezTo>
                    <a:pt x="46678" y="8704"/>
                    <a:pt x="53846" y="22016"/>
                    <a:pt x="52822" y="42496"/>
                  </a:cubicBezTo>
                  <a:close/>
                  <a:moveTo>
                    <a:pt x="16982" y="42496"/>
                  </a:moveTo>
                  <a:cubicBezTo>
                    <a:pt x="15958" y="59904"/>
                    <a:pt x="21078" y="70144"/>
                    <a:pt x="29270" y="70144"/>
                  </a:cubicBezTo>
                  <a:cubicBezTo>
                    <a:pt x="38486" y="70144"/>
                    <a:pt x="43606" y="59904"/>
                    <a:pt x="44630" y="43520"/>
                  </a:cubicBezTo>
                  <a:cubicBezTo>
                    <a:pt x="45654" y="27136"/>
                    <a:pt x="41558" y="15872"/>
                    <a:pt x="32342" y="15872"/>
                  </a:cubicBezTo>
                  <a:cubicBezTo>
                    <a:pt x="24150" y="14848"/>
                    <a:pt x="18006" y="24064"/>
                    <a:pt x="1698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D29661C-41AF-446C-B93A-2A416C8FB64E}"/>
                </a:ext>
              </a:extLst>
            </p:cNvPr>
            <p:cNvSpPr/>
            <p:nvPr/>
          </p:nvSpPr>
          <p:spPr>
            <a:xfrm>
              <a:off x="5777087" y="2607656"/>
              <a:ext cx="40960" cy="81920"/>
            </a:xfrm>
            <a:custGeom>
              <a:avLst/>
              <a:gdLst>
                <a:gd name="connsiteX0" fmla="*/ 22016 w 40960"/>
                <a:gd name="connsiteY0" fmla="*/ 15872 h 81920"/>
                <a:gd name="connsiteX1" fmla="*/ 22016 w 40960"/>
                <a:gd name="connsiteY1" fmla="*/ 15872 h 81920"/>
                <a:gd name="connsiteX2" fmla="*/ 8704 w 40960"/>
                <a:gd name="connsiteY2" fmla="*/ 18944 h 81920"/>
                <a:gd name="connsiteX3" fmla="*/ 8704 w 40960"/>
                <a:gd name="connsiteY3" fmla="*/ 11776 h 81920"/>
                <a:gd name="connsiteX4" fmla="*/ 25088 w 40960"/>
                <a:gd name="connsiteY4" fmla="*/ 7680 h 81920"/>
                <a:gd name="connsiteX5" fmla="*/ 33280 w 40960"/>
                <a:gd name="connsiteY5" fmla="*/ 9728 h 81920"/>
                <a:gd name="connsiteX6" fmla="*/ 15872 w 40960"/>
                <a:gd name="connsiteY6" fmla="*/ 74240 h 81920"/>
                <a:gd name="connsiteX7" fmla="*/ 7680 w 40960"/>
                <a:gd name="connsiteY7" fmla="*/ 72192 h 81920"/>
                <a:gd name="connsiteX8" fmla="*/ 22016 w 40960"/>
                <a:gd name="connsiteY8" fmla="*/ 15872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22016" y="15872"/>
                  </a:moveTo>
                  <a:lnTo>
                    <a:pt x="22016" y="15872"/>
                  </a:lnTo>
                  <a:lnTo>
                    <a:pt x="8704" y="18944"/>
                  </a:lnTo>
                  <a:lnTo>
                    <a:pt x="8704" y="11776"/>
                  </a:lnTo>
                  <a:lnTo>
                    <a:pt x="25088" y="7680"/>
                  </a:lnTo>
                  <a:lnTo>
                    <a:pt x="33280" y="9728"/>
                  </a:lnTo>
                  <a:lnTo>
                    <a:pt x="15872" y="74240"/>
                  </a:lnTo>
                  <a:lnTo>
                    <a:pt x="7680" y="72192"/>
                  </a:lnTo>
                  <a:lnTo>
                    <a:pt x="22016" y="1587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460F1FF-47F7-4935-A3A9-4AAEE1E964C9}"/>
                </a:ext>
              </a:extLst>
            </p:cNvPr>
            <p:cNvSpPr/>
            <p:nvPr/>
          </p:nvSpPr>
          <p:spPr>
            <a:xfrm>
              <a:off x="5823167" y="2630184"/>
              <a:ext cx="51200" cy="71680"/>
            </a:xfrm>
            <a:custGeom>
              <a:avLst/>
              <a:gdLst>
                <a:gd name="connsiteX0" fmla="*/ 34304 w 51200"/>
                <a:gd name="connsiteY0" fmla="*/ 14848 h 71680"/>
                <a:gd name="connsiteX1" fmla="*/ 34304 w 51200"/>
                <a:gd name="connsiteY1" fmla="*/ 14848 h 71680"/>
                <a:gd name="connsiteX2" fmla="*/ 20992 w 51200"/>
                <a:gd name="connsiteY2" fmla="*/ 14848 h 71680"/>
                <a:gd name="connsiteX3" fmla="*/ 23040 w 51200"/>
                <a:gd name="connsiteY3" fmla="*/ 7680 h 71680"/>
                <a:gd name="connsiteX4" fmla="*/ 39424 w 51200"/>
                <a:gd name="connsiteY4" fmla="*/ 7680 h 71680"/>
                <a:gd name="connsiteX5" fmla="*/ 46592 w 51200"/>
                <a:gd name="connsiteY5" fmla="*/ 10752 h 71680"/>
                <a:gd name="connsiteX6" fmla="*/ 15872 w 51200"/>
                <a:gd name="connsiteY6" fmla="*/ 70144 h 71680"/>
                <a:gd name="connsiteX7" fmla="*/ 7680 w 51200"/>
                <a:gd name="connsiteY7" fmla="*/ 66048 h 71680"/>
                <a:gd name="connsiteX8" fmla="*/ 34304 w 51200"/>
                <a:gd name="connsiteY8" fmla="*/ 1484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34304" y="14848"/>
                  </a:moveTo>
                  <a:lnTo>
                    <a:pt x="34304" y="14848"/>
                  </a:lnTo>
                  <a:lnTo>
                    <a:pt x="20992" y="14848"/>
                  </a:lnTo>
                  <a:lnTo>
                    <a:pt x="23040" y="7680"/>
                  </a:lnTo>
                  <a:lnTo>
                    <a:pt x="39424" y="7680"/>
                  </a:lnTo>
                  <a:lnTo>
                    <a:pt x="46592" y="10752"/>
                  </a:lnTo>
                  <a:lnTo>
                    <a:pt x="15872" y="70144"/>
                  </a:lnTo>
                  <a:lnTo>
                    <a:pt x="7680" y="66048"/>
                  </a:lnTo>
                  <a:lnTo>
                    <a:pt x="34304" y="1484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DD2714-65A8-4334-A6BF-BE91C63E7C66}"/>
                </a:ext>
              </a:extLst>
            </p:cNvPr>
            <p:cNvSpPr/>
            <p:nvPr/>
          </p:nvSpPr>
          <p:spPr>
            <a:xfrm>
              <a:off x="5857777" y="2654554"/>
              <a:ext cx="61440" cy="71680"/>
            </a:xfrm>
            <a:custGeom>
              <a:avLst/>
              <a:gdLst>
                <a:gd name="connsiteX0" fmla="*/ 44544 w 61440"/>
                <a:gd name="connsiteY0" fmla="*/ 16896 h 71680"/>
                <a:gd name="connsiteX1" fmla="*/ 44544 w 61440"/>
                <a:gd name="connsiteY1" fmla="*/ 16896 h 71680"/>
                <a:gd name="connsiteX2" fmla="*/ 31232 w 61440"/>
                <a:gd name="connsiteY2" fmla="*/ 13824 h 71680"/>
                <a:gd name="connsiteX3" fmla="*/ 34304 w 61440"/>
                <a:gd name="connsiteY3" fmla="*/ 7680 h 71680"/>
                <a:gd name="connsiteX4" fmla="*/ 50688 w 61440"/>
                <a:gd name="connsiteY4" fmla="*/ 10752 h 71680"/>
                <a:gd name="connsiteX5" fmla="*/ 56832 w 61440"/>
                <a:gd name="connsiteY5" fmla="*/ 15872 h 71680"/>
                <a:gd name="connsiteX6" fmla="*/ 14848 w 61440"/>
                <a:gd name="connsiteY6" fmla="*/ 67072 h 71680"/>
                <a:gd name="connsiteX7" fmla="*/ 7680 w 61440"/>
                <a:gd name="connsiteY7" fmla="*/ 61952 h 71680"/>
                <a:gd name="connsiteX8" fmla="*/ 44544 w 61440"/>
                <a:gd name="connsiteY8" fmla="*/ 16896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40" h="71680">
                  <a:moveTo>
                    <a:pt x="44544" y="16896"/>
                  </a:moveTo>
                  <a:lnTo>
                    <a:pt x="44544" y="16896"/>
                  </a:lnTo>
                  <a:lnTo>
                    <a:pt x="31232" y="13824"/>
                  </a:lnTo>
                  <a:lnTo>
                    <a:pt x="34304" y="7680"/>
                  </a:lnTo>
                  <a:lnTo>
                    <a:pt x="50688" y="10752"/>
                  </a:lnTo>
                  <a:lnTo>
                    <a:pt x="56832" y="15872"/>
                  </a:lnTo>
                  <a:lnTo>
                    <a:pt x="14848" y="67072"/>
                  </a:lnTo>
                  <a:lnTo>
                    <a:pt x="7680" y="61952"/>
                  </a:lnTo>
                  <a:lnTo>
                    <a:pt x="44544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ABAFB79-B54D-4CC0-A8FE-7A72AF3BDA3B}"/>
                </a:ext>
              </a:extLst>
            </p:cNvPr>
            <p:cNvSpPr/>
            <p:nvPr/>
          </p:nvSpPr>
          <p:spPr>
            <a:xfrm>
              <a:off x="5887510" y="2695607"/>
              <a:ext cx="71680" cy="71680"/>
            </a:xfrm>
            <a:custGeom>
              <a:avLst/>
              <a:gdLst>
                <a:gd name="connsiteX0" fmla="*/ 53723 w 71680"/>
                <a:gd name="connsiteY0" fmla="*/ 53667 h 71680"/>
                <a:gd name="connsiteX1" fmla="*/ 11739 w 71680"/>
                <a:gd name="connsiteY1" fmla="*/ 57763 h 71680"/>
                <a:gd name="connsiteX2" fmla="*/ 25051 w 71680"/>
                <a:gd name="connsiteY2" fmla="*/ 18851 h 71680"/>
                <a:gd name="connsiteX3" fmla="*/ 67035 w 71680"/>
                <a:gd name="connsiteY3" fmla="*/ 15779 h 71680"/>
                <a:gd name="connsiteX4" fmla="*/ 53723 w 71680"/>
                <a:gd name="connsiteY4" fmla="*/ 53667 h 71680"/>
                <a:gd name="connsiteX5" fmla="*/ 31195 w 71680"/>
                <a:gd name="connsiteY5" fmla="*/ 26019 h 71680"/>
                <a:gd name="connsiteX6" fmla="*/ 17883 w 71680"/>
                <a:gd name="connsiteY6" fmla="*/ 53667 h 71680"/>
                <a:gd name="connsiteX7" fmla="*/ 47579 w 71680"/>
                <a:gd name="connsiteY7" fmla="*/ 47523 h 71680"/>
                <a:gd name="connsiteX8" fmla="*/ 60891 w 71680"/>
                <a:gd name="connsiteY8" fmla="*/ 19875 h 71680"/>
                <a:gd name="connsiteX9" fmla="*/ 31195 w 71680"/>
                <a:gd name="connsiteY9" fmla="*/ 2601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71680">
                  <a:moveTo>
                    <a:pt x="53723" y="53667"/>
                  </a:moveTo>
                  <a:cubicBezTo>
                    <a:pt x="36315" y="68003"/>
                    <a:pt x="20955" y="69027"/>
                    <a:pt x="11739" y="57763"/>
                  </a:cubicBezTo>
                  <a:cubicBezTo>
                    <a:pt x="3547" y="47523"/>
                    <a:pt x="7643" y="33187"/>
                    <a:pt x="25051" y="18851"/>
                  </a:cubicBezTo>
                  <a:cubicBezTo>
                    <a:pt x="42459" y="4515"/>
                    <a:pt x="57819" y="4515"/>
                    <a:pt x="67035" y="15779"/>
                  </a:cubicBezTo>
                  <a:cubicBezTo>
                    <a:pt x="75227" y="27043"/>
                    <a:pt x="71131" y="40355"/>
                    <a:pt x="53723" y="53667"/>
                  </a:cubicBezTo>
                  <a:close/>
                  <a:moveTo>
                    <a:pt x="31195" y="26019"/>
                  </a:moveTo>
                  <a:cubicBezTo>
                    <a:pt x="17883" y="37283"/>
                    <a:pt x="12763" y="47523"/>
                    <a:pt x="17883" y="53667"/>
                  </a:cubicBezTo>
                  <a:cubicBezTo>
                    <a:pt x="24027" y="60835"/>
                    <a:pt x="34267" y="57763"/>
                    <a:pt x="47579" y="47523"/>
                  </a:cubicBezTo>
                  <a:cubicBezTo>
                    <a:pt x="60891" y="37283"/>
                    <a:pt x="66011" y="27043"/>
                    <a:pt x="60891" y="19875"/>
                  </a:cubicBezTo>
                  <a:cubicBezTo>
                    <a:pt x="55771" y="13731"/>
                    <a:pt x="44507" y="14755"/>
                    <a:pt x="31195" y="260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6359DD3-3130-4984-B6FD-38BE361914D2}"/>
                </a:ext>
              </a:extLst>
            </p:cNvPr>
            <p:cNvSpPr/>
            <p:nvPr/>
          </p:nvSpPr>
          <p:spPr>
            <a:xfrm>
              <a:off x="5917169" y="2745690"/>
              <a:ext cx="71680" cy="61440"/>
            </a:xfrm>
            <a:custGeom>
              <a:avLst/>
              <a:gdLst>
                <a:gd name="connsiteX0" fmla="*/ 60928 w 71680"/>
                <a:gd name="connsiteY0" fmla="*/ 20992 h 61440"/>
                <a:gd name="connsiteX1" fmla="*/ 60928 w 71680"/>
                <a:gd name="connsiteY1" fmla="*/ 20992 h 61440"/>
                <a:gd name="connsiteX2" fmla="*/ 49664 w 71680"/>
                <a:gd name="connsiteY2" fmla="*/ 12800 h 61440"/>
                <a:gd name="connsiteX3" fmla="*/ 54784 w 71680"/>
                <a:gd name="connsiteY3" fmla="*/ 7680 h 61440"/>
                <a:gd name="connsiteX4" fmla="*/ 68096 w 71680"/>
                <a:gd name="connsiteY4" fmla="*/ 16896 h 61440"/>
                <a:gd name="connsiteX5" fmla="*/ 71168 w 71680"/>
                <a:gd name="connsiteY5" fmla="*/ 24064 h 61440"/>
                <a:gd name="connsiteX6" fmla="*/ 11776 w 71680"/>
                <a:gd name="connsiteY6" fmla="*/ 53760 h 61440"/>
                <a:gd name="connsiteX7" fmla="*/ 7680 w 71680"/>
                <a:gd name="connsiteY7" fmla="*/ 45568 h 61440"/>
                <a:gd name="connsiteX8" fmla="*/ 60928 w 71680"/>
                <a:gd name="connsiteY8" fmla="*/ 20992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60928" y="20992"/>
                  </a:moveTo>
                  <a:lnTo>
                    <a:pt x="60928" y="20992"/>
                  </a:lnTo>
                  <a:lnTo>
                    <a:pt x="49664" y="12800"/>
                  </a:lnTo>
                  <a:lnTo>
                    <a:pt x="54784" y="7680"/>
                  </a:lnTo>
                  <a:lnTo>
                    <a:pt x="68096" y="16896"/>
                  </a:lnTo>
                  <a:lnTo>
                    <a:pt x="71168" y="24064"/>
                  </a:lnTo>
                  <a:lnTo>
                    <a:pt x="11776" y="53760"/>
                  </a:lnTo>
                  <a:lnTo>
                    <a:pt x="7680" y="45568"/>
                  </a:lnTo>
                  <a:lnTo>
                    <a:pt x="6092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13B1CEE-7503-4195-97DB-0B34B43C69B8}"/>
                </a:ext>
              </a:extLst>
            </p:cNvPr>
            <p:cNvSpPr/>
            <p:nvPr/>
          </p:nvSpPr>
          <p:spPr>
            <a:xfrm>
              <a:off x="5934001" y="2800214"/>
              <a:ext cx="81920" cy="61440"/>
            </a:xfrm>
            <a:custGeom>
              <a:avLst/>
              <a:gdLst>
                <a:gd name="connsiteX0" fmla="*/ 48192 w 81920"/>
                <a:gd name="connsiteY0" fmla="*/ 53509 h 61440"/>
                <a:gd name="connsiteX1" fmla="*/ 8256 w 81920"/>
                <a:gd name="connsiteY1" fmla="*/ 39173 h 61440"/>
                <a:gd name="connsiteX2" fmla="*/ 35904 w 81920"/>
                <a:gd name="connsiteY2" fmla="*/ 9477 h 61440"/>
                <a:gd name="connsiteX3" fmla="*/ 74816 w 81920"/>
                <a:gd name="connsiteY3" fmla="*/ 23813 h 61440"/>
                <a:gd name="connsiteX4" fmla="*/ 48192 w 81920"/>
                <a:gd name="connsiteY4" fmla="*/ 53509 h 61440"/>
                <a:gd name="connsiteX5" fmla="*/ 38976 w 81920"/>
                <a:gd name="connsiteY5" fmla="*/ 18693 h 61440"/>
                <a:gd name="connsiteX6" fmla="*/ 16448 w 81920"/>
                <a:gd name="connsiteY6" fmla="*/ 38149 h 61440"/>
                <a:gd name="connsiteX7" fmla="*/ 47168 w 81920"/>
                <a:gd name="connsiteY7" fmla="*/ 44293 h 61440"/>
                <a:gd name="connsiteX8" fmla="*/ 69696 w 81920"/>
                <a:gd name="connsiteY8" fmla="*/ 24837 h 61440"/>
                <a:gd name="connsiteX9" fmla="*/ 38976 w 81920"/>
                <a:gd name="connsiteY9" fmla="*/ 18693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61440">
                  <a:moveTo>
                    <a:pt x="48192" y="53509"/>
                  </a:moveTo>
                  <a:cubicBezTo>
                    <a:pt x="26688" y="58629"/>
                    <a:pt x="12352" y="53509"/>
                    <a:pt x="8256" y="39173"/>
                  </a:cubicBezTo>
                  <a:cubicBezTo>
                    <a:pt x="5184" y="26885"/>
                    <a:pt x="14400" y="14597"/>
                    <a:pt x="35904" y="9477"/>
                  </a:cubicBezTo>
                  <a:cubicBezTo>
                    <a:pt x="57408" y="4357"/>
                    <a:pt x="71744" y="10501"/>
                    <a:pt x="74816" y="23813"/>
                  </a:cubicBezTo>
                  <a:cubicBezTo>
                    <a:pt x="78912" y="38149"/>
                    <a:pt x="69696" y="48389"/>
                    <a:pt x="48192" y="53509"/>
                  </a:cubicBezTo>
                  <a:close/>
                  <a:moveTo>
                    <a:pt x="38976" y="18693"/>
                  </a:moveTo>
                  <a:cubicBezTo>
                    <a:pt x="22592" y="22789"/>
                    <a:pt x="14400" y="30981"/>
                    <a:pt x="16448" y="38149"/>
                  </a:cubicBezTo>
                  <a:cubicBezTo>
                    <a:pt x="18496" y="47365"/>
                    <a:pt x="29760" y="48389"/>
                    <a:pt x="47168" y="44293"/>
                  </a:cubicBezTo>
                  <a:cubicBezTo>
                    <a:pt x="63552" y="40197"/>
                    <a:pt x="72768" y="34053"/>
                    <a:pt x="69696" y="24837"/>
                  </a:cubicBezTo>
                  <a:cubicBezTo>
                    <a:pt x="67648" y="17669"/>
                    <a:pt x="56384" y="14597"/>
                    <a:pt x="38976" y="186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DFDFC4C-553E-496A-A5F8-0F92CA0F70E0}"/>
                </a:ext>
              </a:extLst>
            </p:cNvPr>
            <p:cNvSpPr/>
            <p:nvPr/>
          </p:nvSpPr>
          <p:spPr>
            <a:xfrm>
              <a:off x="5942769" y="2863451"/>
              <a:ext cx="81920" cy="30720"/>
            </a:xfrm>
            <a:custGeom>
              <a:avLst/>
              <a:gdLst>
                <a:gd name="connsiteX0" fmla="*/ 66048 w 81920"/>
                <a:gd name="connsiteY0" fmla="*/ 20992 h 30720"/>
                <a:gd name="connsiteX1" fmla="*/ 66048 w 81920"/>
                <a:gd name="connsiteY1" fmla="*/ 20992 h 30720"/>
                <a:gd name="connsiteX2" fmla="*/ 58880 w 81920"/>
                <a:gd name="connsiteY2" fmla="*/ 9728 h 30720"/>
                <a:gd name="connsiteX3" fmla="*/ 66048 w 81920"/>
                <a:gd name="connsiteY3" fmla="*/ 7680 h 30720"/>
                <a:gd name="connsiteX4" fmla="*/ 74240 w 81920"/>
                <a:gd name="connsiteY4" fmla="*/ 22016 h 30720"/>
                <a:gd name="connsiteX5" fmla="*/ 74240 w 81920"/>
                <a:gd name="connsiteY5" fmla="*/ 29184 h 30720"/>
                <a:gd name="connsiteX6" fmla="*/ 7680 w 81920"/>
                <a:gd name="connsiteY6" fmla="*/ 31232 h 30720"/>
                <a:gd name="connsiteX7" fmla="*/ 7680 w 81920"/>
                <a:gd name="connsiteY7" fmla="*/ 23040 h 30720"/>
                <a:gd name="connsiteX8" fmla="*/ 66048 w 81920"/>
                <a:gd name="connsiteY8" fmla="*/ 20992 h 3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20" h="30720">
                  <a:moveTo>
                    <a:pt x="66048" y="20992"/>
                  </a:moveTo>
                  <a:lnTo>
                    <a:pt x="66048" y="20992"/>
                  </a:lnTo>
                  <a:lnTo>
                    <a:pt x="58880" y="9728"/>
                  </a:lnTo>
                  <a:lnTo>
                    <a:pt x="66048" y="7680"/>
                  </a:lnTo>
                  <a:lnTo>
                    <a:pt x="74240" y="22016"/>
                  </a:lnTo>
                  <a:lnTo>
                    <a:pt x="74240" y="29184"/>
                  </a:lnTo>
                  <a:lnTo>
                    <a:pt x="7680" y="31232"/>
                  </a:lnTo>
                  <a:lnTo>
                    <a:pt x="7680" y="23040"/>
                  </a:lnTo>
                  <a:lnTo>
                    <a:pt x="66048" y="2099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05CE2AD8-E720-423B-BF9A-30DF07B1396D}"/>
              </a:ext>
            </a:extLst>
          </p:cNvPr>
          <p:cNvGrpSpPr/>
          <p:nvPr/>
        </p:nvGrpSpPr>
        <p:grpSpPr>
          <a:xfrm>
            <a:off x="6124191" y="2701926"/>
            <a:ext cx="3986757" cy="640930"/>
            <a:chOff x="6106281" y="2468391"/>
            <a:chExt cx="2655774" cy="426955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E5FE499-FFB1-4834-9D18-FFFD4C0C7D75}"/>
                </a:ext>
              </a:extLst>
            </p:cNvPr>
            <p:cNvSpPr/>
            <p:nvPr/>
          </p:nvSpPr>
          <p:spPr>
            <a:xfrm>
              <a:off x="6106281" y="2844146"/>
              <a:ext cx="81920" cy="51200"/>
            </a:xfrm>
            <a:custGeom>
              <a:avLst/>
              <a:gdLst>
                <a:gd name="connsiteX0" fmla="*/ 46103 w 81920"/>
                <a:gd name="connsiteY0" fmla="*/ 9813 h 51200"/>
                <a:gd name="connsiteX1" fmla="*/ 74775 w 81920"/>
                <a:gd name="connsiteY1" fmla="*/ 38485 h 51200"/>
                <a:gd name="connsiteX2" fmla="*/ 36887 w 81920"/>
                <a:gd name="connsiteY2" fmla="*/ 50774 h 51200"/>
                <a:gd name="connsiteX3" fmla="*/ 8215 w 81920"/>
                <a:gd name="connsiteY3" fmla="*/ 22101 h 51200"/>
                <a:gd name="connsiteX4" fmla="*/ 46103 w 81920"/>
                <a:gd name="connsiteY4" fmla="*/ 9813 h 51200"/>
                <a:gd name="connsiteX5" fmla="*/ 39959 w 81920"/>
                <a:gd name="connsiteY5" fmla="*/ 42582 h 51200"/>
                <a:gd name="connsiteX6" fmla="*/ 69655 w 81920"/>
                <a:gd name="connsiteY6" fmla="*/ 36437 h 51200"/>
                <a:gd name="connsiteX7" fmla="*/ 46103 w 81920"/>
                <a:gd name="connsiteY7" fmla="*/ 18005 h 51200"/>
                <a:gd name="connsiteX8" fmla="*/ 16407 w 81920"/>
                <a:gd name="connsiteY8" fmla="*/ 24149 h 51200"/>
                <a:gd name="connsiteX9" fmla="*/ 39959 w 81920"/>
                <a:gd name="connsiteY9" fmla="*/ 42582 h 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20" h="51200">
                  <a:moveTo>
                    <a:pt x="46103" y="9813"/>
                  </a:moveTo>
                  <a:cubicBezTo>
                    <a:pt x="67607" y="14933"/>
                    <a:pt x="78871" y="25173"/>
                    <a:pt x="74775" y="38485"/>
                  </a:cubicBezTo>
                  <a:cubicBezTo>
                    <a:pt x="71703" y="49750"/>
                    <a:pt x="58391" y="54870"/>
                    <a:pt x="36887" y="50774"/>
                  </a:cubicBezTo>
                  <a:cubicBezTo>
                    <a:pt x="15383" y="45654"/>
                    <a:pt x="5143" y="34389"/>
                    <a:pt x="8215" y="22101"/>
                  </a:cubicBezTo>
                  <a:cubicBezTo>
                    <a:pt x="11287" y="8789"/>
                    <a:pt x="25623" y="4693"/>
                    <a:pt x="46103" y="9813"/>
                  </a:cubicBezTo>
                  <a:close/>
                  <a:moveTo>
                    <a:pt x="39959" y="42582"/>
                  </a:moveTo>
                  <a:cubicBezTo>
                    <a:pt x="56343" y="46677"/>
                    <a:pt x="67607" y="44630"/>
                    <a:pt x="69655" y="36437"/>
                  </a:cubicBezTo>
                  <a:cubicBezTo>
                    <a:pt x="71703" y="28245"/>
                    <a:pt x="62487" y="22101"/>
                    <a:pt x="46103" y="18005"/>
                  </a:cubicBezTo>
                  <a:cubicBezTo>
                    <a:pt x="29719" y="13909"/>
                    <a:pt x="18455" y="14933"/>
                    <a:pt x="16407" y="24149"/>
                  </a:cubicBezTo>
                  <a:cubicBezTo>
                    <a:pt x="13335" y="31317"/>
                    <a:pt x="21527" y="38485"/>
                    <a:pt x="39959" y="425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276DFA8-1DB9-4917-8CFA-4FA997CCC121}"/>
                </a:ext>
              </a:extLst>
            </p:cNvPr>
            <p:cNvSpPr/>
            <p:nvPr/>
          </p:nvSpPr>
          <p:spPr>
            <a:xfrm>
              <a:off x="6125248" y="2794024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3280 h 40960"/>
                <a:gd name="connsiteX7" fmla="*/ 69120 w 71680"/>
                <a:gd name="connsiteY7" fmla="*/ 40448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3280"/>
                  </a:lnTo>
                  <a:lnTo>
                    <a:pt x="69120" y="40448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A3A1A21-1BC6-43E8-B6AB-9EDBF4EDE8BF}"/>
                </a:ext>
              </a:extLst>
            </p:cNvPr>
            <p:cNvSpPr/>
            <p:nvPr/>
          </p:nvSpPr>
          <p:spPr>
            <a:xfrm>
              <a:off x="6148544" y="2739364"/>
              <a:ext cx="71680" cy="61440"/>
            </a:xfrm>
            <a:custGeom>
              <a:avLst/>
              <a:gdLst>
                <a:gd name="connsiteX0" fmla="*/ 49920 w 71680"/>
                <a:gd name="connsiteY0" fmla="*/ 16261 h 61440"/>
                <a:gd name="connsiteX1" fmla="*/ 68352 w 71680"/>
                <a:gd name="connsiteY1" fmla="*/ 53125 h 61440"/>
                <a:gd name="connsiteX2" fmla="*/ 28416 w 71680"/>
                <a:gd name="connsiteY2" fmla="*/ 52101 h 61440"/>
                <a:gd name="connsiteX3" fmla="*/ 9984 w 71680"/>
                <a:gd name="connsiteY3" fmla="*/ 15237 h 61440"/>
                <a:gd name="connsiteX4" fmla="*/ 49920 w 71680"/>
                <a:gd name="connsiteY4" fmla="*/ 16261 h 61440"/>
                <a:gd name="connsiteX5" fmla="*/ 32512 w 71680"/>
                <a:gd name="connsiteY5" fmla="*/ 45957 h 61440"/>
                <a:gd name="connsiteX6" fmla="*/ 62208 w 71680"/>
                <a:gd name="connsiteY6" fmla="*/ 50053 h 61440"/>
                <a:gd name="connsiteX7" fmla="*/ 45824 w 71680"/>
                <a:gd name="connsiteY7" fmla="*/ 24453 h 61440"/>
                <a:gd name="connsiteX8" fmla="*/ 16128 w 71680"/>
                <a:gd name="connsiteY8" fmla="*/ 20357 h 61440"/>
                <a:gd name="connsiteX9" fmla="*/ 32512 w 71680"/>
                <a:gd name="connsiteY9" fmla="*/ 45957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49920" y="16261"/>
                  </a:moveTo>
                  <a:cubicBezTo>
                    <a:pt x="69376" y="28549"/>
                    <a:pt x="75520" y="41861"/>
                    <a:pt x="68352" y="53125"/>
                  </a:cubicBezTo>
                  <a:cubicBezTo>
                    <a:pt x="62208" y="63365"/>
                    <a:pt x="46848" y="63365"/>
                    <a:pt x="28416" y="52101"/>
                  </a:cubicBezTo>
                  <a:cubicBezTo>
                    <a:pt x="9984" y="39813"/>
                    <a:pt x="3840" y="26501"/>
                    <a:pt x="9984" y="15237"/>
                  </a:cubicBezTo>
                  <a:cubicBezTo>
                    <a:pt x="17152" y="4997"/>
                    <a:pt x="31488" y="4997"/>
                    <a:pt x="49920" y="16261"/>
                  </a:cubicBezTo>
                  <a:close/>
                  <a:moveTo>
                    <a:pt x="32512" y="45957"/>
                  </a:moveTo>
                  <a:cubicBezTo>
                    <a:pt x="46848" y="55173"/>
                    <a:pt x="58112" y="56197"/>
                    <a:pt x="62208" y="50053"/>
                  </a:cubicBezTo>
                  <a:cubicBezTo>
                    <a:pt x="66304" y="42885"/>
                    <a:pt x="60160" y="33669"/>
                    <a:pt x="45824" y="24453"/>
                  </a:cubicBezTo>
                  <a:cubicBezTo>
                    <a:pt x="31488" y="16261"/>
                    <a:pt x="21248" y="13189"/>
                    <a:pt x="16128" y="20357"/>
                  </a:cubicBezTo>
                  <a:cubicBezTo>
                    <a:pt x="12032" y="26501"/>
                    <a:pt x="17152" y="35717"/>
                    <a:pt x="32512" y="459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D5FDC60-7B6B-4325-B458-E6D80C09F300}"/>
                </a:ext>
              </a:extLst>
            </p:cNvPr>
            <p:cNvSpPr/>
            <p:nvPr/>
          </p:nvSpPr>
          <p:spPr>
            <a:xfrm>
              <a:off x="6181568" y="2698792"/>
              <a:ext cx="71680" cy="61440"/>
            </a:xfrm>
            <a:custGeom>
              <a:avLst/>
              <a:gdLst>
                <a:gd name="connsiteX0" fmla="*/ 16896 w 71680"/>
                <a:gd name="connsiteY0" fmla="*/ 18944 h 61440"/>
                <a:gd name="connsiteX1" fmla="*/ 16896 w 71680"/>
                <a:gd name="connsiteY1" fmla="*/ 18944 h 61440"/>
                <a:gd name="connsiteX2" fmla="*/ 13824 w 71680"/>
                <a:gd name="connsiteY2" fmla="*/ 31232 h 61440"/>
                <a:gd name="connsiteX3" fmla="*/ 7680 w 71680"/>
                <a:gd name="connsiteY3" fmla="*/ 28160 h 61440"/>
                <a:gd name="connsiteX4" fmla="*/ 10752 w 71680"/>
                <a:gd name="connsiteY4" fmla="*/ 12800 h 61440"/>
                <a:gd name="connsiteX5" fmla="*/ 15872 w 71680"/>
                <a:gd name="connsiteY5" fmla="*/ 7680 h 61440"/>
                <a:gd name="connsiteX6" fmla="*/ 65024 w 71680"/>
                <a:gd name="connsiteY6" fmla="*/ 51712 h 61440"/>
                <a:gd name="connsiteX7" fmla="*/ 59904 w 71680"/>
                <a:gd name="connsiteY7" fmla="*/ 57856 h 61440"/>
                <a:gd name="connsiteX8" fmla="*/ 16896 w 71680"/>
                <a:gd name="connsiteY8" fmla="*/ 18944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8944"/>
                  </a:moveTo>
                  <a:lnTo>
                    <a:pt x="16896" y="18944"/>
                  </a:lnTo>
                  <a:lnTo>
                    <a:pt x="13824" y="31232"/>
                  </a:lnTo>
                  <a:lnTo>
                    <a:pt x="7680" y="28160"/>
                  </a:lnTo>
                  <a:lnTo>
                    <a:pt x="10752" y="12800"/>
                  </a:lnTo>
                  <a:lnTo>
                    <a:pt x="15872" y="7680"/>
                  </a:lnTo>
                  <a:lnTo>
                    <a:pt x="65024" y="51712"/>
                  </a:lnTo>
                  <a:lnTo>
                    <a:pt x="59904" y="57856"/>
                  </a:lnTo>
                  <a:lnTo>
                    <a:pt x="16896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77707AA-A859-4C25-8831-15C0898C4697}"/>
                </a:ext>
              </a:extLst>
            </p:cNvPr>
            <p:cNvSpPr/>
            <p:nvPr/>
          </p:nvSpPr>
          <p:spPr>
            <a:xfrm>
              <a:off x="6221784" y="2659109"/>
              <a:ext cx="61440" cy="71680"/>
            </a:xfrm>
            <a:custGeom>
              <a:avLst/>
              <a:gdLst>
                <a:gd name="connsiteX0" fmla="*/ 50409 w 61440"/>
                <a:gd name="connsiteY0" fmla="*/ 24835 h 71680"/>
                <a:gd name="connsiteX1" fmla="*/ 55529 w 61440"/>
                <a:gd name="connsiteY1" fmla="*/ 65795 h 71680"/>
                <a:gd name="connsiteX2" fmla="*/ 18664 w 61440"/>
                <a:gd name="connsiteY2" fmla="*/ 51459 h 71680"/>
                <a:gd name="connsiteX3" fmla="*/ 14569 w 61440"/>
                <a:gd name="connsiteY3" fmla="*/ 11523 h 71680"/>
                <a:gd name="connsiteX4" fmla="*/ 50409 w 61440"/>
                <a:gd name="connsiteY4" fmla="*/ 24835 h 71680"/>
                <a:gd name="connsiteX5" fmla="*/ 24809 w 61440"/>
                <a:gd name="connsiteY5" fmla="*/ 46339 h 71680"/>
                <a:gd name="connsiteX6" fmla="*/ 51433 w 61440"/>
                <a:gd name="connsiteY6" fmla="*/ 59651 h 71680"/>
                <a:gd name="connsiteX7" fmla="*/ 44265 w 61440"/>
                <a:gd name="connsiteY7" fmla="*/ 29955 h 71680"/>
                <a:gd name="connsiteX8" fmla="*/ 17640 w 61440"/>
                <a:gd name="connsiteY8" fmla="*/ 16643 h 71680"/>
                <a:gd name="connsiteX9" fmla="*/ 24809 w 61440"/>
                <a:gd name="connsiteY9" fmla="*/ 46339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409" y="24835"/>
                  </a:moveTo>
                  <a:cubicBezTo>
                    <a:pt x="64745" y="42243"/>
                    <a:pt x="65769" y="57603"/>
                    <a:pt x="55529" y="65795"/>
                  </a:cubicBezTo>
                  <a:cubicBezTo>
                    <a:pt x="46313" y="72963"/>
                    <a:pt x="31976" y="68867"/>
                    <a:pt x="18664" y="51459"/>
                  </a:cubicBezTo>
                  <a:cubicBezTo>
                    <a:pt x="5353" y="34051"/>
                    <a:pt x="4329" y="18691"/>
                    <a:pt x="14569" y="11523"/>
                  </a:cubicBezTo>
                  <a:cubicBezTo>
                    <a:pt x="23785" y="3331"/>
                    <a:pt x="37096" y="8451"/>
                    <a:pt x="50409" y="24835"/>
                  </a:cubicBezTo>
                  <a:close/>
                  <a:moveTo>
                    <a:pt x="24809" y="46339"/>
                  </a:moveTo>
                  <a:cubicBezTo>
                    <a:pt x="35049" y="59651"/>
                    <a:pt x="45289" y="64771"/>
                    <a:pt x="51433" y="59651"/>
                  </a:cubicBezTo>
                  <a:cubicBezTo>
                    <a:pt x="58601" y="54531"/>
                    <a:pt x="54505" y="43267"/>
                    <a:pt x="44265" y="29955"/>
                  </a:cubicBezTo>
                  <a:cubicBezTo>
                    <a:pt x="34025" y="16643"/>
                    <a:pt x="24809" y="11523"/>
                    <a:pt x="17640" y="16643"/>
                  </a:cubicBezTo>
                  <a:cubicBezTo>
                    <a:pt x="11496" y="21763"/>
                    <a:pt x="13544" y="32003"/>
                    <a:pt x="24809" y="463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8610820-2113-40ED-A3A4-01D0A8E9E92E}"/>
                </a:ext>
              </a:extLst>
            </p:cNvPr>
            <p:cNvSpPr/>
            <p:nvPr/>
          </p:nvSpPr>
          <p:spPr>
            <a:xfrm>
              <a:off x="6266560" y="2629160"/>
              <a:ext cx="51200" cy="71680"/>
            </a:xfrm>
            <a:custGeom>
              <a:avLst/>
              <a:gdLst>
                <a:gd name="connsiteX0" fmla="*/ 19968 w 51200"/>
                <a:gd name="connsiteY0" fmla="*/ 18944 h 71680"/>
                <a:gd name="connsiteX1" fmla="*/ 19968 w 51200"/>
                <a:gd name="connsiteY1" fmla="*/ 18944 h 71680"/>
                <a:gd name="connsiteX2" fmla="*/ 12800 w 51200"/>
                <a:gd name="connsiteY2" fmla="*/ 29184 h 71680"/>
                <a:gd name="connsiteX3" fmla="*/ 7680 w 51200"/>
                <a:gd name="connsiteY3" fmla="*/ 24064 h 71680"/>
                <a:gd name="connsiteX4" fmla="*/ 15872 w 51200"/>
                <a:gd name="connsiteY4" fmla="*/ 10752 h 71680"/>
                <a:gd name="connsiteX5" fmla="*/ 22016 w 51200"/>
                <a:gd name="connsiteY5" fmla="*/ 7680 h 71680"/>
                <a:gd name="connsiteX6" fmla="*/ 52736 w 51200"/>
                <a:gd name="connsiteY6" fmla="*/ 67072 h 71680"/>
                <a:gd name="connsiteX7" fmla="*/ 45568 w 51200"/>
                <a:gd name="connsiteY7" fmla="*/ 71168 h 71680"/>
                <a:gd name="connsiteX8" fmla="*/ 19968 w 51200"/>
                <a:gd name="connsiteY8" fmla="*/ 18944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8944"/>
                  </a:moveTo>
                  <a:lnTo>
                    <a:pt x="19968" y="18944"/>
                  </a:lnTo>
                  <a:lnTo>
                    <a:pt x="12800" y="29184"/>
                  </a:lnTo>
                  <a:lnTo>
                    <a:pt x="7680" y="24064"/>
                  </a:lnTo>
                  <a:lnTo>
                    <a:pt x="15872" y="10752"/>
                  </a:lnTo>
                  <a:lnTo>
                    <a:pt x="22016" y="7680"/>
                  </a:lnTo>
                  <a:lnTo>
                    <a:pt x="52736" y="67072"/>
                  </a:lnTo>
                  <a:lnTo>
                    <a:pt x="45568" y="71168"/>
                  </a:lnTo>
                  <a:lnTo>
                    <a:pt x="19968" y="189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09CFE5A-AED2-425A-8907-571D2EFC7B51}"/>
                </a:ext>
              </a:extLst>
            </p:cNvPr>
            <p:cNvSpPr/>
            <p:nvPr/>
          </p:nvSpPr>
          <p:spPr>
            <a:xfrm>
              <a:off x="6317180" y="2608751"/>
              <a:ext cx="51200" cy="81920"/>
            </a:xfrm>
            <a:custGeom>
              <a:avLst/>
              <a:gdLst>
                <a:gd name="connsiteX0" fmla="*/ 50244 w 51200"/>
                <a:gd name="connsiteY0" fmla="*/ 34233 h 81920"/>
                <a:gd name="connsiteX1" fmla="*/ 40004 w 51200"/>
                <a:gd name="connsiteY1" fmla="*/ 74169 h 81920"/>
                <a:gd name="connsiteX2" fmla="*/ 10308 w 51200"/>
                <a:gd name="connsiteY2" fmla="*/ 47545 h 81920"/>
                <a:gd name="connsiteX3" fmla="*/ 20548 w 51200"/>
                <a:gd name="connsiteY3" fmla="*/ 8633 h 81920"/>
                <a:gd name="connsiteX4" fmla="*/ 50244 w 51200"/>
                <a:gd name="connsiteY4" fmla="*/ 34233 h 81920"/>
                <a:gd name="connsiteX5" fmla="*/ 18500 w 51200"/>
                <a:gd name="connsiteY5" fmla="*/ 45497 h 81920"/>
                <a:gd name="connsiteX6" fmla="*/ 37957 w 51200"/>
                <a:gd name="connsiteY6" fmla="*/ 68025 h 81920"/>
                <a:gd name="connsiteX7" fmla="*/ 42053 w 51200"/>
                <a:gd name="connsiteY7" fmla="*/ 38329 h 81920"/>
                <a:gd name="connsiteX8" fmla="*/ 22597 w 51200"/>
                <a:gd name="connsiteY8" fmla="*/ 15801 h 81920"/>
                <a:gd name="connsiteX9" fmla="*/ 18500 w 51200"/>
                <a:gd name="connsiteY9" fmla="*/ 45497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50244" y="34233"/>
                  </a:moveTo>
                  <a:cubicBezTo>
                    <a:pt x="56389" y="55737"/>
                    <a:pt x="53317" y="70073"/>
                    <a:pt x="40004" y="74169"/>
                  </a:cubicBezTo>
                  <a:cubicBezTo>
                    <a:pt x="28740" y="77241"/>
                    <a:pt x="17477" y="68025"/>
                    <a:pt x="10308" y="47545"/>
                  </a:cubicBezTo>
                  <a:cubicBezTo>
                    <a:pt x="4164" y="26041"/>
                    <a:pt x="9284" y="11705"/>
                    <a:pt x="20548" y="8633"/>
                  </a:cubicBezTo>
                  <a:cubicBezTo>
                    <a:pt x="32837" y="4537"/>
                    <a:pt x="44100" y="13753"/>
                    <a:pt x="50244" y="34233"/>
                  </a:cubicBezTo>
                  <a:close/>
                  <a:moveTo>
                    <a:pt x="18500" y="45497"/>
                  </a:moveTo>
                  <a:cubicBezTo>
                    <a:pt x="23620" y="61881"/>
                    <a:pt x="30789" y="70073"/>
                    <a:pt x="37957" y="68025"/>
                  </a:cubicBezTo>
                  <a:cubicBezTo>
                    <a:pt x="46149" y="65977"/>
                    <a:pt x="47173" y="53689"/>
                    <a:pt x="42053" y="38329"/>
                  </a:cubicBezTo>
                  <a:cubicBezTo>
                    <a:pt x="36933" y="22969"/>
                    <a:pt x="30789" y="13753"/>
                    <a:pt x="22597" y="15801"/>
                  </a:cubicBezTo>
                  <a:cubicBezTo>
                    <a:pt x="15428" y="16825"/>
                    <a:pt x="12357" y="28089"/>
                    <a:pt x="18500" y="4549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65D8F593-A9E8-41B1-AF7B-3FC05522A797}"/>
                </a:ext>
              </a:extLst>
            </p:cNvPr>
            <p:cNvSpPr/>
            <p:nvPr/>
          </p:nvSpPr>
          <p:spPr>
            <a:xfrm>
              <a:off x="6374080" y="2598440"/>
              <a:ext cx="40960" cy="81920"/>
            </a:xfrm>
            <a:custGeom>
              <a:avLst/>
              <a:gdLst>
                <a:gd name="connsiteX0" fmla="*/ 19968 w 40960"/>
                <a:gd name="connsiteY0" fmla="*/ 16896 h 81920"/>
                <a:gd name="connsiteX1" fmla="*/ 19968 w 40960"/>
                <a:gd name="connsiteY1" fmla="*/ 16896 h 81920"/>
                <a:gd name="connsiteX2" fmla="*/ 9728 w 40960"/>
                <a:gd name="connsiteY2" fmla="*/ 24064 h 81920"/>
                <a:gd name="connsiteX3" fmla="*/ 7680 w 40960"/>
                <a:gd name="connsiteY3" fmla="*/ 16896 h 81920"/>
                <a:gd name="connsiteX4" fmla="*/ 19968 w 40960"/>
                <a:gd name="connsiteY4" fmla="*/ 8704 h 81920"/>
                <a:gd name="connsiteX5" fmla="*/ 27136 w 40960"/>
                <a:gd name="connsiteY5" fmla="*/ 7680 h 81920"/>
                <a:gd name="connsiteX6" fmla="*/ 34304 w 40960"/>
                <a:gd name="connsiteY6" fmla="*/ 74240 h 81920"/>
                <a:gd name="connsiteX7" fmla="*/ 26112 w 40960"/>
                <a:gd name="connsiteY7" fmla="*/ 75264 h 81920"/>
                <a:gd name="connsiteX8" fmla="*/ 19968 w 4096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60" h="81920">
                  <a:moveTo>
                    <a:pt x="19968" y="16896"/>
                  </a:moveTo>
                  <a:lnTo>
                    <a:pt x="19968" y="16896"/>
                  </a:lnTo>
                  <a:lnTo>
                    <a:pt x="9728" y="24064"/>
                  </a:lnTo>
                  <a:lnTo>
                    <a:pt x="7680" y="16896"/>
                  </a:lnTo>
                  <a:lnTo>
                    <a:pt x="19968" y="8704"/>
                  </a:lnTo>
                  <a:lnTo>
                    <a:pt x="27136" y="7680"/>
                  </a:lnTo>
                  <a:lnTo>
                    <a:pt x="34304" y="74240"/>
                  </a:lnTo>
                  <a:lnTo>
                    <a:pt x="26112" y="75264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4A56C13-85CE-4280-ABD2-48F09F2CDD6C}"/>
                </a:ext>
              </a:extLst>
            </p:cNvPr>
            <p:cNvSpPr/>
            <p:nvPr/>
          </p:nvSpPr>
          <p:spPr>
            <a:xfrm>
              <a:off x="641913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5B5439C-1E68-4280-BF32-CDE52827ABD8}"/>
                </a:ext>
              </a:extLst>
            </p:cNvPr>
            <p:cNvSpPr/>
            <p:nvPr/>
          </p:nvSpPr>
          <p:spPr>
            <a:xfrm>
              <a:off x="647443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2F011AB-9E5C-4F8F-88ED-6C56E26647F1}"/>
                </a:ext>
              </a:extLst>
            </p:cNvPr>
            <p:cNvSpPr/>
            <p:nvPr/>
          </p:nvSpPr>
          <p:spPr>
            <a:xfrm>
              <a:off x="651641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20E6B3C-44F2-42DF-9F7C-2BB64F182C38}"/>
                </a:ext>
              </a:extLst>
            </p:cNvPr>
            <p:cNvSpPr/>
            <p:nvPr/>
          </p:nvSpPr>
          <p:spPr>
            <a:xfrm>
              <a:off x="65655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B1AFD5D-B799-4965-97EF-A80F873BA1BF}"/>
                </a:ext>
              </a:extLst>
            </p:cNvPr>
            <p:cNvSpPr/>
            <p:nvPr/>
          </p:nvSpPr>
          <p:spPr>
            <a:xfrm>
              <a:off x="661369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FFECBD0-BB9C-48FC-89EA-4B585F8D226A}"/>
                </a:ext>
              </a:extLst>
            </p:cNvPr>
            <p:cNvSpPr/>
            <p:nvPr/>
          </p:nvSpPr>
          <p:spPr>
            <a:xfrm>
              <a:off x="666796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001C9C0-BDC7-44FD-AA2B-5AB7E11CBDEB}"/>
                </a:ext>
              </a:extLst>
            </p:cNvPr>
            <p:cNvSpPr/>
            <p:nvPr/>
          </p:nvSpPr>
          <p:spPr>
            <a:xfrm>
              <a:off x="67109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835A092-F443-4213-BFDA-5F527249DBE6}"/>
                </a:ext>
              </a:extLst>
            </p:cNvPr>
            <p:cNvSpPr/>
            <p:nvPr/>
          </p:nvSpPr>
          <p:spPr>
            <a:xfrm>
              <a:off x="6765249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6B9B111-4C66-450B-BB71-44EEE1A05F77}"/>
                </a:ext>
              </a:extLst>
            </p:cNvPr>
            <p:cNvSpPr/>
            <p:nvPr/>
          </p:nvSpPr>
          <p:spPr>
            <a:xfrm>
              <a:off x="681440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6292E56-3A17-425B-BBB3-2EEC851CF28F}"/>
                </a:ext>
              </a:extLst>
            </p:cNvPr>
            <p:cNvSpPr/>
            <p:nvPr/>
          </p:nvSpPr>
          <p:spPr>
            <a:xfrm>
              <a:off x="685741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D6B4ED9-650F-4931-A7DD-E57D13980B37}"/>
                </a:ext>
              </a:extLst>
            </p:cNvPr>
            <p:cNvSpPr/>
            <p:nvPr/>
          </p:nvSpPr>
          <p:spPr>
            <a:xfrm>
              <a:off x="691168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42EB7C0-D689-4B6E-91C8-2ABC362528CF}"/>
                </a:ext>
              </a:extLst>
            </p:cNvPr>
            <p:cNvSpPr/>
            <p:nvPr/>
          </p:nvSpPr>
          <p:spPr>
            <a:xfrm>
              <a:off x="695469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2CC4DAF-A6E7-40B4-BF19-DB76B0641C6E}"/>
                </a:ext>
              </a:extLst>
            </p:cNvPr>
            <p:cNvSpPr/>
            <p:nvPr/>
          </p:nvSpPr>
          <p:spPr>
            <a:xfrm>
              <a:off x="700896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8243489-21AF-4E73-A7C0-ACA0B5BD9719}"/>
                </a:ext>
              </a:extLst>
            </p:cNvPr>
            <p:cNvSpPr/>
            <p:nvPr/>
          </p:nvSpPr>
          <p:spPr>
            <a:xfrm>
              <a:off x="705709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21EE5B3-EED2-48DF-A10F-CD536EAA6963}"/>
                </a:ext>
              </a:extLst>
            </p:cNvPr>
            <p:cNvSpPr/>
            <p:nvPr/>
          </p:nvSpPr>
          <p:spPr>
            <a:xfrm>
              <a:off x="710009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8B85DF2F-09B6-4902-AD7C-48C16F98863A}"/>
                </a:ext>
              </a:extLst>
            </p:cNvPr>
            <p:cNvSpPr/>
            <p:nvPr/>
          </p:nvSpPr>
          <p:spPr>
            <a:xfrm>
              <a:off x="715437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151CEEE-40BA-444E-A2A7-D1C284AE4668}"/>
                </a:ext>
              </a:extLst>
            </p:cNvPr>
            <p:cNvSpPr/>
            <p:nvPr/>
          </p:nvSpPr>
          <p:spPr>
            <a:xfrm>
              <a:off x="719737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2016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47393FD-6CD9-4B36-B915-6A41CB2B1957}"/>
                </a:ext>
              </a:extLst>
            </p:cNvPr>
            <p:cNvSpPr/>
            <p:nvPr/>
          </p:nvSpPr>
          <p:spPr>
            <a:xfrm>
              <a:off x="725165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B3901AE-CC7F-475D-AF5C-D2517E67C269}"/>
                </a:ext>
              </a:extLst>
            </p:cNvPr>
            <p:cNvSpPr/>
            <p:nvPr/>
          </p:nvSpPr>
          <p:spPr>
            <a:xfrm>
              <a:off x="730080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4CA3063-8D4C-4BEC-8E40-28893E3B9BA3}"/>
                </a:ext>
              </a:extLst>
            </p:cNvPr>
            <p:cNvSpPr/>
            <p:nvPr/>
          </p:nvSpPr>
          <p:spPr>
            <a:xfrm>
              <a:off x="734278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8B019BB-CAA3-47A9-A0D0-F79922BC9F36}"/>
                </a:ext>
              </a:extLst>
            </p:cNvPr>
            <p:cNvSpPr/>
            <p:nvPr/>
          </p:nvSpPr>
          <p:spPr>
            <a:xfrm>
              <a:off x="739808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4C09D3A-A239-411F-ABA2-50DD97D73E27}"/>
                </a:ext>
              </a:extLst>
            </p:cNvPr>
            <p:cNvSpPr/>
            <p:nvPr/>
          </p:nvSpPr>
          <p:spPr>
            <a:xfrm>
              <a:off x="744006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F4AC8F9-6936-4FC0-A622-F2BDA067143A}"/>
                </a:ext>
              </a:extLst>
            </p:cNvPr>
            <p:cNvSpPr/>
            <p:nvPr/>
          </p:nvSpPr>
          <p:spPr>
            <a:xfrm>
              <a:off x="749434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BA52162-8F35-4300-9C92-FF6B53FEBD27}"/>
                </a:ext>
              </a:extLst>
            </p:cNvPr>
            <p:cNvSpPr/>
            <p:nvPr/>
          </p:nvSpPr>
          <p:spPr>
            <a:xfrm>
              <a:off x="754349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55E7F21A-58F6-4CDF-A5CC-ACB6508D24AB}"/>
                </a:ext>
              </a:extLst>
            </p:cNvPr>
            <p:cNvSpPr/>
            <p:nvPr/>
          </p:nvSpPr>
          <p:spPr>
            <a:xfrm>
              <a:off x="758650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F826A46-3B56-4ACB-A3CB-711AB4FE9B59}"/>
                </a:ext>
              </a:extLst>
            </p:cNvPr>
            <p:cNvSpPr/>
            <p:nvPr/>
          </p:nvSpPr>
          <p:spPr>
            <a:xfrm>
              <a:off x="764077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3B87654-7D97-4A5E-BAAB-B72FB7C1E418}"/>
                </a:ext>
              </a:extLst>
            </p:cNvPr>
            <p:cNvSpPr/>
            <p:nvPr/>
          </p:nvSpPr>
          <p:spPr>
            <a:xfrm>
              <a:off x="768378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9CE446C-C940-4980-A6DB-48CDB9E3DE2D}"/>
                </a:ext>
              </a:extLst>
            </p:cNvPr>
            <p:cNvSpPr/>
            <p:nvPr/>
          </p:nvSpPr>
          <p:spPr>
            <a:xfrm>
              <a:off x="773190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C378080-A773-4D2D-A0F1-2BAD4FCF23EE}"/>
                </a:ext>
              </a:extLst>
            </p:cNvPr>
            <p:cNvSpPr/>
            <p:nvPr/>
          </p:nvSpPr>
          <p:spPr>
            <a:xfrm>
              <a:off x="7786180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1FA6FF0-55BF-4D0D-AF3C-293A3F836305}"/>
                </a:ext>
              </a:extLst>
            </p:cNvPr>
            <p:cNvSpPr/>
            <p:nvPr/>
          </p:nvSpPr>
          <p:spPr>
            <a:xfrm>
              <a:off x="782918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F705E4D-5BC0-4F7C-88CE-E66A14728770}"/>
                </a:ext>
              </a:extLst>
            </p:cNvPr>
            <p:cNvSpPr/>
            <p:nvPr/>
          </p:nvSpPr>
          <p:spPr>
            <a:xfrm>
              <a:off x="788346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CEAF5B8-23A1-49B9-8E79-DAE24605DAA8}"/>
                </a:ext>
              </a:extLst>
            </p:cNvPr>
            <p:cNvSpPr/>
            <p:nvPr/>
          </p:nvSpPr>
          <p:spPr>
            <a:xfrm>
              <a:off x="7926469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BCBF4BD-A9F2-444E-9408-CE980ACE4614}"/>
                </a:ext>
              </a:extLst>
            </p:cNvPr>
            <p:cNvSpPr/>
            <p:nvPr/>
          </p:nvSpPr>
          <p:spPr>
            <a:xfrm>
              <a:off x="7980741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20992 w 30720"/>
                <a:gd name="connsiteY7" fmla="*/ 74240 h 81920"/>
                <a:gd name="connsiteX8" fmla="*/ 20992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20992" y="74240"/>
                  </a:lnTo>
                  <a:lnTo>
                    <a:pt x="20992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40AB455-1584-4D1D-BFD7-688856381369}"/>
                </a:ext>
              </a:extLst>
            </p:cNvPr>
            <p:cNvSpPr/>
            <p:nvPr/>
          </p:nvSpPr>
          <p:spPr>
            <a:xfrm>
              <a:off x="802989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D13FC96-BE96-49C9-AA35-E52C3126271E}"/>
                </a:ext>
              </a:extLst>
            </p:cNvPr>
            <p:cNvSpPr/>
            <p:nvPr/>
          </p:nvSpPr>
          <p:spPr>
            <a:xfrm>
              <a:off x="8071877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A3FF57B-B52B-47EE-AF40-6B9286166F68}"/>
                </a:ext>
              </a:extLst>
            </p:cNvPr>
            <p:cNvSpPr/>
            <p:nvPr/>
          </p:nvSpPr>
          <p:spPr>
            <a:xfrm>
              <a:off x="812717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381DE3-702C-4045-8BA2-5D4B9D72957E}"/>
                </a:ext>
              </a:extLst>
            </p:cNvPr>
            <p:cNvSpPr/>
            <p:nvPr/>
          </p:nvSpPr>
          <p:spPr>
            <a:xfrm>
              <a:off x="8170181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1472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F0BE4E6-2529-4347-AA1D-2F3369095C74}"/>
                </a:ext>
              </a:extLst>
            </p:cNvPr>
            <p:cNvSpPr/>
            <p:nvPr/>
          </p:nvSpPr>
          <p:spPr>
            <a:xfrm>
              <a:off x="8224453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C14059C-D33B-49E7-80F7-C5C98E11B7E5}"/>
                </a:ext>
              </a:extLst>
            </p:cNvPr>
            <p:cNvSpPr/>
            <p:nvPr/>
          </p:nvSpPr>
          <p:spPr>
            <a:xfrm>
              <a:off x="826643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97555D-C965-467B-8879-9BA637D6CDC9}"/>
                </a:ext>
              </a:extLst>
            </p:cNvPr>
            <p:cNvSpPr/>
            <p:nvPr/>
          </p:nvSpPr>
          <p:spPr>
            <a:xfrm>
              <a:off x="8321734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4A4F60E-A88B-4259-87F1-E3DBBB653A2F}"/>
                </a:ext>
              </a:extLst>
            </p:cNvPr>
            <p:cNvSpPr/>
            <p:nvPr/>
          </p:nvSpPr>
          <p:spPr>
            <a:xfrm>
              <a:off x="8363718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6896 w 51200"/>
                <a:gd name="connsiteY5" fmla="*/ 42496 h 81920"/>
                <a:gd name="connsiteX6" fmla="*/ 29184 w 51200"/>
                <a:gd name="connsiteY6" fmla="*/ 69120 h 81920"/>
                <a:gd name="connsiteX7" fmla="*/ 41472 w 51200"/>
                <a:gd name="connsiteY7" fmla="*/ 41472 h 81920"/>
                <a:gd name="connsiteX8" fmla="*/ 29184 w 51200"/>
                <a:gd name="connsiteY8" fmla="*/ 14848 h 81920"/>
                <a:gd name="connsiteX9" fmla="*/ 16896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6896" y="42496"/>
                  </a:moveTo>
                  <a:cubicBezTo>
                    <a:pt x="16896" y="59904"/>
                    <a:pt x="22016" y="69120"/>
                    <a:pt x="29184" y="69120"/>
                  </a:cubicBezTo>
                  <a:cubicBezTo>
                    <a:pt x="37376" y="69120"/>
                    <a:pt x="41472" y="58880"/>
                    <a:pt x="41472" y="41472"/>
                  </a:cubicBezTo>
                  <a:cubicBezTo>
                    <a:pt x="41472" y="25088"/>
                    <a:pt x="37376" y="14848"/>
                    <a:pt x="29184" y="14848"/>
                  </a:cubicBezTo>
                  <a:cubicBezTo>
                    <a:pt x="22016" y="14848"/>
                    <a:pt x="16896" y="24064"/>
                    <a:pt x="16896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A0BC887-3A9C-4408-B7D6-336900D398D8}"/>
                </a:ext>
              </a:extLst>
            </p:cNvPr>
            <p:cNvSpPr/>
            <p:nvPr/>
          </p:nvSpPr>
          <p:spPr>
            <a:xfrm>
              <a:off x="8412870" y="2596392"/>
              <a:ext cx="51200" cy="81920"/>
            </a:xfrm>
            <a:custGeom>
              <a:avLst/>
              <a:gdLst>
                <a:gd name="connsiteX0" fmla="*/ 49664 w 51200"/>
                <a:gd name="connsiteY0" fmla="*/ 41472 h 81920"/>
                <a:gd name="connsiteX1" fmla="*/ 28160 w 51200"/>
                <a:gd name="connsiteY1" fmla="*/ 76288 h 81920"/>
                <a:gd name="connsiteX2" fmla="*/ 7680 w 51200"/>
                <a:gd name="connsiteY2" fmla="*/ 42496 h 81920"/>
                <a:gd name="connsiteX3" fmla="*/ 29184 w 51200"/>
                <a:gd name="connsiteY3" fmla="*/ 7680 h 81920"/>
                <a:gd name="connsiteX4" fmla="*/ 49664 w 51200"/>
                <a:gd name="connsiteY4" fmla="*/ 41472 h 81920"/>
                <a:gd name="connsiteX5" fmla="*/ 15872 w 51200"/>
                <a:gd name="connsiteY5" fmla="*/ 42496 h 81920"/>
                <a:gd name="connsiteX6" fmla="*/ 28160 w 51200"/>
                <a:gd name="connsiteY6" fmla="*/ 69120 h 81920"/>
                <a:gd name="connsiteX7" fmla="*/ 40448 w 51200"/>
                <a:gd name="connsiteY7" fmla="*/ 41472 h 81920"/>
                <a:gd name="connsiteX8" fmla="*/ 28160 w 51200"/>
                <a:gd name="connsiteY8" fmla="*/ 14848 h 81920"/>
                <a:gd name="connsiteX9" fmla="*/ 15872 w 51200"/>
                <a:gd name="connsiteY9" fmla="*/ 424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664" y="41472"/>
                  </a:moveTo>
                  <a:cubicBezTo>
                    <a:pt x="49664" y="64000"/>
                    <a:pt x="41472" y="76288"/>
                    <a:pt x="28160" y="76288"/>
                  </a:cubicBezTo>
                  <a:cubicBezTo>
                    <a:pt x="15872" y="76288"/>
                    <a:pt x="7680" y="64000"/>
                    <a:pt x="7680" y="42496"/>
                  </a:cubicBezTo>
                  <a:cubicBezTo>
                    <a:pt x="7680" y="19968"/>
                    <a:pt x="16896" y="7680"/>
                    <a:pt x="29184" y="7680"/>
                  </a:cubicBezTo>
                  <a:cubicBezTo>
                    <a:pt x="42496" y="7680"/>
                    <a:pt x="49664" y="19968"/>
                    <a:pt x="49664" y="41472"/>
                  </a:cubicBezTo>
                  <a:close/>
                  <a:moveTo>
                    <a:pt x="15872" y="42496"/>
                  </a:moveTo>
                  <a:cubicBezTo>
                    <a:pt x="15872" y="59904"/>
                    <a:pt x="20992" y="69120"/>
                    <a:pt x="28160" y="69120"/>
                  </a:cubicBezTo>
                  <a:cubicBezTo>
                    <a:pt x="36352" y="69120"/>
                    <a:pt x="40448" y="58880"/>
                    <a:pt x="40448" y="41472"/>
                  </a:cubicBezTo>
                  <a:cubicBezTo>
                    <a:pt x="40448" y="25088"/>
                    <a:pt x="36352" y="14848"/>
                    <a:pt x="28160" y="14848"/>
                  </a:cubicBezTo>
                  <a:cubicBezTo>
                    <a:pt x="20992" y="14848"/>
                    <a:pt x="15872" y="24064"/>
                    <a:pt x="15872" y="424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653817C-DB91-48ED-B69D-8A73A9C17D40}"/>
                </a:ext>
              </a:extLst>
            </p:cNvPr>
            <p:cNvSpPr/>
            <p:nvPr/>
          </p:nvSpPr>
          <p:spPr>
            <a:xfrm>
              <a:off x="8467142" y="2596392"/>
              <a:ext cx="30720" cy="81920"/>
            </a:xfrm>
            <a:custGeom>
              <a:avLst/>
              <a:gdLst>
                <a:gd name="connsiteX0" fmla="*/ 20992 w 30720"/>
                <a:gd name="connsiteY0" fmla="*/ 16896 h 81920"/>
                <a:gd name="connsiteX1" fmla="*/ 20992 w 30720"/>
                <a:gd name="connsiteY1" fmla="*/ 16896 h 81920"/>
                <a:gd name="connsiteX2" fmla="*/ 9728 w 30720"/>
                <a:gd name="connsiteY2" fmla="*/ 23040 h 81920"/>
                <a:gd name="connsiteX3" fmla="*/ 7680 w 30720"/>
                <a:gd name="connsiteY3" fmla="*/ 15872 h 81920"/>
                <a:gd name="connsiteX4" fmla="*/ 20992 w 30720"/>
                <a:gd name="connsiteY4" fmla="*/ 7680 h 81920"/>
                <a:gd name="connsiteX5" fmla="*/ 28160 w 30720"/>
                <a:gd name="connsiteY5" fmla="*/ 7680 h 81920"/>
                <a:gd name="connsiteX6" fmla="*/ 28160 w 30720"/>
                <a:gd name="connsiteY6" fmla="*/ 74240 h 81920"/>
                <a:gd name="connsiteX7" fmla="*/ 19968 w 30720"/>
                <a:gd name="connsiteY7" fmla="*/ 74240 h 81920"/>
                <a:gd name="connsiteX8" fmla="*/ 19968 w 30720"/>
                <a:gd name="connsiteY8" fmla="*/ 16896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20" h="81920">
                  <a:moveTo>
                    <a:pt x="20992" y="16896"/>
                  </a:moveTo>
                  <a:lnTo>
                    <a:pt x="20992" y="16896"/>
                  </a:lnTo>
                  <a:lnTo>
                    <a:pt x="9728" y="23040"/>
                  </a:lnTo>
                  <a:lnTo>
                    <a:pt x="7680" y="15872"/>
                  </a:lnTo>
                  <a:lnTo>
                    <a:pt x="20992" y="7680"/>
                  </a:lnTo>
                  <a:lnTo>
                    <a:pt x="28160" y="7680"/>
                  </a:lnTo>
                  <a:lnTo>
                    <a:pt x="28160" y="74240"/>
                  </a:lnTo>
                  <a:lnTo>
                    <a:pt x="19968" y="74240"/>
                  </a:lnTo>
                  <a:lnTo>
                    <a:pt x="19968" y="168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B1C3E38-5659-4A34-8013-4395142759E6}"/>
                </a:ext>
              </a:extLst>
            </p:cNvPr>
            <p:cNvSpPr/>
            <p:nvPr/>
          </p:nvSpPr>
          <p:spPr>
            <a:xfrm>
              <a:off x="8510064" y="2595368"/>
              <a:ext cx="51200" cy="81920"/>
            </a:xfrm>
            <a:custGeom>
              <a:avLst/>
              <a:gdLst>
                <a:gd name="connsiteX0" fmla="*/ 49750 w 51200"/>
                <a:gd name="connsiteY0" fmla="*/ 40448 h 81920"/>
                <a:gd name="connsiteX1" fmla="*/ 30294 w 51200"/>
                <a:gd name="connsiteY1" fmla="*/ 76288 h 81920"/>
                <a:gd name="connsiteX2" fmla="*/ 7766 w 51200"/>
                <a:gd name="connsiteY2" fmla="*/ 43520 h 81920"/>
                <a:gd name="connsiteX3" fmla="*/ 27222 w 51200"/>
                <a:gd name="connsiteY3" fmla="*/ 7680 h 81920"/>
                <a:gd name="connsiteX4" fmla="*/ 49750 w 51200"/>
                <a:gd name="connsiteY4" fmla="*/ 40448 h 81920"/>
                <a:gd name="connsiteX5" fmla="*/ 15958 w 51200"/>
                <a:gd name="connsiteY5" fmla="*/ 43520 h 81920"/>
                <a:gd name="connsiteX6" fmla="*/ 30294 w 51200"/>
                <a:gd name="connsiteY6" fmla="*/ 70144 h 81920"/>
                <a:gd name="connsiteX7" fmla="*/ 41559 w 51200"/>
                <a:gd name="connsiteY7" fmla="*/ 41472 h 81920"/>
                <a:gd name="connsiteX8" fmla="*/ 27222 w 51200"/>
                <a:gd name="connsiteY8" fmla="*/ 14848 h 81920"/>
                <a:gd name="connsiteX9" fmla="*/ 15958 w 51200"/>
                <a:gd name="connsiteY9" fmla="*/ 43520 h 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0" h="81920">
                  <a:moveTo>
                    <a:pt x="49750" y="40448"/>
                  </a:moveTo>
                  <a:cubicBezTo>
                    <a:pt x="50774" y="62976"/>
                    <a:pt x="43606" y="76288"/>
                    <a:pt x="30294" y="76288"/>
                  </a:cubicBezTo>
                  <a:cubicBezTo>
                    <a:pt x="18006" y="77312"/>
                    <a:pt x="9814" y="65024"/>
                    <a:pt x="7766" y="43520"/>
                  </a:cubicBezTo>
                  <a:cubicBezTo>
                    <a:pt x="6742" y="20992"/>
                    <a:pt x="14934" y="8704"/>
                    <a:pt x="27222" y="7680"/>
                  </a:cubicBezTo>
                  <a:cubicBezTo>
                    <a:pt x="40534" y="7680"/>
                    <a:pt x="48727" y="19968"/>
                    <a:pt x="49750" y="40448"/>
                  </a:cubicBezTo>
                  <a:close/>
                  <a:moveTo>
                    <a:pt x="15958" y="43520"/>
                  </a:moveTo>
                  <a:cubicBezTo>
                    <a:pt x="16982" y="60928"/>
                    <a:pt x="22102" y="70144"/>
                    <a:pt x="30294" y="70144"/>
                  </a:cubicBezTo>
                  <a:cubicBezTo>
                    <a:pt x="38486" y="70144"/>
                    <a:pt x="42582" y="58880"/>
                    <a:pt x="41559" y="41472"/>
                  </a:cubicBezTo>
                  <a:cubicBezTo>
                    <a:pt x="40534" y="25088"/>
                    <a:pt x="36439" y="14848"/>
                    <a:pt x="27222" y="14848"/>
                  </a:cubicBezTo>
                  <a:cubicBezTo>
                    <a:pt x="20054" y="15872"/>
                    <a:pt x="15958" y="26112"/>
                    <a:pt x="15958" y="435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D1CFCAA-CC14-4EA1-B672-4AA5525425E0}"/>
                </a:ext>
              </a:extLst>
            </p:cNvPr>
            <p:cNvSpPr/>
            <p:nvPr/>
          </p:nvSpPr>
          <p:spPr>
            <a:xfrm>
              <a:off x="8559303" y="2588200"/>
              <a:ext cx="51200" cy="71680"/>
            </a:xfrm>
            <a:custGeom>
              <a:avLst/>
              <a:gdLst>
                <a:gd name="connsiteX0" fmla="*/ 19968 w 51200"/>
                <a:gd name="connsiteY0" fmla="*/ 17920 h 71680"/>
                <a:gd name="connsiteX1" fmla="*/ 19968 w 51200"/>
                <a:gd name="connsiteY1" fmla="*/ 17920 h 71680"/>
                <a:gd name="connsiteX2" fmla="*/ 11776 w 51200"/>
                <a:gd name="connsiteY2" fmla="*/ 27136 h 71680"/>
                <a:gd name="connsiteX3" fmla="*/ 7680 w 51200"/>
                <a:gd name="connsiteY3" fmla="*/ 20992 h 71680"/>
                <a:gd name="connsiteX4" fmla="*/ 17920 w 51200"/>
                <a:gd name="connsiteY4" fmla="*/ 9728 h 71680"/>
                <a:gd name="connsiteX5" fmla="*/ 25088 w 51200"/>
                <a:gd name="connsiteY5" fmla="*/ 7680 h 71680"/>
                <a:gd name="connsiteX6" fmla="*/ 45568 w 51200"/>
                <a:gd name="connsiteY6" fmla="*/ 71168 h 71680"/>
                <a:gd name="connsiteX7" fmla="*/ 37376 w 51200"/>
                <a:gd name="connsiteY7" fmla="*/ 73216 h 71680"/>
                <a:gd name="connsiteX8" fmla="*/ 19968 w 51200"/>
                <a:gd name="connsiteY8" fmla="*/ 17920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00" h="71680">
                  <a:moveTo>
                    <a:pt x="19968" y="17920"/>
                  </a:moveTo>
                  <a:lnTo>
                    <a:pt x="19968" y="17920"/>
                  </a:lnTo>
                  <a:lnTo>
                    <a:pt x="11776" y="27136"/>
                  </a:lnTo>
                  <a:lnTo>
                    <a:pt x="7680" y="20992"/>
                  </a:lnTo>
                  <a:lnTo>
                    <a:pt x="17920" y="9728"/>
                  </a:lnTo>
                  <a:lnTo>
                    <a:pt x="25088" y="7680"/>
                  </a:lnTo>
                  <a:lnTo>
                    <a:pt x="45568" y="71168"/>
                  </a:lnTo>
                  <a:lnTo>
                    <a:pt x="37376" y="73216"/>
                  </a:lnTo>
                  <a:lnTo>
                    <a:pt x="1996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344759F-57B2-4BF5-90B1-23BFA37E80EE}"/>
                </a:ext>
              </a:extLst>
            </p:cNvPr>
            <p:cNvSpPr/>
            <p:nvPr/>
          </p:nvSpPr>
          <p:spPr>
            <a:xfrm>
              <a:off x="8601410" y="2568054"/>
              <a:ext cx="61440" cy="71680"/>
            </a:xfrm>
            <a:custGeom>
              <a:avLst/>
              <a:gdLst>
                <a:gd name="connsiteX0" fmla="*/ 50565 w 61440"/>
                <a:gd name="connsiteY0" fmla="*/ 28850 h 71680"/>
                <a:gd name="connsiteX1" fmla="*/ 50565 w 61440"/>
                <a:gd name="connsiteY1" fmla="*/ 69810 h 71680"/>
                <a:gd name="connsiteX2" fmla="*/ 15749 w 61440"/>
                <a:gd name="connsiteY2" fmla="*/ 51378 h 71680"/>
                <a:gd name="connsiteX3" fmla="*/ 15749 w 61440"/>
                <a:gd name="connsiteY3" fmla="*/ 10418 h 71680"/>
                <a:gd name="connsiteX4" fmla="*/ 50565 w 61440"/>
                <a:gd name="connsiteY4" fmla="*/ 28850 h 71680"/>
                <a:gd name="connsiteX5" fmla="*/ 22917 w 61440"/>
                <a:gd name="connsiteY5" fmla="*/ 46258 h 71680"/>
                <a:gd name="connsiteX6" fmla="*/ 47493 w 61440"/>
                <a:gd name="connsiteY6" fmla="*/ 62642 h 71680"/>
                <a:gd name="connsiteX7" fmla="*/ 43397 w 61440"/>
                <a:gd name="connsiteY7" fmla="*/ 31922 h 71680"/>
                <a:gd name="connsiteX8" fmla="*/ 18821 w 61440"/>
                <a:gd name="connsiteY8" fmla="*/ 15538 h 71680"/>
                <a:gd name="connsiteX9" fmla="*/ 22917 w 61440"/>
                <a:gd name="connsiteY9" fmla="*/ 46258 h 7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440" h="71680">
                  <a:moveTo>
                    <a:pt x="50565" y="28850"/>
                  </a:moveTo>
                  <a:cubicBezTo>
                    <a:pt x="62853" y="48306"/>
                    <a:pt x="61829" y="62642"/>
                    <a:pt x="50565" y="69810"/>
                  </a:cubicBezTo>
                  <a:cubicBezTo>
                    <a:pt x="40325" y="75954"/>
                    <a:pt x="27013" y="69810"/>
                    <a:pt x="15749" y="51378"/>
                  </a:cubicBezTo>
                  <a:cubicBezTo>
                    <a:pt x="4485" y="31922"/>
                    <a:pt x="5508" y="17586"/>
                    <a:pt x="15749" y="10418"/>
                  </a:cubicBezTo>
                  <a:cubicBezTo>
                    <a:pt x="27013" y="3250"/>
                    <a:pt x="40325" y="10418"/>
                    <a:pt x="50565" y="28850"/>
                  </a:cubicBezTo>
                  <a:close/>
                  <a:moveTo>
                    <a:pt x="22917" y="46258"/>
                  </a:moveTo>
                  <a:cubicBezTo>
                    <a:pt x="32133" y="60594"/>
                    <a:pt x="41349" y="66738"/>
                    <a:pt x="47493" y="62642"/>
                  </a:cubicBezTo>
                  <a:cubicBezTo>
                    <a:pt x="54661" y="58546"/>
                    <a:pt x="52613" y="47282"/>
                    <a:pt x="43397" y="31922"/>
                  </a:cubicBezTo>
                  <a:cubicBezTo>
                    <a:pt x="35205" y="17586"/>
                    <a:pt x="25989" y="10418"/>
                    <a:pt x="18821" y="15538"/>
                  </a:cubicBezTo>
                  <a:cubicBezTo>
                    <a:pt x="12677" y="20658"/>
                    <a:pt x="13701" y="30898"/>
                    <a:pt x="22917" y="462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8266031-9434-4A0A-90FB-E62767DA7D0A}"/>
                </a:ext>
              </a:extLst>
            </p:cNvPr>
            <p:cNvSpPr/>
            <p:nvPr/>
          </p:nvSpPr>
          <p:spPr>
            <a:xfrm>
              <a:off x="8639175" y="2540071"/>
              <a:ext cx="71680" cy="61440"/>
            </a:xfrm>
            <a:custGeom>
              <a:avLst/>
              <a:gdLst>
                <a:gd name="connsiteX0" fmla="*/ 16896 w 71680"/>
                <a:gd name="connsiteY0" fmla="*/ 19968 h 61440"/>
                <a:gd name="connsiteX1" fmla="*/ 16896 w 71680"/>
                <a:gd name="connsiteY1" fmla="*/ 19968 h 61440"/>
                <a:gd name="connsiteX2" fmla="*/ 13824 w 71680"/>
                <a:gd name="connsiteY2" fmla="*/ 32256 h 61440"/>
                <a:gd name="connsiteX3" fmla="*/ 7680 w 71680"/>
                <a:gd name="connsiteY3" fmla="*/ 28160 h 61440"/>
                <a:gd name="connsiteX4" fmla="*/ 11776 w 71680"/>
                <a:gd name="connsiteY4" fmla="*/ 12800 h 61440"/>
                <a:gd name="connsiteX5" fmla="*/ 16896 w 71680"/>
                <a:gd name="connsiteY5" fmla="*/ 7680 h 61440"/>
                <a:gd name="connsiteX6" fmla="*/ 64000 w 71680"/>
                <a:gd name="connsiteY6" fmla="*/ 54784 h 61440"/>
                <a:gd name="connsiteX7" fmla="*/ 57856 w 71680"/>
                <a:gd name="connsiteY7" fmla="*/ 60928 h 61440"/>
                <a:gd name="connsiteX8" fmla="*/ 16896 w 71680"/>
                <a:gd name="connsiteY8" fmla="*/ 19968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61440">
                  <a:moveTo>
                    <a:pt x="16896" y="19968"/>
                  </a:moveTo>
                  <a:lnTo>
                    <a:pt x="16896" y="19968"/>
                  </a:lnTo>
                  <a:lnTo>
                    <a:pt x="13824" y="32256"/>
                  </a:lnTo>
                  <a:lnTo>
                    <a:pt x="7680" y="28160"/>
                  </a:lnTo>
                  <a:lnTo>
                    <a:pt x="11776" y="12800"/>
                  </a:lnTo>
                  <a:lnTo>
                    <a:pt x="16896" y="7680"/>
                  </a:lnTo>
                  <a:lnTo>
                    <a:pt x="64000" y="54784"/>
                  </a:lnTo>
                  <a:lnTo>
                    <a:pt x="57856" y="60928"/>
                  </a:lnTo>
                  <a:lnTo>
                    <a:pt x="16896" y="1996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47DB44B-1053-4872-8244-37B2EFEE9FC8}"/>
                </a:ext>
              </a:extLst>
            </p:cNvPr>
            <p:cNvSpPr/>
            <p:nvPr/>
          </p:nvSpPr>
          <p:spPr>
            <a:xfrm>
              <a:off x="8666980" y="2503294"/>
              <a:ext cx="71680" cy="61440"/>
            </a:xfrm>
            <a:custGeom>
              <a:avLst/>
              <a:gdLst>
                <a:gd name="connsiteX0" fmla="*/ 50531 w 71680"/>
                <a:gd name="connsiteY0" fmla="*/ 16809 h 61440"/>
                <a:gd name="connsiteX1" fmla="*/ 67939 w 71680"/>
                <a:gd name="connsiteY1" fmla="*/ 53673 h 61440"/>
                <a:gd name="connsiteX2" fmla="*/ 28003 w 71680"/>
                <a:gd name="connsiteY2" fmla="*/ 51625 h 61440"/>
                <a:gd name="connsiteX3" fmla="*/ 10595 w 71680"/>
                <a:gd name="connsiteY3" fmla="*/ 14761 h 61440"/>
                <a:gd name="connsiteX4" fmla="*/ 50531 w 71680"/>
                <a:gd name="connsiteY4" fmla="*/ 16809 h 61440"/>
                <a:gd name="connsiteX5" fmla="*/ 33123 w 71680"/>
                <a:gd name="connsiteY5" fmla="*/ 45481 h 61440"/>
                <a:gd name="connsiteX6" fmla="*/ 62819 w 71680"/>
                <a:gd name="connsiteY6" fmla="*/ 49577 h 61440"/>
                <a:gd name="connsiteX7" fmla="*/ 46435 w 71680"/>
                <a:gd name="connsiteY7" fmla="*/ 23977 h 61440"/>
                <a:gd name="connsiteX8" fmla="*/ 16739 w 71680"/>
                <a:gd name="connsiteY8" fmla="*/ 19881 h 61440"/>
                <a:gd name="connsiteX9" fmla="*/ 33123 w 71680"/>
                <a:gd name="connsiteY9" fmla="*/ 45481 h 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80" h="61440">
                  <a:moveTo>
                    <a:pt x="50531" y="16809"/>
                  </a:moveTo>
                  <a:cubicBezTo>
                    <a:pt x="69987" y="29097"/>
                    <a:pt x="76132" y="42409"/>
                    <a:pt x="67939" y="53673"/>
                  </a:cubicBezTo>
                  <a:cubicBezTo>
                    <a:pt x="61795" y="63913"/>
                    <a:pt x="46435" y="63913"/>
                    <a:pt x="28003" y="51625"/>
                  </a:cubicBezTo>
                  <a:cubicBezTo>
                    <a:pt x="9571" y="39337"/>
                    <a:pt x="3427" y="25001"/>
                    <a:pt x="10595" y="14761"/>
                  </a:cubicBezTo>
                  <a:cubicBezTo>
                    <a:pt x="17763" y="4521"/>
                    <a:pt x="32099" y="5545"/>
                    <a:pt x="50531" y="16809"/>
                  </a:cubicBezTo>
                  <a:close/>
                  <a:moveTo>
                    <a:pt x="33123" y="45481"/>
                  </a:moveTo>
                  <a:cubicBezTo>
                    <a:pt x="47459" y="54697"/>
                    <a:pt x="58723" y="55721"/>
                    <a:pt x="62819" y="49577"/>
                  </a:cubicBezTo>
                  <a:cubicBezTo>
                    <a:pt x="67939" y="42409"/>
                    <a:pt x="60771" y="33193"/>
                    <a:pt x="46435" y="23977"/>
                  </a:cubicBezTo>
                  <a:cubicBezTo>
                    <a:pt x="33123" y="14761"/>
                    <a:pt x="21859" y="12713"/>
                    <a:pt x="16739" y="19881"/>
                  </a:cubicBezTo>
                  <a:cubicBezTo>
                    <a:pt x="12643" y="26025"/>
                    <a:pt x="17763" y="35241"/>
                    <a:pt x="33123" y="454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5A1C381-B3C2-425B-9EC8-89E29FC28A9F}"/>
                </a:ext>
              </a:extLst>
            </p:cNvPr>
            <p:cNvSpPr/>
            <p:nvPr/>
          </p:nvSpPr>
          <p:spPr>
            <a:xfrm>
              <a:off x="8690375" y="2468391"/>
              <a:ext cx="71680" cy="40960"/>
            </a:xfrm>
            <a:custGeom>
              <a:avLst/>
              <a:gdLst>
                <a:gd name="connsiteX0" fmla="*/ 14848 w 71680"/>
                <a:gd name="connsiteY0" fmla="*/ 17920 h 40960"/>
                <a:gd name="connsiteX1" fmla="*/ 14848 w 71680"/>
                <a:gd name="connsiteY1" fmla="*/ 17920 h 40960"/>
                <a:gd name="connsiteX2" fmla="*/ 16896 w 71680"/>
                <a:gd name="connsiteY2" fmla="*/ 30208 h 40960"/>
                <a:gd name="connsiteX3" fmla="*/ 9728 w 71680"/>
                <a:gd name="connsiteY3" fmla="*/ 29184 h 40960"/>
                <a:gd name="connsiteX4" fmla="*/ 7680 w 71680"/>
                <a:gd name="connsiteY4" fmla="*/ 13824 h 40960"/>
                <a:gd name="connsiteX5" fmla="*/ 10752 w 71680"/>
                <a:gd name="connsiteY5" fmla="*/ 7680 h 40960"/>
                <a:gd name="connsiteX6" fmla="*/ 72192 w 71680"/>
                <a:gd name="connsiteY6" fmla="*/ 32256 h 40960"/>
                <a:gd name="connsiteX7" fmla="*/ 69120 w 71680"/>
                <a:gd name="connsiteY7" fmla="*/ 38400 h 40960"/>
                <a:gd name="connsiteX8" fmla="*/ 14848 w 71680"/>
                <a:gd name="connsiteY8" fmla="*/ 17920 h 4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80" h="40960">
                  <a:moveTo>
                    <a:pt x="14848" y="17920"/>
                  </a:moveTo>
                  <a:lnTo>
                    <a:pt x="14848" y="17920"/>
                  </a:lnTo>
                  <a:lnTo>
                    <a:pt x="16896" y="30208"/>
                  </a:lnTo>
                  <a:lnTo>
                    <a:pt x="9728" y="29184"/>
                  </a:lnTo>
                  <a:lnTo>
                    <a:pt x="7680" y="13824"/>
                  </a:lnTo>
                  <a:lnTo>
                    <a:pt x="10752" y="7680"/>
                  </a:lnTo>
                  <a:lnTo>
                    <a:pt x="72192" y="32256"/>
                  </a:lnTo>
                  <a:lnTo>
                    <a:pt x="69120" y="38400"/>
                  </a:lnTo>
                  <a:lnTo>
                    <a:pt x="14848" y="1792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E351A38-5D66-4B01-8D03-7DF9446C30CF}"/>
              </a:ext>
            </a:extLst>
          </p:cNvPr>
          <p:cNvGrpSpPr/>
          <p:nvPr/>
        </p:nvGrpSpPr>
        <p:grpSpPr>
          <a:xfrm>
            <a:off x="7310483" y="3801439"/>
            <a:ext cx="1170432" cy="1170432"/>
            <a:chOff x="6742926" y="3862548"/>
            <a:chExt cx="1170432" cy="1170432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C670A6BE-16B5-4F1B-8712-4627E8DBE78B}"/>
                </a:ext>
              </a:extLst>
            </p:cNvPr>
            <p:cNvSpPr/>
            <p:nvPr/>
          </p:nvSpPr>
          <p:spPr bwMode="auto">
            <a:xfrm>
              <a:off x="6742926" y="3862548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EF0D22A-AE23-4E5F-A562-4CB8136047B9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7018662" y="4262387"/>
              <a:ext cx="638011" cy="351705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7DE45A6-7C56-4F75-8800-E671C1300AD3}"/>
              </a:ext>
            </a:extLst>
          </p:cNvPr>
          <p:cNvGrpSpPr/>
          <p:nvPr/>
        </p:nvGrpSpPr>
        <p:grpSpPr>
          <a:xfrm>
            <a:off x="3711085" y="3801439"/>
            <a:ext cx="1170432" cy="1170432"/>
            <a:chOff x="9484277" y="4685882"/>
            <a:chExt cx="1170432" cy="1170432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B3298851-84DE-43A4-9B1F-B4269E59F396}"/>
                </a:ext>
              </a:extLst>
            </p:cNvPr>
            <p:cNvSpPr/>
            <p:nvPr/>
          </p:nvSpPr>
          <p:spPr bwMode="auto">
            <a:xfrm>
              <a:off x="9484277" y="4685882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275" name="building_7" title="Icon of a building with a curved section protruding from it">
              <a:extLst>
                <a:ext uri="{FF2B5EF4-FFF2-40B4-BE49-F238E27FC236}">
                  <a16:creationId xmlns:a16="http://schemas.microsoft.com/office/drawing/2014/main" id="{488D33C8-1C97-41F9-963C-125820311F0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39530" y="5010710"/>
              <a:ext cx="459926" cy="520777"/>
            </a:xfrm>
            <a:custGeom>
              <a:avLst/>
              <a:gdLst>
                <a:gd name="T0" fmla="*/ 142 w 235"/>
                <a:gd name="T1" fmla="*/ 110 h 269"/>
                <a:gd name="T2" fmla="*/ 168 w 235"/>
                <a:gd name="T3" fmla="*/ 110 h 269"/>
                <a:gd name="T4" fmla="*/ 235 w 235"/>
                <a:gd name="T5" fmla="*/ 176 h 269"/>
                <a:gd name="T6" fmla="*/ 235 w 235"/>
                <a:gd name="T7" fmla="*/ 269 h 269"/>
                <a:gd name="T8" fmla="*/ 142 w 235"/>
                <a:gd name="T9" fmla="*/ 94 h 269"/>
                <a:gd name="T10" fmla="*/ 142 w 235"/>
                <a:gd name="T11" fmla="*/ 72 h 269"/>
                <a:gd name="T12" fmla="*/ 0 w 235"/>
                <a:gd name="T13" fmla="*/ 72 h 269"/>
                <a:gd name="T14" fmla="*/ 0 w 235"/>
                <a:gd name="T15" fmla="*/ 269 h 269"/>
                <a:gd name="T16" fmla="*/ 54 w 235"/>
                <a:gd name="T17" fmla="*/ 269 h 269"/>
                <a:gd name="T18" fmla="*/ 54 w 235"/>
                <a:gd name="T19" fmla="*/ 215 h 269"/>
                <a:gd name="T20" fmla="*/ 91 w 235"/>
                <a:gd name="T21" fmla="*/ 215 h 269"/>
                <a:gd name="T22" fmla="*/ 91 w 235"/>
                <a:gd name="T23" fmla="*/ 269 h 269"/>
                <a:gd name="T24" fmla="*/ 142 w 235"/>
                <a:gd name="T25" fmla="*/ 269 h 269"/>
                <a:gd name="T26" fmla="*/ 142 w 235"/>
                <a:gd name="T27" fmla="*/ 110 h 269"/>
                <a:gd name="T28" fmla="*/ 142 w 235"/>
                <a:gd name="T29" fmla="*/ 94 h 269"/>
                <a:gd name="T30" fmla="*/ 127 w 235"/>
                <a:gd name="T31" fmla="*/ 72 h 269"/>
                <a:gd name="T32" fmla="*/ 127 w 235"/>
                <a:gd name="T33" fmla="*/ 37 h 269"/>
                <a:gd name="T34" fmla="*/ 16 w 235"/>
                <a:gd name="T35" fmla="*/ 37 h 269"/>
                <a:gd name="T36" fmla="*/ 16 w 235"/>
                <a:gd name="T37" fmla="*/ 72 h 269"/>
                <a:gd name="T38" fmla="*/ 90 w 235"/>
                <a:gd name="T39" fmla="*/ 37 h 269"/>
                <a:gd name="T40" fmla="*/ 90 w 235"/>
                <a:gd name="T41" fmla="*/ 0 h 269"/>
                <a:gd name="T42" fmla="*/ 53 w 235"/>
                <a:gd name="T43" fmla="*/ 0 h 269"/>
                <a:gd name="T44" fmla="*/ 53 w 235"/>
                <a:gd name="T45" fmla="*/ 37 h 269"/>
                <a:gd name="T46" fmla="*/ 36 w 235"/>
                <a:gd name="T47" fmla="*/ 106 h 269"/>
                <a:gd name="T48" fmla="*/ 36 w 235"/>
                <a:gd name="T49" fmla="*/ 129 h 269"/>
                <a:gd name="T50" fmla="*/ 71 w 235"/>
                <a:gd name="T51" fmla="*/ 106 h 269"/>
                <a:gd name="T52" fmla="*/ 71 w 235"/>
                <a:gd name="T53" fmla="*/ 129 h 269"/>
                <a:gd name="T54" fmla="*/ 108 w 235"/>
                <a:gd name="T55" fmla="*/ 106 h 269"/>
                <a:gd name="T56" fmla="*/ 108 w 235"/>
                <a:gd name="T57" fmla="*/ 129 h 269"/>
                <a:gd name="T58" fmla="*/ 36 w 235"/>
                <a:gd name="T59" fmla="*/ 160 h 269"/>
                <a:gd name="T60" fmla="*/ 36 w 235"/>
                <a:gd name="T61" fmla="*/ 184 h 269"/>
                <a:gd name="T62" fmla="*/ 71 w 235"/>
                <a:gd name="T63" fmla="*/ 160 h 269"/>
                <a:gd name="T64" fmla="*/ 71 w 235"/>
                <a:gd name="T65" fmla="*/ 184 h 269"/>
                <a:gd name="T66" fmla="*/ 108 w 235"/>
                <a:gd name="T67" fmla="*/ 160 h 269"/>
                <a:gd name="T68" fmla="*/ 108 w 235"/>
                <a:gd name="T69" fmla="*/ 184 h 269"/>
                <a:gd name="T70" fmla="*/ 175 w 235"/>
                <a:gd name="T71" fmla="*/ 269 h 269"/>
                <a:gd name="T72" fmla="*/ 201 w 235"/>
                <a:gd name="T73" fmla="*/ 269 h 269"/>
                <a:gd name="T74" fmla="*/ 175 w 235"/>
                <a:gd name="T75" fmla="*/ 235 h 269"/>
                <a:gd name="T76" fmla="*/ 201 w 235"/>
                <a:gd name="T77" fmla="*/ 235 h 269"/>
                <a:gd name="T78" fmla="*/ 175 w 235"/>
                <a:gd name="T79" fmla="*/ 200 h 269"/>
                <a:gd name="T80" fmla="*/ 201 w 235"/>
                <a:gd name="T81" fmla="*/ 200 h 269"/>
                <a:gd name="T82" fmla="*/ 175 w 235"/>
                <a:gd name="T83" fmla="*/ 166 h 269"/>
                <a:gd name="T84" fmla="*/ 201 w 235"/>
                <a:gd name="T85" fmla="*/ 16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269">
                  <a:moveTo>
                    <a:pt x="142" y="110"/>
                  </a:moveTo>
                  <a:cubicBezTo>
                    <a:pt x="168" y="110"/>
                    <a:pt x="168" y="110"/>
                    <a:pt x="168" y="110"/>
                  </a:cubicBezTo>
                  <a:cubicBezTo>
                    <a:pt x="205" y="110"/>
                    <a:pt x="235" y="140"/>
                    <a:pt x="235" y="176"/>
                  </a:cubicBezTo>
                  <a:cubicBezTo>
                    <a:pt x="235" y="269"/>
                    <a:pt x="235" y="269"/>
                    <a:pt x="235" y="269"/>
                  </a:cubicBezTo>
                  <a:moveTo>
                    <a:pt x="142" y="94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54" y="269"/>
                    <a:pt x="54" y="269"/>
                    <a:pt x="54" y="269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91" y="215"/>
                    <a:pt x="91" y="215"/>
                    <a:pt x="91" y="215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142" y="269"/>
                    <a:pt x="142" y="269"/>
                    <a:pt x="142" y="269"/>
                  </a:cubicBezTo>
                  <a:cubicBezTo>
                    <a:pt x="142" y="110"/>
                    <a:pt x="142" y="110"/>
                    <a:pt x="142" y="110"/>
                  </a:cubicBezTo>
                  <a:lnTo>
                    <a:pt x="142" y="94"/>
                  </a:lnTo>
                  <a:close/>
                  <a:moveTo>
                    <a:pt x="127" y="72"/>
                  </a:moveTo>
                  <a:cubicBezTo>
                    <a:pt x="127" y="37"/>
                    <a:pt x="127" y="37"/>
                    <a:pt x="12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72"/>
                    <a:pt x="16" y="72"/>
                    <a:pt x="16" y="72"/>
                  </a:cubicBezTo>
                  <a:moveTo>
                    <a:pt x="90" y="3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moveTo>
                    <a:pt x="36" y="106"/>
                  </a:moveTo>
                  <a:cubicBezTo>
                    <a:pt x="36" y="129"/>
                    <a:pt x="36" y="129"/>
                    <a:pt x="36" y="129"/>
                  </a:cubicBezTo>
                  <a:moveTo>
                    <a:pt x="71" y="106"/>
                  </a:moveTo>
                  <a:cubicBezTo>
                    <a:pt x="71" y="129"/>
                    <a:pt x="71" y="129"/>
                    <a:pt x="71" y="129"/>
                  </a:cubicBezTo>
                  <a:moveTo>
                    <a:pt x="108" y="106"/>
                  </a:moveTo>
                  <a:cubicBezTo>
                    <a:pt x="108" y="129"/>
                    <a:pt x="108" y="129"/>
                    <a:pt x="108" y="129"/>
                  </a:cubicBezTo>
                  <a:moveTo>
                    <a:pt x="36" y="160"/>
                  </a:moveTo>
                  <a:cubicBezTo>
                    <a:pt x="36" y="184"/>
                    <a:pt x="36" y="184"/>
                    <a:pt x="36" y="184"/>
                  </a:cubicBezTo>
                  <a:moveTo>
                    <a:pt x="71" y="160"/>
                  </a:moveTo>
                  <a:cubicBezTo>
                    <a:pt x="71" y="184"/>
                    <a:pt x="71" y="184"/>
                    <a:pt x="71" y="184"/>
                  </a:cubicBezTo>
                  <a:moveTo>
                    <a:pt x="108" y="160"/>
                  </a:moveTo>
                  <a:cubicBezTo>
                    <a:pt x="108" y="184"/>
                    <a:pt x="108" y="184"/>
                    <a:pt x="108" y="184"/>
                  </a:cubicBezTo>
                  <a:moveTo>
                    <a:pt x="175" y="269"/>
                  </a:moveTo>
                  <a:cubicBezTo>
                    <a:pt x="201" y="269"/>
                    <a:pt x="201" y="269"/>
                    <a:pt x="201" y="269"/>
                  </a:cubicBezTo>
                  <a:moveTo>
                    <a:pt x="175" y="235"/>
                  </a:moveTo>
                  <a:cubicBezTo>
                    <a:pt x="201" y="235"/>
                    <a:pt x="201" y="235"/>
                    <a:pt x="201" y="235"/>
                  </a:cubicBezTo>
                  <a:moveTo>
                    <a:pt x="175" y="200"/>
                  </a:moveTo>
                  <a:cubicBezTo>
                    <a:pt x="201" y="200"/>
                    <a:pt x="201" y="200"/>
                    <a:pt x="201" y="200"/>
                  </a:cubicBezTo>
                  <a:moveTo>
                    <a:pt x="175" y="166"/>
                  </a:moveTo>
                  <a:cubicBezTo>
                    <a:pt x="201" y="166"/>
                    <a:pt x="201" y="166"/>
                    <a:pt x="201" y="166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F246768-F6FF-43EF-86FA-D11781F9E044}"/>
              </a:ext>
            </a:extLst>
          </p:cNvPr>
          <p:cNvGrpSpPr/>
          <p:nvPr/>
        </p:nvGrpSpPr>
        <p:grpSpPr>
          <a:xfrm>
            <a:off x="2351938" y="5481166"/>
            <a:ext cx="6464402" cy="661359"/>
            <a:chOff x="2351938" y="5481166"/>
            <a:chExt cx="6464402" cy="661359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8C2A495-8944-490A-90F3-0EF056EA0136}"/>
                </a:ext>
              </a:extLst>
            </p:cNvPr>
            <p:cNvSpPr txBox="1"/>
            <p:nvPr/>
          </p:nvSpPr>
          <p:spPr>
            <a:xfrm>
              <a:off x="2351938" y="5590246"/>
              <a:ext cx="421590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914367">
                <a:lnSpc>
                  <a:spcPct val="90000"/>
                </a:lnSpc>
                <a:defRPr/>
              </a:pPr>
              <a:r>
                <a:rPr lang="en-US" sz="3200">
                  <a:gradFill>
                    <a:gsLst>
                      <a:gs pos="38739">
                        <a:schemeClr val="tx1"/>
                      </a:gs>
                      <a:gs pos="58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BI</a:t>
              </a: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2261B98-9274-4609-8E2E-71288E2C77E9}"/>
                </a:ext>
              </a:extLst>
            </p:cNvPr>
            <p:cNvSpPr/>
            <p:nvPr/>
          </p:nvSpPr>
          <p:spPr bwMode="auto">
            <a:xfrm>
              <a:off x="2841055" y="5811845"/>
              <a:ext cx="457200" cy="0"/>
            </a:xfrm>
            <a:custGeom>
              <a:avLst/>
              <a:gdLst>
                <a:gd name="connsiteX0" fmla="*/ 241300 w 241300"/>
                <a:gd name="connsiteY0" fmla="*/ 0 h 0"/>
                <a:gd name="connsiteX1" fmla="*/ 0 w 2413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00">
                  <a:moveTo>
                    <a:pt x="241300" y="0"/>
                  </a:moveTo>
                  <a:lnTo>
                    <a:pt x="0" y="0"/>
                  </a:lnTo>
                </a:path>
              </a:pathLst>
            </a:custGeom>
            <a:noFill/>
            <a:ln w="15875" cap="rnd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79" name="Rectangle: Rounded Corners 278">
              <a:extLst>
                <a:ext uri="{FF2B5EF4-FFF2-40B4-BE49-F238E27FC236}">
                  <a16:creationId xmlns:a16="http://schemas.microsoft.com/office/drawing/2014/main" id="{F574C4AF-0694-4E44-9D42-D1A4C400DC22}"/>
                </a:ext>
              </a:extLst>
            </p:cNvPr>
            <p:cNvSpPr/>
            <p:nvPr/>
          </p:nvSpPr>
          <p:spPr bwMode="auto">
            <a:xfrm>
              <a:off x="3375660" y="5481166"/>
              <a:ext cx="5440680" cy="661359"/>
            </a:xfrm>
            <a:prstGeom prst="roundRect">
              <a:avLst>
                <a:gd name="adj" fmla="val 50000"/>
              </a:avLst>
            </a:prstGeom>
            <a:noFill/>
            <a:ln w="15875" cap="rnd"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808F6D50-ADA7-45DF-9498-37CCEECA68CB}"/>
              </a:ext>
            </a:extLst>
          </p:cNvPr>
          <p:cNvSpPr txBox="1"/>
          <p:nvPr/>
        </p:nvSpPr>
        <p:spPr>
          <a:xfrm>
            <a:off x="5896138" y="5714896"/>
            <a:ext cx="1383391" cy="1938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warehouses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C528856D-6589-4B4C-B09C-3308C0B3CF17}"/>
              </a:ext>
            </a:extLst>
          </p:cNvPr>
          <p:cNvSpPr txBox="1"/>
          <p:nvPr/>
        </p:nvSpPr>
        <p:spPr>
          <a:xfrm>
            <a:off x="3684127" y="5714896"/>
            <a:ext cx="1815689" cy="1938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Operational databases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4487DB6-D3FA-472E-911E-8C6A074AABD0}"/>
              </a:ext>
            </a:extLst>
          </p:cNvPr>
          <p:cNvSpPr txBox="1"/>
          <p:nvPr/>
        </p:nvSpPr>
        <p:spPr>
          <a:xfrm>
            <a:off x="7675851" y="5714896"/>
            <a:ext cx="832023" cy="1938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Data lakes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3CBEAC8-C5DD-41D0-AC65-198D6CB488C7}"/>
              </a:ext>
            </a:extLst>
          </p:cNvPr>
          <p:cNvSpPr txBox="1"/>
          <p:nvPr/>
        </p:nvSpPr>
        <p:spPr>
          <a:xfrm>
            <a:off x="7456049" y="5704123"/>
            <a:ext cx="4328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>
                <a:gradFill>
                  <a:gsLst>
                    <a:gs pos="55856">
                      <a:schemeClr val="bg1">
                        <a:lumMod val="75000"/>
                      </a:schemeClr>
                    </a:gs>
                    <a:gs pos="45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|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EFCDA86B-A169-4951-BE00-05094670E14D}"/>
              </a:ext>
            </a:extLst>
          </p:cNvPr>
          <p:cNvSpPr txBox="1"/>
          <p:nvPr/>
        </p:nvSpPr>
        <p:spPr>
          <a:xfrm>
            <a:off x="5896138" y="5714896"/>
            <a:ext cx="1383391" cy="1938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>
                <a:noFill/>
                <a:latin typeface="Segoe UI Semibold"/>
              </a:rPr>
              <a:t>Data warehouses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AB815F1-0179-44A4-891A-A66D520A2AAB}"/>
              </a:ext>
            </a:extLst>
          </p:cNvPr>
          <p:cNvSpPr txBox="1"/>
          <p:nvPr/>
        </p:nvSpPr>
        <p:spPr>
          <a:xfrm>
            <a:off x="3684127" y="5714896"/>
            <a:ext cx="1815689" cy="193899"/>
          </a:xfrm>
          <a:custGeom>
            <a:avLst/>
            <a:gdLst>
              <a:gd name="connsiteX0" fmla="*/ 0 w 2081467"/>
              <a:gd name="connsiteY0" fmla="*/ 0 h 246221"/>
              <a:gd name="connsiteX1" fmla="*/ 2081467 w 2081467"/>
              <a:gd name="connsiteY1" fmla="*/ 0 h 246221"/>
              <a:gd name="connsiteX2" fmla="*/ 2081467 w 2081467"/>
              <a:gd name="connsiteY2" fmla="*/ 246221 h 246221"/>
              <a:gd name="connsiteX3" fmla="*/ 0 w 2081467"/>
              <a:gd name="connsiteY3" fmla="*/ 246221 h 246221"/>
              <a:gd name="connsiteX4" fmla="*/ 0 w 2081467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467" h="246221">
                <a:moveTo>
                  <a:pt x="0" y="0"/>
                </a:moveTo>
                <a:lnTo>
                  <a:pt x="2081467" y="0"/>
                </a:lnTo>
                <a:lnTo>
                  <a:pt x="2081467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>
                <a:noFill/>
                <a:latin typeface="Segoe UI Semibold"/>
              </a:rPr>
              <a:t>Operational databases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8C265AE-86A3-4E8F-A123-C0F78BECAED9}"/>
              </a:ext>
            </a:extLst>
          </p:cNvPr>
          <p:cNvSpPr txBox="1"/>
          <p:nvPr/>
        </p:nvSpPr>
        <p:spPr>
          <a:xfrm>
            <a:off x="7675851" y="5714896"/>
            <a:ext cx="832023" cy="193899"/>
          </a:xfrm>
          <a:custGeom>
            <a:avLst/>
            <a:gdLst>
              <a:gd name="connsiteX0" fmla="*/ 0 w 2594685"/>
              <a:gd name="connsiteY0" fmla="*/ 0 h 246221"/>
              <a:gd name="connsiteX1" fmla="*/ 2594685 w 2594685"/>
              <a:gd name="connsiteY1" fmla="*/ 0 h 246221"/>
              <a:gd name="connsiteX2" fmla="*/ 2594685 w 2594685"/>
              <a:gd name="connsiteY2" fmla="*/ 246221 h 246221"/>
              <a:gd name="connsiteX3" fmla="*/ 0 w 2594685"/>
              <a:gd name="connsiteY3" fmla="*/ 246221 h 246221"/>
              <a:gd name="connsiteX4" fmla="*/ 0 w 2594685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685" h="246221">
                <a:moveTo>
                  <a:pt x="0" y="0"/>
                </a:moveTo>
                <a:lnTo>
                  <a:pt x="2594685" y="0"/>
                </a:lnTo>
                <a:lnTo>
                  <a:pt x="2594685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400">
                <a:noFill/>
                <a:latin typeface="Segoe UI Semibold"/>
              </a:rPr>
              <a:t>Data lakes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B673EDA-43B0-4567-9ABE-F66B5517997B}"/>
              </a:ext>
            </a:extLst>
          </p:cNvPr>
          <p:cNvGrpSpPr/>
          <p:nvPr/>
        </p:nvGrpSpPr>
        <p:grpSpPr>
          <a:xfrm>
            <a:off x="5510784" y="3801439"/>
            <a:ext cx="1170432" cy="1170432"/>
            <a:chOff x="5510784" y="3862399"/>
            <a:chExt cx="1170432" cy="1170432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87B709DC-AF47-4F68-9E57-1E7313B0AE15}"/>
                </a:ext>
              </a:extLst>
            </p:cNvPr>
            <p:cNvSpPr/>
            <p:nvPr/>
          </p:nvSpPr>
          <p:spPr bwMode="auto">
            <a:xfrm>
              <a:off x="5510784" y="3862399"/>
              <a:ext cx="1170432" cy="11704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kern="0" err="1">
                <a:solidFill>
                  <a:srgbClr val="0078D4"/>
                </a:solidFill>
                <a:latin typeface="Segoe UI Semilight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7F5FAE2-A10B-4623-BD81-8B509BF626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9402" y="4138636"/>
              <a:ext cx="767796" cy="617958"/>
              <a:chOff x="5712263" y="4134273"/>
              <a:chExt cx="697996" cy="561780"/>
            </a:xfrm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9E92919E-0B61-4745-BED3-618DFC62CA36}"/>
                  </a:ext>
                </a:extLst>
              </p:cNvPr>
              <p:cNvSpPr/>
              <p:nvPr/>
            </p:nvSpPr>
            <p:spPr bwMode="auto">
              <a:xfrm flipV="1">
                <a:off x="5712263" y="4134273"/>
                <a:ext cx="697996" cy="384772"/>
              </a:xfrm>
              <a:custGeom>
                <a:avLst/>
                <a:gdLst>
                  <a:gd name="connsiteX0" fmla="*/ 2780439 w 5647350"/>
                  <a:gd name="connsiteY0" fmla="*/ 3113116 h 3113116"/>
                  <a:gd name="connsiteX1" fmla="*/ 4003228 w 5647350"/>
                  <a:gd name="connsiteY1" fmla="*/ 2302597 h 3113116"/>
                  <a:gd name="connsiteX2" fmla="*/ 4014578 w 5647350"/>
                  <a:gd name="connsiteY2" fmla="*/ 2266034 h 3113116"/>
                  <a:gd name="connsiteX3" fmla="*/ 4121367 w 5647350"/>
                  <a:gd name="connsiteY3" fmla="*/ 2305119 h 3113116"/>
                  <a:gd name="connsiteX4" fmla="*/ 4471137 w 5647350"/>
                  <a:gd name="connsiteY4" fmla="*/ 2357999 h 3113116"/>
                  <a:gd name="connsiteX5" fmla="*/ 5647350 w 5647350"/>
                  <a:gd name="connsiteY5" fmla="*/ 1181786 h 3113116"/>
                  <a:gd name="connsiteX6" fmla="*/ 4591398 w 5647350"/>
                  <a:gd name="connsiteY6" fmla="*/ 11645 h 3113116"/>
                  <a:gd name="connsiteX7" fmla="*/ 4501659 w 5647350"/>
                  <a:gd name="connsiteY7" fmla="*/ 7114 h 3113116"/>
                  <a:gd name="connsiteX8" fmla="*/ 4452514 w 5647350"/>
                  <a:gd name="connsiteY8" fmla="*/ 2160 h 3113116"/>
                  <a:gd name="connsiteX9" fmla="*/ 661901 w 5647350"/>
                  <a:gd name="connsiteY9" fmla="*/ 2161 h 3113116"/>
                  <a:gd name="connsiteX10" fmla="*/ 606779 w 5647350"/>
                  <a:gd name="connsiteY10" fmla="*/ 0 h 3113116"/>
                  <a:gd name="connsiteX11" fmla="*/ 477910 w 5647350"/>
                  <a:gd name="connsiteY11" fmla="*/ 20972 h 3113116"/>
                  <a:gd name="connsiteX12" fmla="*/ 22123 w 5647350"/>
                  <a:gd name="connsiteY12" fmla="*/ 810419 h 3113116"/>
                  <a:gd name="connsiteX13" fmla="*/ 682701 w 5647350"/>
                  <a:gd name="connsiteY13" fmla="*/ 1287178 h 3113116"/>
                  <a:gd name="connsiteX14" fmla="*/ 731822 w 5647350"/>
                  <a:gd name="connsiteY14" fmla="*/ 1279184 h 3113116"/>
                  <a:gd name="connsiteX15" fmla="*/ 718255 w 5647350"/>
                  <a:gd name="connsiteY15" fmla="*/ 1360043 h 3113116"/>
                  <a:gd name="connsiteX16" fmla="*/ 818090 w 5647350"/>
                  <a:gd name="connsiteY16" fmla="*/ 1791984 h 3113116"/>
                  <a:gd name="connsiteX17" fmla="*/ 1422047 w 5647350"/>
                  <a:gd name="connsiteY17" fmla="*/ 2169387 h 3113116"/>
                  <a:gd name="connsiteX18" fmla="*/ 1509532 w 5647350"/>
                  <a:gd name="connsiteY18" fmla="*/ 2167085 h 3113116"/>
                  <a:gd name="connsiteX19" fmla="*/ 1513025 w 5647350"/>
                  <a:gd name="connsiteY19" fmla="*/ 2180671 h 3113116"/>
                  <a:gd name="connsiteX20" fmla="*/ 2780439 w 5647350"/>
                  <a:gd name="connsiteY20" fmla="*/ 3113116 h 311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47350" h="3113116">
                    <a:moveTo>
                      <a:pt x="2780439" y="3113116"/>
                    </a:moveTo>
                    <a:cubicBezTo>
                      <a:pt x="3330132" y="3113116"/>
                      <a:pt x="3801767" y="2778905"/>
                      <a:pt x="4003228" y="2302597"/>
                    </a:cubicBezTo>
                    <a:lnTo>
                      <a:pt x="4014578" y="2266034"/>
                    </a:lnTo>
                    <a:lnTo>
                      <a:pt x="4121367" y="2305119"/>
                    </a:lnTo>
                    <a:cubicBezTo>
                      <a:pt x="4231860" y="2339485"/>
                      <a:pt x="4349336" y="2357999"/>
                      <a:pt x="4471137" y="2357999"/>
                    </a:cubicBezTo>
                    <a:cubicBezTo>
                      <a:pt x="5120742" y="2357999"/>
                      <a:pt x="5647350" y="1831391"/>
                      <a:pt x="5647350" y="1181786"/>
                    </a:cubicBezTo>
                    <a:cubicBezTo>
                      <a:pt x="5647350" y="572781"/>
                      <a:pt x="5184511" y="71879"/>
                      <a:pt x="4591398" y="11645"/>
                    </a:cubicBezTo>
                    <a:lnTo>
                      <a:pt x="4501659" y="7114"/>
                    </a:lnTo>
                    <a:lnTo>
                      <a:pt x="4452514" y="2160"/>
                    </a:lnTo>
                    <a:lnTo>
                      <a:pt x="661901" y="2161"/>
                    </a:lnTo>
                    <a:lnTo>
                      <a:pt x="606779" y="0"/>
                    </a:lnTo>
                    <a:cubicBezTo>
                      <a:pt x="564026" y="2566"/>
                      <a:pt x="520893" y="9455"/>
                      <a:pt x="477910" y="20972"/>
                    </a:cubicBezTo>
                    <a:cubicBezTo>
                      <a:pt x="134048" y="113110"/>
                      <a:pt x="-70014" y="466557"/>
                      <a:pt x="22123" y="810419"/>
                    </a:cubicBezTo>
                    <a:cubicBezTo>
                      <a:pt x="102744" y="1111298"/>
                      <a:pt x="383429" y="1305143"/>
                      <a:pt x="682701" y="1287178"/>
                    </a:cubicBezTo>
                    <a:lnTo>
                      <a:pt x="731822" y="1279184"/>
                    </a:lnTo>
                    <a:lnTo>
                      <a:pt x="718255" y="1360043"/>
                    </a:lnTo>
                    <a:cubicBezTo>
                      <a:pt x="707958" y="1505742"/>
                      <a:pt x="739562" y="1655971"/>
                      <a:pt x="818090" y="1791984"/>
                    </a:cubicBezTo>
                    <a:cubicBezTo>
                      <a:pt x="948969" y="2018674"/>
                      <a:pt x="1179216" y="2152226"/>
                      <a:pt x="1422047" y="2169387"/>
                    </a:cubicBezTo>
                    <a:lnTo>
                      <a:pt x="1509532" y="2167085"/>
                    </a:lnTo>
                    <a:lnTo>
                      <a:pt x="1513025" y="2180671"/>
                    </a:lnTo>
                    <a:cubicBezTo>
                      <a:pt x="1681048" y="2720882"/>
                      <a:pt x="2184939" y="3113116"/>
                      <a:pt x="2780439" y="311311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6735A432-B271-4B9A-8779-FC77A98D69DC}"/>
                  </a:ext>
                </a:extLst>
              </p:cNvPr>
              <p:cNvGrpSpPr/>
              <p:nvPr/>
            </p:nvGrpSpPr>
            <p:grpSpPr>
              <a:xfrm>
                <a:off x="5914234" y="4265658"/>
                <a:ext cx="380105" cy="430395"/>
                <a:chOff x="5874323" y="4220467"/>
                <a:chExt cx="459926" cy="520777"/>
              </a:xfrm>
            </p:grpSpPr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EB8385BA-49C8-48BE-9DCA-9F2A1CA918D1}"/>
                    </a:ext>
                  </a:extLst>
                </p:cNvPr>
                <p:cNvSpPr/>
                <p:nvPr/>
              </p:nvSpPr>
              <p:spPr bwMode="auto">
                <a:xfrm>
                  <a:off x="6161892" y="4514626"/>
                  <a:ext cx="88445" cy="37579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3" name="building_7" title="Icon of a building with a curved section protruding from it">
                  <a:extLst>
                    <a:ext uri="{FF2B5EF4-FFF2-40B4-BE49-F238E27FC236}">
                      <a16:creationId xmlns:a16="http://schemas.microsoft.com/office/drawing/2014/main" id="{84BF1AC7-71EC-4D70-B3A2-B68CF14AE15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874323" y="4220467"/>
                  <a:ext cx="459926" cy="520777"/>
                </a:xfrm>
                <a:custGeom>
                  <a:avLst/>
                  <a:gdLst>
                    <a:gd name="T0" fmla="*/ 142 w 235"/>
                    <a:gd name="T1" fmla="*/ 110 h 269"/>
                    <a:gd name="T2" fmla="*/ 168 w 235"/>
                    <a:gd name="T3" fmla="*/ 110 h 269"/>
                    <a:gd name="T4" fmla="*/ 235 w 235"/>
                    <a:gd name="T5" fmla="*/ 176 h 269"/>
                    <a:gd name="T6" fmla="*/ 235 w 235"/>
                    <a:gd name="T7" fmla="*/ 269 h 269"/>
                    <a:gd name="T8" fmla="*/ 142 w 235"/>
                    <a:gd name="T9" fmla="*/ 94 h 269"/>
                    <a:gd name="T10" fmla="*/ 142 w 235"/>
                    <a:gd name="T11" fmla="*/ 72 h 269"/>
                    <a:gd name="T12" fmla="*/ 0 w 235"/>
                    <a:gd name="T13" fmla="*/ 72 h 269"/>
                    <a:gd name="T14" fmla="*/ 0 w 235"/>
                    <a:gd name="T15" fmla="*/ 269 h 269"/>
                    <a:gd name="T16" fmla="*/ 54 w 235"/>
                    <a:gd name="T17" fmla="*/ 269 h 269"/>
                    <a:gd name="T18" fmla="*/ 54 w 235"/>
                    <a:gd name="T19" fmla="*/ 215 h 269"/>
                    <a:gd name="T20" fmla="*/ 91 w 235"/>
                    <a:gd name="T21" fmla="*/ 215 h 269"/>
                    <a:gd name="T22" fmla="*/ 91 w 235"/>
                    <a:gd name="T23" fmla="*/ 269 h 269"/>
                    <a:gd name="T24" fmla="*/ 142 w 235"/>
                    <a:gd name="T25" fmla="*/ 269 h 269"/>
                    <a:gd name="T26" fmla="*/ 142 w 235"/>
                    <a:gd name="T27" fmla="*/ 110 h 269"/>
                    <a:gd name="T28" fmla="*/ 142 w 235"/>
                    <a:gd name="T29" fmla="*/ 94 h 269"/>
                    <a:gd name="T30" fmla="*/ 127 w 235"/>
                    <a:gd name="T31" fmla="*/ 72 h 269"/>
                    <a:gd name="T32" fmla="*/ 127 w 235"/>
                    <a:gd name="T33" fmla="*/ 37 h 269"/>
                    <a:gd name="T34" fmla="*/ 16 w 235"/>
                    <a:gd name="T35" fmla="*/ 37 h 269"/>
                    <a:gd name="T36" fmla="*/ 16 w 235"/>
                    <a:gd name="T37" fmla="*/ 72 h 269"/>
                    <a:gd name="T38" fmla="*/ 90 w 235"/>
                    <a:gd name="T39" fmla="*/ 37 h 269"/>
                    <a:gd name="T40" fmla="*/ 90 w 235"/>
                    <a:gd name="T41" fmla="*/ 0 h 269"/>
                    <a:gd name="T42" fmla="*/ 53 w 235"/>
                    <a:gd name="T43" fmla="*/ 0 h 269"/>
                    <a:gd name="T44" fmla="*/ 53 w 235"/>
                    <a:gd name="T45" fmla="*/ 37 h 269"/>
                    <a:gd name="T46" fmla="*/ 36 w 235"/>
                    <a:gd name="T47" fmla="*/ 106 h 269"/>
                    <a:gd name="T48" fmla="*/ 36 w 235"/>
                    <a:gd name="T49" fmla="*/ 129 h 269"/>
                    <a:gd name="T50" fmla="*/ 71 w 235"/>
                    <a:gd name="T51" fmla="*/ 106 h 269"/>
                    <a:gd name="T52" fmla="*/ 71 w 235"/>
                    <a:gd name="T53" fmla="*/ 129 h 269"/>
                    <a:gd name="T54" fmla="*/ 108 w 235"/>
                    <a:gd name="T55" fmla="*/ 106 h 269"/>
                    <a:gd name="T56" fmla="*/ 108 w 235"/>
                    <a:gd name="T57" fmla="*/ 129 h 269"/>
                    <a:gd name="T58" fmla="*/ 36 w 235"/>
                    <a:gd name="T59" fmla="*/ 160 h 269"/>
                    <a:gd name="T60" fmla="*/ 36 w 235"/>
                    <a:gd name="T61" fmla="*/ 184 h 269"/>
                    <a:gd name="T62" fmla="*/ 71 w 235"/>
                    <a:gd name="T63" fmla="*/ 160 h 269"/>
                    <a:gd name="T64" fmla="*/ 71 w 235"/>
                    <a:gd name="T65" fmla="*/ 184 h 269"/>
                    <a:gd name="T66" fmla="*/ 108 w 235"/>
                    <a:gd name="T67" fmla="*/ 160 h 269"/>
                    <a:gd name="T68" fmla="*/ 108 w 235"/>
                    <a:gd name="T69" fmla="*/ 184 h 269"/>
                    <a:gd name="T70" fmla="*/ 175 w 235"/>
                    <a:gd name="T71" fmla="*/ 269 h 269"/>
                    <a:gd name="T72" fmla="*/ 201 w 235"/>
                    <a:gd name="T73" fmla="*/ 269 h 269"/>
                    <a:gd name="T74" fmla="*/ 175 w 235"/>
                    <a:gd name="T75" fmla="*/ 235 h 269"/>
                    <a:gd name="T76" fmla="*/ 201 w 235"/>
                    <a:gd name="T77" fmla="*/ 235 h 269"/>
                    <a:gd name="T78" fmla="*/ 175 w 235"/>
                    <a:gd name="T79" fmla="*/ 200 h 269"/>
                    <a:gd name="T80" fmla="*/ 201 w 235"/>
                    <a:gd name="T81" fmla="*/ 200 h 269"/>
                    <a:gd name="T82" fmla="*/ 175 w 235"/>
                    <a:gd name="T83" fmla="*/ 166 h 269"/>
                    <a:gd name="T84" fmla="*/ 201 w 235"/>
                    <a:gd name="T85" fmla="*/ 166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269">
                      <a:moveTo>
                        <a:pt x="142" y="110"/>
                      </a:moveTo>
                      <a:cubicBezTo>
                        <a:pt x="168" y="110"/>
                        <a:pt x="168" y="110"/>
                        <a:pt x="168" y="110"/>
                      </a:cubicBezTo>
                      <a:cubicBezTo>
                        <a:pt x="205" y="110"/>
                        <a:pt x="235" y="140"/>
                        <a:pt x="235" y="176"/>
                      </a:cubicBezTo>
                      <a:cubicBezTo>
                        <a:pt x="235" y="269"/>
                        <a:pt x="235" y="269"/>
                        <a:pt x="235" y="269"/>
                      </a:cubicBezTo>
                      <a:moveTo>
                        <a:pt x="142" y="94"/>
                      </a:moveTo>
                      <a:cubicBezTo>
                        <a:pt x="142" y="72"/>
                        <a:pt x="142" y="72"/>
                        <a:pt x="142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269"/>
                        <a:pt x="0" y="269"/>
                        <a:pt x="0" y="269"/>
                      </a:cubicBezTo>
                      <a:cubicBezTo>
                        <a:pt x="54" y="269"/>
                        <a:pt x="54" y="269"/>
                        <a:pt x="54" y="269"/>
                      </a:cubicBezTo>
                      <a:cubicBezTo>
                        <a:pt x="54" y="215"/>
                        <a:pt x="54" y="215"/>
                        <a:pt x="54" y="215"/>
                      </a:cubicBezTo>
                      <a:cubicBezTo>
                        <a:pt x="91" y="215"/>
                        <a:pt x="91" y="215"/>
                        <a:pt x="91" y="215"/>
                      </a:cubicBezTo>
                      <a:cubicBezTo>
                        <a:pt x="91" y="269"/>
                        <a:pt x="91" y="269"/>
                        <a:pt x="91" y="269"/>
                      </a:cubicBezTo>
                      <a:cubicBezTo>
                        <a:pt x="142" y="269"/>
                        <a:pt x="142" y="269"/>
                        <a:pt x="142" y="269"/>
                      </a:cubicBezTo>
                      <a:cubicBezTo>
                        <a:pt x="142" y="110"/>
                        <a:pt x="142" y="110"/>
                        <a:pt x="142" y="110"/>
                      </a:cubicBezTo>
                      <a:lnTo>
                        <a:pt x="142" y="94"/>
                      </a:lnTo>
                      <a:close/>
                      <a:moveTo>
                        <a:pt x="127" y="72"/>
                      </a:moveTo>
                      <a:cubicBezTo>
                        <a:pt x="127" y="37"/>
                        <a:pt x="127" y="37"/>
                        <a:pt x="127" y="37"/>
                      </a:cubicBezTo>
                      <a:cubicBezTo>
                        <a:pt x="16" y="37"/>
                        <a:pt x="16" y="37"/>
                        <a:pt x="16" y="37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moveTo>
                        <a:pt x="90" y="37"/>
                      </a:moveTo>
                      <a:cubicBezTo>
                        <a:pt x="90" y="0"/>
                        <a:pt x="90" y="0"/>
                        <a:pt x="9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37"/>
                        <a:pt x="53" y="37"/>
                        <a:pt x="53" y="37"/>
                      </a:cubicBezTo>
                      <a:moveTo>
                        <a:pt x="36" y="106"/>
                      </a:moveTo>
                      <a:cubicBezTo>
                        <a:pt x="36" y="129"/>
                        <a:pt x="36" y="129"/>
                        <a:pt x="36" y="129"/>
                      </a:cubicBezTo>
                      <a:moveTo>
                        <a:pt x="71" y="106"/>
                      </a:moveTo>
                      <a:cubicBezTo>
                        <a:pt x="71" y="129"/>
                        <a:pt x="71" y="129"/>
                        <a:pt x="71" y="129"/>
                      </a:cubicBezTo>
                      <a:moveTo>
                        <a:pt x="108" y="106"/>
                      </a:moveTo>
                      <a:cubicBezTo>
                        <a:pt x="108" y="129"/>
                        <a:pt x="108" y="129"/>
                        <a:pt x="108" y="129"/>
                      </a:cubicBezTo>
                      <a:moveTo>
                        <a:pt x="36" y="160"/>
                      </a:moveTo>
                      <a:cubicBezTo>
                        <a:pt x="36" y="184"/>
                        <a:pt x="36" y="184"/>
                        <a:pt x="36" y="184"/>
                      </a:cubicBezTo>
                      <a:moveTo>
                        <a:pt x="71" y="160"/>
                      </a:moveTo>
                      <a:cubicBezTo>
                        <a:pt x="71" y="184"/>
                        <a:pt x="71" y="184"/>
                        <a:pt x="71" y="184"/>
                      </a:cubicBezTo>
                      <a:moveTo>
                        <a:pt x="108" y="160"/>
                      </a:moveTo>
                      <a:cubicBezTo>
                        <a:pt x="108" y="184"/>
                        <a:pt x="108" y="184"/>
                        <a:pt x="108" y="184"/>
                      </a:cubicBezTo>
                      <a:moveTo>
                        <a:pt x="175" y="269"/>
                      </a:moveTo>
                      <a:cubicBezTo>
                        <a:pt x="201" y="269"/>
                        <a:pt x="201" y="269"/>
                        <a:pt x="201" y="269"/>
                      </a:cubicBezTo>
                      <a:moveTo>
                        <a:pt x="175" y="235"/>
                      </a:moveTo>
                      <a:cubicBezTo>
                        <a:pt x="201" y="235"/>
                        <a:pt x="201" y="235"/>
                        <a:pt x="201" y="235"/>
                      </a:cubicBezTo>
                      <a:moveTo>
                        <a:pt x="175" y="200"/>
                      </a:moveTo>
                      <a:cubicBezTo>
                        <a:pt x="201" y="200"/>
                        <a:pt x="201" y="200"/>
                        <a:pt x="201" y="200"/>
                      </a:cubicBezTo>
                      <a:moveTo>
                        <a:pt x="175" y="166"/>
                      </a:moveTo>
                      <a:cubicBezTo>
                        <a:pt x="201" y="166"/>
                        <a:pt x="201" y="166"/>
                        <a:pt x="201" y="166"/>
                      </a:cubicBezTo>
                    </a:path>
                  </a:pathLst>
                </a:custGeom>
                <a:solidFill>
                  <a:srgbClr val="F2F2F2"/>
                </a:solidFill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4" name="TextBox 293">
            <a:extLst>
              <a:ext uri="{FF2B5EF4-FFF2-40B4-BE49-F238E27FC236}">
                <a16:creationId xmlns:a16="http://schemas.microsoft.com/office/drawing/2014/main" id="{77A58C16-9CCE-47C4-BF78-617415BB3086}"/>
              </a:ext>
            </a:extLst>
          </p:cNvPr>
          <p:cNvSpPr txBox="1"/>
          <p:nvPr/>
        </p:nvSpPr>
        <p:spPr>
          <a:xfrm>
            <a:off x="5676336" y="5704123"/>
            <a:ext cx="4328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>
                <a:gradFill>
                  <a:gsLst>
                    <a:gs pos="55856">
                      <a:schemeClr val="bg1">
                        <a:lumMod val="75000"/>
                      </a:schemeClr>
                    </a:gs>
                    <a:gs pos="45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88761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683683"/>
            <a:ext cx="10194847" cy="569775"/>
          </a:xfrm>
        </p:spPr>
        <p:txBody>
          <a:bodyPr>
            <a:normAutofit/>
          </a:bodyPr>
          <a:lstStyle/>
          <a:p>
            <a:r>
              <a:rPr lang="en-US"/>
              <a:t>MILL5 and Machine Learning</a:t>
            </a:r>
          </a:p>
        </p:txBody>
      </p:sp>
      <p:pic>
        <p:nvPicPr>
          <p:cNvPr id="8210" name="Picture 18" descr="See the source image">
            <a:extLst>
              <a:ext uri="{FF2B5EF4-FFF2-40B4-BE49-F238E27FC236}">
                <a16:creationId xmlns:a16="http://schemas.microsoft.com/office/drawing/2014/main" id="{1746A1A2-CA0D-4C88-A09F-A51212B1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10" y="3380435"/>
            <a:ext cx="1806742" cy="43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See the source image">
            <a:extLst>
              <a:ext uri="{FF2B5EF4-FFF2-40B4-BE49-F238E27FC236}">
                <a16:creationId xmlns:a16="http://schemas.microsoft.com/office/drawing/2014/main" id="{A1BAF5D4-91C5-4315-9E0F-A16F4120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42" y="3141248"/>
            <a:ext cx="1430362" cy="8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See the source image">
            <a:extLst>
              <a:ext uri="{FF2B5EF4-FFF2-40B4-BE49-F238E27FC236}">
                <a16:creationId xmlns:a16="http://schemas.microsoft.com/office/drawing/2014/main" id="{E92C0141-C651-4C2D-9B9D-61A17B22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12" y="3378082"/>
            <a:ext cx="1008990" cy="34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See the source image">
            <a:extLst>
              <a:ext uri="{FF2B5EF4-FFF2-40B4-BE49-F238E27FC236}">
                <a16:creationId xmlns:a16="http://schemas.microsoft.com/office/drawing/2014/main" id="{F1810015-81AF-44B9-A919-426D3BFE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76" y="2356080"/>
            <a:ext cx="429815" cy="43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See the source image">
            <a:extLst>
              <a:ext uri="{FF2B5EF4-FFF2-40B4-BE49-F238E27FC236}">
                <a16:creationId xmlns:a16="http://schemas.microsoft.com/office/drawing/2014/main" id="{B1A85014-D73A-41E1-B1B2-27CA200F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81" y="2310430"/>
            <a:ext cx="699328" cy="5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See the source image">
            <a:extLst>
              <a:ext uri="{FF2B5EF4-FFF2-40B4-BE49-F238E27FC236}">
                <a16:creationId xmlns:a16="http://schemas.microsoft.com/office/drawing/2014/main" id="{282DB23F-9871-40D3-97DE-21B2368E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323" y="2310430"/>
            <a:ext cx="980791" cy="5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See the source image">
            <a:extLst>
              <a:ext uri="{FF2B5EF4-FFF2-40B4-BE49-F238E27FC236}">
                <a16:creationId xmlns:a16="http://schemas.microsoft.com/office/drawing/2014/main" id="{DC404076-94DF-42F6-91A5-1AB882AAE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64" y="2358975"/>
            <a:ext cx="552392" cy="43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F67B713-53FE-43E3-8930-485C8E20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83" y="1341285"/>
            <a:ext cx="1722517" cy="80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ee the source image">
            <a:extLst>
              <a:ext uri="{FF2B5EF4-FFF2-40B4-BE49-F238E27FC236}">
                <a16:creationId xmlns:a16="http://schemas.microsoft.com/office/drawing/2014/main" id="{BC2D1CF7-50F1-4D99-8861-A892DF564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53" y="1552043"/>
            <a:ext cx="1602536" cy="43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6A53F3B8-007E-41AF-ABE4-A89AA903A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69" y="1501077"/>
            <a:ext cx="820979" cy="43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atabricks">
            <a:extLst>
              <a:ext uri="{FF2B5EF4-FFF2-40B4-BE49-F238E27FC236}">
                <a16:creationId xmlns:a16="http://schemas.microsoft.com/office/drawing/2014/main" id="{1CB18CBD-6FD2-40F2-B80C-C390B542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128" y="1622345"/>
            <a:ext cx="1924553" cy="29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 descr="See the source image">
            <a:extLst>
              <a:ext uri="{FF2B5EF4-FFF2-40B4-BE49-F238E27FC236}">
                <a16:creationId xmlns:a16="http://schemas.microsoft.com/office/drawing/2014/main" id="{6924225F-991D-42A5-8AF5-279E1167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880" y="1478634"/>
            <a:ext cx="527993" cy="5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0" name="Picture 38" descr="See the source image">
            <a:extLst>
              <a:ext uri="{FF2B5EF4-FFF2-40B4-BE49-F238E27FC236}">
                <a16:creationId xmlns:a16="http://schemas.microsoft.com/office/drawing/2014/main" id="{289E7AEB-4DE9-44F7-8130-A2F10F49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4" y="4234565"/>
            <a:ext cx="3801533" cy="20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 descr="See the source image">
            <a:extLst>
              <a:ext uri="{FF2B5EF4-FFF2-40B4-BE49-F238E27FC236}">
                <a16:creationId xmlns:a16="http://schemas.microsoft.com/office/drawing/2014/main" id="{238F8295-E5F7-461A-AE33-B54EAAC4A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21" y="4579936"/>
            <a:ext cx="2681886" cy="14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6" name="Picture 44" descr="See the source image">
            <a:extLst>
              <a:ext uri="{FF2B5EF4-FFF2-40B4-BE49-F238E27FC236}">
                <a16:creationId xmlns:a16="http://schemas.microsoft.com/office/drawing/2014/main" id="{61B2A7EC-45E6-4C46-A9C4-201D7951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686" y="4579936"/>
            <a:ext cx="1407990" cy="14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6754762-6A4F-4489-9274-0AA09BD38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68" y="3399143"/>
            <a:ext cx="1722517" cy="4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3610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for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Why Microsoft Azure for AI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04ED95-2E5E-41F3-994A-99C4DE977129}"/>
              </a:ext>
            </a:extLst>
          </p:cNvPr>
          <p:cNvGrpSpPr/>
          <p:nvPr/>
        </p:nvGrpSpPr>
        <p:grpSpPr>
          <a:xfrm>
            <a:off x="577906" y="1714500"/>
            <a:ext cx="5373632" cy="2130552"/>
            <a:chOff x="577906" y="1714500"/>
            <a:chExt cx="5373632" cy="21305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FC8E4-7B37-4DC2-8DBA-4F3B5C406667}"/>
                </a:ext>
              </a:extLst>
            </p:cNvPr>
            <p:cNvSpPr/>
            <p:nvPr/>
          </p:nvSpPr>
          <p:spPr bwMode="auto">
            <a:xfrm>
              <a:off x="577906" y="1714500"/>
              <a:ext cx="5373632" cy="2130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F661D2-5E95-49C3-B4C3-89EDFEE10EF5}"/>
                </a:ext>
              </a:extLst>
            </p:cNvPr>
            <p:cNvSpPr/>
            <p:nvPr/>
          </p:nvSpPr>
          <p:spPr>
            <a:xfrm>
              <a:off x="1404242" y="2087733"/>
              <a:ext cx="3720960" cy="664797"/>
            </a:xfrm>
            <a:prstGeom prst="rect">
              <a:avLst/>
            </a:prstGeom>
            <a:noFill/>
          </p:spPr>
          <p:txBody>
            <a:bodyPr wrap="square" lIns="0" tIns="0" rIns="0" bIns="219456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Accelerate time to value with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agile tools and services 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4CCBA30-8F7D-49C7-8086-1BA639969753}"/>
                </a:ext>
              </a:extLst>
            </p:cNvPr>
            <p:cNvCxnSpPr>
              <a:cxnSpLocks/>
            </p:cNvCxnSpPr>
            <p:nvPr/>
          </p:nvCxnSpPr>
          <p:spPr>
            <a:xfrm>
              <a:off x="951290" y="2752530"/>
              <a:ext cx="4626864" cy="0"/>
            </a:xfrm>
            <a:prstGeom prst="line">
              <a:avLst/>
            </a:pr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2B9888-8B75-4EB2-9EB5-E083A8A8CD27}"/>
                </a:ext>
              </a:extLst>
            </p:cNvPr>
            <p:cNvSpPr/>
            <p:nvPr/>
          </p:nvSpPr>
          <p:spPr>
            <a:xfrm>
              <a:off x="2638614" y="3208654"/>
              <a:ext cx="1252215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 Semilight" charset="0"/>
                  <a:cs typeface="Segoe UI Semilight" charset="0"/>
                  <a:sym typeface="Wingdings" panose="05000000000000000000" pitchFamily="2" charset="2"/>
                </a:rPr>
                <a:t>Powerful tools 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5DAA2C-5D88-4101-AFA4-1DC2B6702E44}"/>
                </a:ext>
              </a:extLst>
            </p:cNvPr>
            <p:cNvSpPr/>
            <p:nvPr/>
          </p:nvSpPr>
          <p:spPr>
            <a:xfrm>
              <a:off x="1093022" y="3208654"/>
              <a:ext cx="1252215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 Semilight" charset="0"/>
                  <a:cs typeface="Segoe UI Semilight" charset="0"/>
                  <a:sym typeface="Wingdings" panose="05000000000000000000" pitchFamily="2" charset="2"/>
                </a:rPr>
                <a:t>Pretrained AI services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FB3DBD-3F5E-402C-BED1-904751E0ACB3}"/>
                </a:ext>
              </a:extLst>
            </p:cNvPr>
            <p:cNvSpPr/>
            <p:nvPr/>
          </p:nvSpPr>
          <p:spPr>
            <a:xfrm>
              <a:off x="4098986" y="3208654"/>
              <a:ext cx="1422658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 Semilight" charset="0"/>
                  <a:cs typeface="Segoe UI Semilight" charset="0"/>
                  <a:sym typeface="Wingdings" panose="05000000000000000000" pitchFamily="2" charset="2"/>
                </a:rPr>
                <a:t>Comprehensive platform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Segoe UI Semilight" charset="0"/>
                <a:cs typeface="Segoe UI Semilight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9A1E25-7C85-4DB6-B601-01F12B9ADA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1757" y="2929158"/>
              <a:ext cx="277115" cy="277844"/>
              <a:chOff x="5552547" y="2760291"/>
              <a:chExt cx="662799" cy="664540"/>
            </a:xfrm>
            <a:solidFill>
              <a:srgbClr val="F2F2F2"/>
            </a:solidFill>
          </p:grpSpPr>
          <p:sp useBgFill="1"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871333A0-4BF4-4D30-9F56-509AAAC10845}"/>
                  </a:ext>
                </a:extLst>
              </p:cNvPr>
              <p:cNvSpPr/>
              <p:nvPr/>
            </p:nvSpPr>
            <p:spPr bwMode="auto">
              <a:xfrm rot="5400000">
                <a:off x="5582808" y="2861683"/>
                <a:ext cx="602276" cy="524020"/>
              </a:xfrm>
              <a:prstGeom prst="hexagon">
                <a:avLst>
                  <a:gd name="adj" fmla="val 27346"/>
                  <a:gd name="vf" fmla="val 115470"/>
                </a:avLst>
              </a:prstGeom>
              <a:grpFill/>
              <a:ln w="12700">
                <a:solidFill>
                  <a:srgbClr val="037AD7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21786E6-858C-4E79-BF7D-C78EB894F9CE}"/>
                  </a:ext>
                </a:extLst>
              </p:cNvPr>
              <p:cNvGrpSpPr/>
              <p:nvPr/>
            </p:nvGrpSpPr>
            <p:grpSpPr>
              <a:xfrm>
                <a:off x="5552547" y="3068716"/>
                <a:ext cx="290064" cy="333382"/>
                <a:chOff x="5552547" y="3068716"/>
                <a:chExt cx="290064" cy="333382"/>
              </a:xfrm>
              <a:grpFill/>
            </p:grpSpPr>
            <p:sp useBgFill="1">
              <p:nvSpPr>
                <p:cNvPr id="60" name="Hexagon 59">
                  <a:extLst>
                    <a:ext uri="{FF2B5EF4-FFF2-40B4-BE49-F238E27FC236}">
                      <a16:creationId xmlns:a16="http://schemas.microsoft.com/office/drawing/2014/main" id="{1A8F4CE4-8D41-4F31-AB5A-913A26A51610}"/>
                    </a:ext>
                  </a:extLst>
                </p:cNvPr>
                <p:cNvSpPr/>
                <p:nvPr/>
              </p:nvSpPr>
              <p:spPr bwMode="auto">
                <a:xfrm rot="5400000">
                  <a:off x="5530888" y="3090375"/>
                  <a:ext cx="333382" cy="290064"/>
                </a:xfrm>
                <a:prstGeom prst="hexagon">
                  <a:avLst>
                    <a:gd name="adj" fmla="val 27346"/>
                    <a:gd name="vf" fmla="val 115470"/>
                  </a:avLst>
                </a:prstGeom>
                <a:grpFill/>
                <a:ln w="12700">
                  <a:solidFill>
                    <a:srgbClr val="037AD7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C93A6336-481B-4760-BD2D-E6C72D00A60A}"/>
                    </a:ext>
                  </a:extLst>
                </p:cNvPr>
                <p:cNvCxnSpPr>
                  <a:cxnSpLocks/>
                  <a:stCxn id="60" idx="2"/>
                </p:cNvCxnSpPr>
                <p:nvPr/>
              </p:nvCxnSpPr>
              <p:spPr>
                <a:xfrm>
                  <a:off x="5552547" y="3148037"/>
                  <a:ext cx="145032" cy="87370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7881712-FFA7-4E2C-957B-040B6D8B8DA3}"/>
                    </a:ext>
                  </a:extLst>
                </p:cNvPr>
                <p:cNvCxnSpPr>
                  <a:cxnSpLocks/>
                  <a:endCxn id="60" idx="0"/>
                </p:cNvCxnSpPr>
                <p:nvPr/>
              </p:nvCxnSpPr>
              <p:spPr>
                <a:xfrm>
                  <a:off x="5697579" y="3229723"/>
                  <a:ext cx="0" cy="172375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8383E07-CD3C-47D2-A518-428364612AFB}"/>
                    </a:ext>
                  </a:extLst>
                </p:cNvPr>
                <p:cNvCxnSpPr>
                  <a:cxnSpLocks/>
                  <a:endCxn id="60" idx="4"/>
                </p:cNvCxnSpPr>
                <p:nvPr/>
              </p:nvCxnSpPr>
              <p:spPr>
                <a:xfrm flipV="1">
                  <a:off x="5691648" y="3148037"/>
                  <a:ext cx="150963" cy="90943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C162D22-9712-4637-BB46-F9169B5DFEA8}"/>
                  </a:ext>
                </a:extLst>
              </p:cNvPr>
              <p:cNvGrpSpPr/>
              <p:nvPr/>
            </p:nvGrpSpPr>
            <p:grpSpPr>
              <a:xfrm>
                <a:off x="5925282" y="3063032"/>
                <a:ext cx="290064" cy="333382"/>
                <a:chOff x="5552547" y="3068716"/>
                <a:chExt cx="290064" cy="333382"/>
              </a:xfrm>
              <a:grpFill/>
            </p:grpSpPr>
            <p:sp useBgFill="1">
              <p:nvSpPr>
                <p:cNvPr id="56" name="Hexagon 55">
                  <a:extLst>
                    <a:ext uri="{FF2B5EF4-FFF2-40B4-BE49-F238E27FC236}">
                      <a16:creationId xmlns:a16="http://schemas.microsoft.com/office/drawing/2014/main" id="{E765A489-6390-46F6-A552-81BD3479A81A}"/>
                    </a:ext>
                  </a:extLst>
                </p:cNvPr>
                <p:cNvSpPr/>
                <p:nvPr/>
              </p:nvSpPr>
              <p:spPr bwMode="auto">
                <a:xfrm rot="5400000">
                  <a:off x="5530888" y="3090375"/>
                  <a:ext cx="333382" cy="290064"/>
                </a:xfrm>
                <a:prstGeom prst="hexagon">
                  <a:avLst>
                    <a:gd name="adj" fmla="val 27346"/>
                    <a:gd name="vf" fmla="val 115470"/>
                  </a:avLst>
                </a:prstGeom>
                <a:grpFill/>
                <a:ln w="12700">
                  <a:solidFill>
                    <a:srgbClr val="037AD7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6A3960F-86B8-4F70-861C-62A09B6D8DAE}"/>
                    </a:ext>
                  </a:extLst>
                </p:cNvPr>
                <p:cNvCxnSpPr>
                  <a:cxnSpLocks/>
                  <a:stCxn id="56" idx="2"/>
                </p:cNvCxnSpPr>
                <p:nvPr/>
              </p:nvCxnSpPr>
              <p:spPr>
                <a:xfrm>
                  <a:off x="5552547" y="3148037"/>
                  <a:ext cx="145032" cy="87370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10530D2-0D6A-4EE3-BE33-7AE0B0099F24}"/>
                    </a:ext>
                  </a:extLst>
                </p:cNvPr>
                <p:cNvCxnSpPr>
                  <a:cxnSpLocks/>
                  <a:endCxn id="56" idx="0"/>
                </p:cNvCxnSpPr>
                <p:nvPr/>
              </p:nvCxnSpPr>
              <p:spPr>
                <a:xfrm>
                  <a:off x="5697579" y="3229723"/>
                  <a:ext cx="0" cy="172375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EDE0541-8060-4E34-BA66-5649A4263C93}"/>
                    </a:ext>
                  </a:extLst>
                </p:cNvPr>
                <p:cNvCxnSpPr>
                  <a:cxnSpLocks/>
                  <a:endCxn id="56" idx="4"/>
                </p:cNvCxnSpPr>
                <p:nvPr/>
              </p:nvCxnSpPr>
              <p:spPr>
                <a:xfrm flipV="1">
                  <a:off x="5691648" y="3148037"/>
                  <a:ext cx="150963" cy="90943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3D45886-B7CD-4C1D-9E79-423DF3BC8C2A}"/>
                  </a:ext>
                </a:extLst>
              </p:cNvPr>
              <p:cNvGrpSpPr/>
              <p:nvPr/>
            </p:nvGrpSpPr>
            <p:grpSpPr>
              <a:xfrm>
                <a:off x="5738915" y="2760291"/>
                <a:ext cx="290064" cy="333382"/>
                <a:chOff x="5552547" y="3068716"/>
                <a:chExt cx="290064" cy="333382"/>
              </a:xfrm>
              <a:grpFill/>
            </p:grpSpPr>
            <p:sp useBgFill="1">
              <p:nvSpPr>
                <p:cNvPr id="52" name="Hexagon 51">
                  <a:extLst>
                    <a:ext uri="{FF2B5EF4-FFF2-40B4-BE49-F238E27FC236}">
                      <a16:creationId xmlns:a16="http://schemas.microsoft.com/office/drawing/2014/main" id="{278F7197-7303-4929-8ED5-FDD14B234B69}"/>
                    </a:ext>
                  </a:extLst>
                </p:cNvPr>
                <p:cNvSpPr/>
                <p:nvPr/>
              </p:nvSpPr>
              <p:spPr bwMode="auto">
                <a:xfrm rot="5400000">
                  <a:off x="5530888" y="3090375"/>
                  <a:ext cx="333382" cy="290064"/>
                </a:xfrm>
                <a:prstGeom prst="hexagon">
                  <a:avLst>
                    <a:gd name="adj" fmla="val 27346"/>
                    <a:gd name="vf" fmla="val 115470"/>
                  </a:avLst>
                </a:prstGeom>
                <a:grpFill/>
                <a:ln w="12700">
                  <a:solidFill>
                    <a:srgbClr val="037AD7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9105458-A833-4039-89DF-2142D0D927F3}"/>
                    </a:ext>
                  </a:extLst>
                </p:cNvPr>
                <p:cNvCxnSpPr>
                  <a:cxnSpLocks/>
                  <a:stCxn id="52" idx="2"/>
                </p:cNvCxnSpPr>
                <p:nvPr/>
              </p:nvCxnSpPr>
              <p:spPr>
                <a:xfrm>
                  <a:off x="5552547" y="3148037"/>
                  <a:ext cx="145032" cy="87370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CA32B09-D285-4876-9FC0-33B09512120B}"/>
                    </a:ext>
                  </a:extLst>
                </p:cNvPr>
                <p:cNvCxnSpPr>
                  <a:cxnSpLocks/>
                  <a:endCxn id="52" idx="0"/>
                </p:cNvCxnSpPr>
                <p:nvPr/>
              </p:nvCxnSpPr>
              <p:spPr>
                <a:xfrm>
                  <a:off x="5697579" y="3229723"/>
                  <a:ext cx="0" cy="172375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D6D60A-975F-4CC4-BBE4-4861F468C376}"/>
                    </a:ext>
                  </a:extLst>
                </p:cNvPr>
                <p:cNvCxnSpPr>
                  <a:cxnSpLocks/>
                  <a:endCxn id="52" idx="4"/>
                </p:cNvCxnSpPr>
                <p:nvPr/>
              </p:nvCxnSpPr>
              <p:spPr>
                <a:xfrm flipV="1">
                  <a:off x="5691648" y="3148037"/>
                  <a:ext cx="150963" cy="90943"/>
                </a:xfrm>
                <a:prstGeom prst="line">
                  <a:avLst/>
                </a:prstGeom>
                <a:grpFill/>
                <a:ln w="1270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02F4C0-ACF5-4AF5-8275-CB6EB1EF69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32170" y="2955322"/>
              <a:ext cx="265103" cy="225517"/>
              <a:chOff x="3739145" y="3028755"/>
              <a:chExt cx="265103" cy="22551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AE5C4C5-7B03-49AB-9FFA-35E9043CA958}"/>
                  </a:ext>
                </a:extLst>
              </p:cNvPr>
              <p:cNvGrpSpPr/>
              <p:nvPr/>
            </p:nvGrpSpPr>
            <p:grpSpPr>
              <a:xfrm>
                <a:off x="3892689" y="3049148"/>
                <a:ext cx="81570" cy="20393"/>
                <a:chOff x="2287367" y="1599181"/>
                <a:chExt cx="95690" cy="23923"/>
              </a:xfrm>
              <a:solidFill>
                <a:schemeClr val="accent1"/>
              </a:solidFill>
            </p:grpSpPr>
            <p:sp>
              <p:nvSpPr>
                <p:cNvPr id="45" name="Oval 11">
                  <a:extLst>
                    <a:ext uri="{FF2B5EF4-FFF2-40B4-BE49-F238E27FC236}">
                      <a16:creationId xmlns:a16="http://schemas.microsoft.com/office/drawing/2014/main" id="{A0599993-FF94-41F1-BE23-BDDFBFF7B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7367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12">
                  <a:extLst>
                    <a:ext uri="{FF2B5EF4-FFF2-40B4-BE49-F238E27FC236}">
                      <a16:creationId xmlns:a16="http://schemas.microsoft.com/office/drawing/2014/main" id="{C54CDC5D-A9CE-41B8-A873-6D1D2CE4E2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2547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Oval 13">
                  <a:extLst>
                    <a:ext uri="{FF2B5EF4-FFF2-40B4-BE49-F238E27FC236}">
                      <a16:creationId xmlns:a16="http://schemas.microsoft.com/office/drawing/2014/main" id="{9B719289-BE50-4077-94D1-A6406B78F9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134" y="1599181"/>
                  <a:ext cx="23923" cy="23923"/>
                </a:xfrm>
                <a:prstGeom prst="ellipse">
                  <a:avLst/>
                </a:prstGeom>
                <a:grpFill/>
                <a:ln w="127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482DD6F-1351-4A19-BF2F-2B3064385023}"/>
                  </a:ext>
                </a:extLst>
              </p:cNvPr>
              <p:cNvGrpSpPr/>
              <p:nvPr/>
            </p:nvGrpSpPr>
            <p:grpSpPr>
              <a:xfrm>
                <a:off x="3739145" y="3028755"/>
                <a:ext cx="265103" cy="225517"/>
                <a:chOff x="3739145" y="3028755"/>
                <a:chExt cx="265103" cy="225517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643E4E99-5744-4763-8443-64700B95143E}"/>
                    </a:ext>
                  </a:extLst>
                </p:cNvPr>
                <p:cNvGrpSpPr/>
                <p:nvPr/>
              </p:nvGrpSpPr>
              <p:grpSpPr>
                <a:xfrm>
                  <a:off x="3739145" y="3028755"/>
                  <a:ext cx="265103" cy="225517"/>
                  <a:chOff x="2107244" y="1575258"/>
                  <a:chExt cx="310993" cy="264555"/>
                </a:xfrm>
              </p:grpSpPr>
              <p:sp>
                <p:nvSpPr>
                  <p:cNvPr id="43" name="Rectangle 9">
                    <a:extLst>
                      <a:ext uri="{FF2B5EF4-FFF2-40B4-BE49-F238E27FC236}">
                        <a16:creationId xmlns:a16="http://schemas.microsoft.com/office/drawing/2014/main" id="{16F1F5BF-F298-4A0A-939D-1EE4C91022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07244" y="1575258"/>
                    <a:ext cx="310993" cy="264555"/>
                  </a:xfrm>
                  <a:prstGeom prst="rect">
                    <a:avLst/>
                  </a:pr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90000"/>
                      </a:lnSpc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Line 10">
                    <a:extLst>
                      <a:ext uri="{FF2B5EF4-FFF2-40B4-BE49-F238E27FC236}">
                        <a16:creationId xmlns:a16="http://schemas.microsoft.com/office/drawing/2014/main" id="{F0C60C39-A8AC-4228-AB5F-6B1FDEE44B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107244" y="1647026"/>
                    <a:ext cx="310993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90000"/>
                      </a:lnSpc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4DBD95B-71DB-4DF6-A915-A4D59F370335}"/>
                    </a:ext>
                  </a:extLst>
                </p:cNvPr>
                <p:cNvGrpSpPr/>
                <p:nvPr/>
              </p:nvGrpSpPr>
              <p:grpSpPr>
                <a:xfrm>
                  <a:off x="3819679" y="3141394"/>
                  <a:ext cx="121465" cy="67414"/>
                  <a:chOff x="3862637" y="3141394"/>
                  <a:chExt cx="121465" cy="67414"/>
                </a:xfrm>
              </p:grpSpPr>
              <p:sp>
                <p:nvSpPr>
                  <p:cNvPr id="41" name="Freeform 14">
                    <a:extLst>
                      <a:ext uri="{FF2B5EF4-FFF2-40B4-BE49-F238E27FC236}">
                        <a16:creationId xmlns:a16="http://schemas.microsoft.com/office/drawing/2014/main" id="{F09C60C7-0A4F-4013-920B-6677B674C1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5400000">
                    <a:off x="3845785" y="3158246"/>
                    <a:ext cx="67414" cy="33710"/>
                  </a:xfrm>
                  <a:custGeom>
                    <a:avLst/>
                    <a:gdLst>
                      <a:gd name="T0" fmla="*/ 0 w 68"/>
                      <a:gd name="T1" fmla="*/ 64 h 64"/>
                      <a:gd name="T2" fmla="*/ 0 w 68"/>
                      <a:gd name="T3" fmla="*/ 34 h 64"/>
                      <a:gd name="T4" fmla="*/ 34 w 68"/>
                      <a:gd name="T5" fmla="*/ 0 h 64"/>
                      <a:gd name="T6" fmla="*/ 68 w 68"/>
                      <a:gd name="T7" fmla="*/ 34 h 64"/>
                      <a:gd name="T8" fmla="*/ 68 w 68"/>
                      <a:gd name="T9" fmla="*/ 64 h 64"/>
                      <a:gd name="T10" fmla="*/ 0 w 68"/>
                      <a:gd name="T11" fmla="*/ 64 h 64"/>
                      <a:gd name="connsiteX0" fmla="*/ 0 w 10000"/>
                      <a:gd name="connsiteY0" fmla="*/ 10000 h 10000"/>
                      <a:gd name="connsiteX1" fmla="*/ 0 w 10000"/>
                      <a:gd name="connsiteY1" fmla="*/ 5313 h 10000"/>
                      <a:gd name="connsiteX2" fmla="*/ 5000 w 10000"/>
                      <a:gd name="connsiteY2" fmla="*/ 0 h 10000"/>
                      <a:gd name="connsiteX3" fmla="*/ 10000 w 10000"/>
                      <a:gd name="connsiteY3" fmla="*/ 5313 h 10000"/>
                      <a:gd name="connsiteX4" fmla="*/ 0 w 10000"/>
                      <a:gd name="connsiteY4" fmla="*/ 10000 h 10000"/>
                      <a:gd name="connsiteX0" fmla="*/ 0 w 11210"/>
                      <a:gd name="connsiteY0" fmla="*/ 10000 h 21911"/>
                      <a:gd name="connsiteX1" fmla="*/ 0 w 11210"/>
                      <a:gd name="connsiteY1" fmla="*/ 5313 h 21911"/>
                      <a:gd name="connsiteX2" fmla="*/ 5000 w 11210"/>
                      <a:gd name="connsiteY2" fmla="*/ 0 h 21911"/>
                      <a:gd name="connsiteX3" fmla="*/ 10000 w 11210"/>
                      <a:gd name="connsiteY3" fmla="*/ 5313 h 21911"/>
                      <a:gd name="connsiteX4" fmla="*/ 11210 w 11210"/>
                      <a:gd name="connsiteY4" fmla="*/ 21911 h 21911"/>
                      <a:gd name="connsiteX0" fmla="*/ 0 w 10000"/>
                      <a:gd name="connsiteY0" fmla="*/ 10000 h 10000"/>
                      <a:gd name="connsiteX1" fmla="*/ 0 w 10000"/>
                      <a:gd name="connsiteY1" fmla="*/ 5313 h 10000"/>
                      <a:gd name="connsiteX2" fmla="*/ 5000 w 10000"/>
                      <a:gd name="connsiteY2" fmla="*/ 0 h 10000"/>
                      <a:gd name="connsiteX3" fmla="*/ 10000 w 10000"/>
                      <a:gd name="connsiteY3" fmla="*/ 5313 h 10000"/>
                      <a:gd name="connsiteX0" fmla="*/ 0 w 10000"/>
                      <a:gd name="connsiteY0" fmla="*/ 5313 h 5313"/>
                      <a:gd name="connsiteX1" fmla="*/ 5000 w 10000"/>
                      <a:gd name="connsiteY1" fmla="*/ 0 h 5313"/>
                      <a:gd name="connsiteX2" fmla="*/ 10000 w 10000"/>
                      <a:gd name="connsiteY2" fmla="*/ 5313 h 5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00" h="5313">
                        <a:moveTo>
                          <a:pt x="0" y="5313"/>
                        </a:moveTo>
                        <a:lnTo>
                          <a:pt x="5000" y="0"/>
                        </a:lnTo>
                        <a:lnTo>
                          <a:pt x="10000" y="531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90000"/>
                      </a:lnSpc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Line 15">
                    <a:extLst>
                      <a:ext uri="{FF2B5EF4-FFF2-40B4-BE49-F238E27FC236}">
                        <a16:creationId xmlns:a16="http://schemas.microsoft.com/office/drawing/2014/main" id="{C3D9393F-03A4-49EC-9F8B-26E909E2CC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3958988" y="3151981"/>
                    <a:ext cx="0" cy="50229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742" rtl="0" eaLnBrk="1" fontAlgn="auto" latinLnBrk="0" hangingPunct="1">
                      <a:lnSpc>
                        <a:spcPct val="90000"/>
                      </a:lnSpc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F3F3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4D07127-8B57-4A25-B590-5FC20B68EE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9708" y="2924835"/>
              <a:ext cx="298843" cy="286490"/>
              <a:chOff x="2146468" y="2866540"/>
              <a:chExt cx="361600" cy="346653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4FDA40-5EE6-4BA2-AA6E-3EF0A30A64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14397" y="3065860"/>
                <a:ext cx="16487" cy="78103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CE36312-D2C4-438C-9801-C9A17AF9EF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3826" y="3062332"/>
                <a:ext cx="75198" cy="111525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40940D4-4D29-4200-BF35-DD50478C8D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7540" y="3058832"/>
                <a:ext cx="68235" cy="48739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0F80FEE-6F2E-4C25-BA6E-59BD8B8904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2089" y="3048434"/>
                <a:ext cx="111776" cy="650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5307224-5AD2-45F6-BD14-100C9EBB9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8436" y="2973701"/>
                <a:ext cx="66039" cy="61811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AF929C0-9801-476F-9823-A6827EC50B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2514" y="3058832"/>
                <a:ext cx="90577" cy="109826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3E8742-310D-4522-A2BB-FBD10B73B8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8111" y="3056883"/>
                <a:ext cx="70185" cy="40291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1991BD1-C265-4578-9D5B-6B1125135A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89624" y="3010255"/>
                <a:ext cx="125260" cy="33630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607E9B3-3A2A-4111-A0DE-87BE875313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44699" y="2937634"/>
                <a:ext cx="76034" cy="95529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49DF832-4D9E-48DA-8698-7EDC4518B9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10498" y="2942507"/>
                <a:ext cx="19291" cy="86837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4EC4064-849A-4F36-853B-1F2B3E53B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41041" y="2909365"/>
                <a:ext cx="48090" cy="120224"/>
              </a:xfrm>
              <a:prstGeom prst="line">
                <a:avLst/>
              </a:prstGeom>
              <a:grpFill/>
              <a:ln w="12700">
                <a:solidFill>
                  <a:srgbClr val="037A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7F13CC9-16E8-457D-8D0F-603A9E62D575}"/>
                  </a:ext>
                </a:extLst>
              </p:cNvPr>
              <p:cNvSpPr/>
              <p:nvPr/>
            </p:nvSpPr>
            <p:spPr bwMode="auto">
              <a:xfrm>
                <a:off x="2308933" y="3021856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8B60956-7303-4DDE-9F18-F4DC1A02BE43}"/>
                  </a:ext>
                </a:extLst>
              </p:cNvPr>
              <p:cNvSpPr/>
              <p:nvPr/>
            </p:nvSpPr>
            <p:spPr bwMode="auto">
              <a:xfrm>
                <a:off x="2457750" y="3021856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033393B-2674-4300-8F57-F4CB4C0E0322}"/>
                  </a:ext>
                </a:extLst>
              </p:cNvPr>
              <p:cNvSpPr/>
              <p:nvPr/>
            </p:nvSpPr>
            <p:spPr bwMode="auto">
              <a:xfrm>
                <a:off x="2403162" y="3092691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DD4ED14-A556-49AB-A9F0-8E37C0CFEF4C}"/>
                  </a:ext>
                </a:extLst>
              </p:cNvPr>
              <p:cNvSpPr/>
              <p:nvPr/>
            </p:nvSpPr>
            <p:spPr bwMode="auto">
              <a:xfrm>
                <a:off x="2403162" y="3162875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D9A9B0C-856B-4EE2-AAE2-1D97798E4763}"/>
                  </a:ext>
                </a:extLst>
              </p:cNvPr>
              <p:cNvSpPr/>
              <p:nvPr/>
            </p:nvSpPr>
            <p:spPr bwMode="auto">
              <a:xfrm>
                <a:off x="2403162" y="2936075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10ACE9A-600A-4042-BD9D-7CB89A5CD2C7}"/>
                  </a:ext>
                </a:extLst>
              </p:cNvPr>
              <p:cNvSpPr/>
              <p:nvPr/>
            </p:nvSpPr>
            <p:spPr bwMode="auto">
              <a:xfrm>
                <a:off x="2370669" y="2866540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49BBD1-9718-4134-BBF6-17CA9CFECBB0}"/>
                  </a:ext>
                </a:extLst>
              </p:cNvPr>
              <p:cNvSpPr/>
              <p:nvPr/>
            </p:nvSpPr>
            <p:spPr bwMode="auto">
              <a:xfrm>
                <a:off x="2280989" y="2899683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96C9FD-19FE-4A79-9DED-99522175434D}"/>
                  </a:ext>
                </a:extLst>
              </p:cNvPr>
              <p:cNvSpPr/>
              <p:nvPr/>
            </p:nvSpPr>
            <p:spPr bwMode="auto">
              <a:xfrm>
                <a:off x="2207555" y="2899683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CB4B7A0-E4C5-4567-91AD-2E818446BA20}"/>
                  </a:ext>
                </a:extLst>
              </p:cNvPr>
              <p:cNvSpPr/>
              <p:nvPr/>
            </p:nvSpPr>
            <p:spPr bwMode="auto">
              <a:xfrm>
                <a:off x="2146468" y="2980915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AA179DD-8E0D-4B1B-82E9-7209EA20B4A9}"/>
                  </a:ext>
                </a:extLst>
              </p:cNvPr>
              <p:cNvSpPr/>
              <p:nvPr/>
            </p:nvSpPr>
            <p:spPr bwMode="auto">
              <a:xfrm>
                <a:off x="2207555" y="3080997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2F4CEB3-5132-45FB-8705-EF45C87FB658}"/>
                  </a:ext>
                </a:extLst>
              </p:cNvPr>
              <p:cNvSpPr/>
              <p:nvPr/>
            </p:nvSpPr>
            <p:spPr bwMode="auto">
              <a:xfrm>
                <a:off x="2195207" y="3155730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2C5A7F2-0A2C-412D-B46C-82A5E98C41A9}"/>
                  </a:ext>
                </a:extLst>
              </p:cNvPr>
              <p:cNvSpPr/>
              <p:nvPr/>
            </p:nvSpPr>
            <p:spPr bwMode="auto">
              <a:xfrm>
                <a:off x="2286188" y="3134935"/>
                <a:ext cx="50318" cy="50318"/>
              </a:xfrm>
              <a:prstGeom prst="ellipse">
                <a:avLst/>
              </a:prstGeom>
              <a:grpFill/>
              <a:ln w="12700">
                <a:solidFill>
                  <a:srgbClr val="037A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FF3DB42-A13D-497D-9FCB-1BC057D063E4}"/>
              </a:ext>
            </a:extLst>
          </p:cNvPr>
          <p:cNvGrpSpPr/>
          <p:nvPr/>
        </p:nvGrpSpPr>
        <p:grpSpPr>
          <a:xfrm>
            <a:off x="6233151" y="1714500"/>
            <a:ext cx="5373632" cy="2130552"/>
            <a:chOff x="6233151" y="1714500"/>
            <a:chExt cx="5373632" cy="213055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980CCBF-3B05-4A6E-9C5B-8F1DE22A4040}"/>
                </a:ext>
              </a:extLst>
            </p:cNvPr>
            <p:cNvSpPr/>
            <p:nvPr/>
          </p:nvSpPr>
          <p:spPr bwMode="auto">
            <a:xfrm>
              <a:off x="6233151" y="1714500"/>
              <a:ext cx="5373632" cy="2130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5DC9485-3AD3-419B-B35D-173F6B78FA4C}"/>
                </a:ext>
              </a:extLst>
            </p:cNvPr>
            <p:cNvSpPr/>
            <p:nvPr/>
          </p:nvSpPr>
          <p:spPr>
            <a:xfrm>
              <a:off x="9838939" y="3208654"/>
              <a:ext cx="1252728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kern="0"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cs typeface="Segoe UI Semilight" charset="0"/>
                  <a:sym typeface="Wingdings" panose="05000000000000000000" pitchFamily="2" charset="2"/>
                </a:rPr>
                <a:t>On-premises</a:t>
              </a:r>
              <a:endParaRPr lang="en-US" sz="1000" kern="0"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cs typeface="Segoe UI Semilight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D185AA0-C98E-4128-B1A2-5C62E76FBC2C}"/>
                </a:ext>
              </a:extLst>
            </p:cNvPr>
            <p:cNvSpPr/>
            <p:nvPr/>
          </p:nvSpPr>
          <p:spPr>
            <a:xfrm>
              <a:off x="8293603" y="3208654"/>
              <a:ext cx="1252728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kern="0"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cs typeface="Segoe UI Semilight" charset="0"/>
                  <a:sym typeface="Wingdings" panose="05000000000000000000" pitchFamily="2" charset="2"/>
                </a:rPr>
                <a:t>Edge</a:t>
              </a:r>
              <a:endParaRPr lang="en-US" sz="1000" kern="0"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cs typeface="Segoe UI Semilight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B0E1F3B-ED7E-469C-BF6D-53AEF5EEB05C}"/>
                </a:ext>
              </a:extLst>
            </p:cNvPr>
            <p:cNvSpPr/>
            <p:nvPr/>
          </p:nvSpPr>
          <p:spPr>
            <a:xfrm>
              <a:off x="6748267" y="3208654"/>
              <a:ext cx="1252728" cy="212366"/>
            </a:xfrm>
            <a:prstGeom prst="rect">
              <a:avLst/>
            </a:prstGeom>
            <a:ln>
              <a:noFill/>
            </a:ln>
          </p:spPr>
          <p:txBody>
            <a:bodyPr wrap="square" lIns="0" tIns="73152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kern="0"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cs typeface="Segoe UI Semilight" charset="0"/>
                  <a:sym typeface="Wingdings" panose="05000000000000000000" pitchFamily="2" charset="2"/>
                </a:rPr>
                <a:t>Cloud</a:t>
              </a:r>
              <a:endParaRPr lang="en-US" sz="1000" kern="0"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cs typeface="Segoe UI Semilight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F1FDF80-C3F5-4652-8FD6-CEEF0F7F2D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07666" y="2952972"/>
              <a:ext cx="315275" cy="249267"/>
              <a:chOff x="967154" y="1481462"/>
              <a:chExt cx="5331069" cy="4214950"/>
            </a:xfrm>
            <a:noFill/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078B488-4FB8-47EB-9FFE-8C4D48701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154" y="5696412"/>
                <a:ext cx="5331069" cy="0"/>
              </a:xfrm>
              <a:prstGeom prst="line">
                <a:avLst/>
              </a:prstGeom>
              <a:grpFill/>
              <a:ln w="12700">
                <a:solidFill>
                  <a:schemeClr val="accent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C504D0A-1AFD-4218-96E3-050159D2BC64}"/>
                  </a:ext>
                </a:extLst>
              </p:cNvPr>
              <p:cNvSpPr/>
              <p:nvPr/>
            </p:nvSpPr>
            <p:spPr bwMode="auto">
              <a:xfrm>
                <a:off x="1286608" y="2696308"/>
                <a:ext cx="2793023" cy="300010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5A90015-4042-4829-BD1F-CB3076335E6D}"/>
                  </a:ext>
                </a:extLst>
              </p:cNvPr>
              <p:cNvSpPr/>
              <p:nvPr/>
            </p:nvSpPr>
            <p:spPr bwMode="auto">
              <a:xfrm>
                <a:off x="2225919" y="4700954"/>
                <a:ext cx="914400" cy="995458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29885C6-A7FD-4971-925F-D90C5BC548FC}"/>
                  </a:ext>
                </a:extLst>
              </p:cNvPr>
              <p:cNvSpPr/>
              <p:nvPr/>
            </p:nvSpPr>
            <p:spPr bwMode="auto">
              <a:xfrm>
                <a:off x="3301093" y="1481462"/>
                <a:ext cx="2666747" cy="4214948"/>
              </a:xfrm>
              <a:custGeom>
                <a:avLst/>
                <a:gdLst>
                  <a:gd name="connsiteX0" fmla="*/ 0 w 2662937"/>
                  <a:gd name="connsiteY0" fmla="*/ 0 h 4214948"/>
                  <a:gd name="connsiteX1" fmla="*/ 2662937 w 2662937"/>
                  <a:gd name="connsiteY1" fmla="*/ 0 h 4214948"/>
                  <a:gd name="connsiteX2" fmla="*/ 2662937 w 2662937"/>
                  <a:gd name="connsiteY2" fmla="*/ 4214948 h 4214948"/>
                  <a:gd name="connsiteX3" fmla="*/ 0 w 2662937"/>
                  <a:gd name="connsiteY3" fmla="*/ 4214948 h 4214948"/>
                  <a:gd name="connsiteX4" fmla="*/ 0 w 2662937"/>
                  <a:gd name="connsiteY4" fmla="*/ 3286480 h 4214948"/>
                  <a:gd name="connsiteX5" fmla="*/ 864617 w 2662937"/>
                  <a:gd name="connsiteY5" fmla="*/ 3286480 h 4214948"/>
                  <a:gd name="connsiteX6" fmla="*/ 864617 w 2662937"/>
                  <a:gd name="connsiteY6" fmla="*/ 896983 h 4214948"/>
                  <a:gd name="connsiteX7" fmla="*/ 0 w 2662937"/>
                  <a:gd name="connsiteY7" fmla="*/ 896983 h 4214948"/>
                  <a:gd name="connsiteX8" fmla="*/ 0 w 2662937"/>
                  <a:gd name="connsiteY8" fmla="*/ 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8" fmla="*/ 956057 w 2662937"/>
                  <a:gd name="connsiteY8" fmla="*/ 337792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0" fmla="*/ 864617 w 2662937"/>
                  <a:gd name="connsiteY0" fmla="*/ 896983 h 4214948"/>
                  <a:gd name="connsiteX1" fmla="*/ 0 w 2662937"/>
                  <a:gd name="connsiteY1" fmla="*/ 896983 h 4214948"/>
                  <a:gd name="connsiteX2" fmla="*/ 0 w 2662937"/>
                  <a:gd name="connsiteY2" fmla="*/ 0 h 4214948"/>
                  <a:gd name="connsiteX3" fmla="*/ 2662937 w 2662937"/>
                  <a:gd name="connsiteY3" fmla="*/ 0 h 4214948"/>
                  <a:gd name="connsiteX4" fmla="*/ 2662937 w 2662937"/>
                  <a:gd name="connsiteY4" fmla="*/ 4214948 h 4214948"/>
                  <a:gd name="connsiteX5" fmla="*/ 0 w 2662937"/>
                  <a:gd name="connsiteY5" fmla="*/ 4214948 h 4214948"/>
                  <a:gd name="connsiteX0" fmla="*/ 0 w 2662937"/>
                  <a:gd name="connsiteY0" fmla="*/ 896983 h 4214948"/>
                  <a:gd name="connsiteX1" fmla="*/ 0 w 2662937"/>
                  <a:gd name="connsiteY1" fmla="*/ 0 h 4214948"/>
                  <a:gd name="connsiteX2" fmla="*/ 2662937 w 2662937"/>
                  <a:gd name="connsiteY2" fmla="*/ 0 h 4214948"/>
                  <a:gd name="connsiteX3" fmla="*/ 2662937 w 2662937"/>
                  <a:gd name="connsiteY3" fmla="*/ 4214948 h 4214948"/>
                  <a:gd name="connsiteX4" fmla="*/ 0 w 2662937"/>
                  <a:gd name="connsiteY4" fmla="*/ 4214948 h 4214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2937" h="4214948">
                    <a:moveTo>
                      <a:pt x="0" y="896983"/>
                    </a:moveTo>
                    <a:lnTo>
                      <a:pt x="0" y="0"/>
                    </a:lnTo>
                    <a:lnTo>
                      <a:pt x="2662937" y="0"/>
                    </a:lnTo>
                    <a:lnTo>
                      <a:pt x="2662937" y="4214948"/>
                    </a:lnTo>
                    <a:lnTo>
                      <a:pt x="0" y="4214948"/>
                    </a:lnTo>
                  </a:path>
                </a:pathLst>
              </a:cu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7D4F546-476D-4312-862A-5883BC05E680}"/>
                  </a:ext>
                </a:extLst>
              </p:cNvPr>
              <p:cNvSpPr/>
              <p:nvPr/>
            </p:nvSpPr>
            <p:spPr bwMode="auto">
              <a:xfrm>
                <a:off x="4427765" y="4700955"/>
                <a:ext cx="647700" cy="995456"/>
              </a:xfrm>
              <a:custGeom>
                <a:avLst/>
                <a:gdLst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4" fmla="*/ 0 w 696685"/>
                  <a:gd name="connsiteY4" fmla="*/ 1302517 h 1831521"/>
                  <a:gd name="connsiteX5" fmla="*/ 48985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6" fmla="*/ 140425 w 696685"/>
                  <a:gd name="connsiteY6" fmla="*/ 1470756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0" fmla="*/ 0 w 647700"/>
                  <a:gd name="connsiteY0" fmla="*/ 0 h 1831521"/>
                  <a:gd name="connsiteX1" fmla="*/ 647700 w 647700"/>
                  <a:gd name="connsiteY1" fmla="*/ 0 h 1831521"/>
                  <a:gd name="connsiteX2" fmla="*/ 647700 w 647700"/>
                  <a:gd name="connsiteY2" fmla="*/ 1831521 h 183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700" h="1831521">
                    <a:moveTo>
                      <a:pt x="0" y="0"/>
                    </a:moveTo>
                    <a:lnTo>
                      <a:pt x="647700" y="0"/>
                    </a:lnTo>
                    <a:lnTo>
                      <a:pt x="647700" y="1831521"/>
                    </a:lnTo>
                  </a:path>
                </a:pathLst>
              </a:cu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Freeform 128">
              <a:extLst>
                <a:ext uri="{FF2B5EF4-FFF2-40B4-BE49-F238E27FC236}">
                  <a16:creationId xmlns:a16="http://schemas.microsoft.com/office/drawing/2014/main" id="{3D6791AF-44E5-4820-AF35-601C660864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84125" y="2988242"/>
              <a:ext cx="381013" cy="210476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1312E1B-6F76-40D3-B93D-10B5CCFB36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12954" y="2993374"/>
              <a:ext cx="214027" cy="212912"/>
              <a:chOff x="5668872" y="5528948"/>
              <a:chExt cx="194570" cy="193556"/>
            </a:xfrm>
            <a:noFill/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9201AEA-2A12-43B5-BC4D-4E903DC143D3}"/>
                  </a:ext>
                </a:extLst>
              </p:cNvPr>
              <p:cNvGrpSpPr/>
              <p:nvPr/>
            </p:nvGrpSpPr>
            <p:grpSpPr>
              <a:xfrm flipH="1">
                <a:off x="5668872" y="5528948"/>
                <a:ext cx="186983" cy="188103"/>
                <a:chOff x="7855882" y="2876917"/>
                <a:chExt cx="186983" cy="188103"/>
              </a:xfrm>
              <a:grpFill/>
            </p:grpSpPr>
            <p:sp>
              <p:nvSpPr>
                <p:cNvPr id="76" name="Freeform 99">
                  <a:extLst>
                    <a:ext uri="{FF2B5EF4-FFF2-40B4-BE49-F238E27FC236}">
                      <a16:creationId xmlns:a16="http://schemas.microsoft.com/office/drawing/2014/main" id="{F3681358-4752-42C7-B183-1366EDB2A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951934"/>
                  <a:ext cx="111966" cy="113086"/>
                </a:xfrm>
                <a:custGeom>
                  <a:avLst/>
                  <a:gdLst>
                    <a:gd name="T0" fmla="*/ 0 w 46"/>
                    <a:gd name="T1" fmla="*/ 0 h 47"/>
                    <a:gd name="T2" fmla="*/ 46 w 46"/>
                    <a:gd name="T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6" h="47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100">
                  <a:extLst>
                    <a:ext uri="{FF2B5EF4-FFF2-40B4-BE49-F238E27FC236}">
                      <a16:creationId xmlns:a16="http://schemas.microsoft.com/office/drawing/2014/main" id="{CEFB57A8-A6DD-444D-B8AE-8BE63442F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916105"/>
                  <a:ext cx="150035" cy="148915"/>
                </a:xfrm>
                <a:custGeom>
                  <a:avLst/>
                  <a:gdLst>
                    <a:gd name="T0" fmla="*/ 0 w 62"/>
                    <a:gd name="T1" fmla="*/ 0 h 62"/>
                    <a:gd name="T2" fmla="*/ 62 w 62"/>
                    <a:gd name="T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2" h="62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01">
                  <a:extLst>
                    <a:ext uri="{FF2B5EF4-FFF2-40B4-BE49-F238E27FC236}">
                      <a16:creationId xmlns:a16="http://schemas.microsoft.com/office/drawing/2014/main" id="{28FC37EE-4839-46F7-AF71-9CD6B46BB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876917"/>
                  <a:ext cx="186983" cy="188103"/>
                </a:xfrm>
                <a:custGeom>
                  <a:avLst/>
                  <a:gdLst>
                    <a:gd name="T0" fmla="*/ 0 w 77"/>
                    <a:gd name="T1" fmla="*/ 0 h 78"/>
                    <a:gd name="T2" fmla="*/ 77 w 77"/>
                    <a:gd name="T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77" h="78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9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B777F5C-470E-4977-A7C2-B2C584D89545}"/>
                  </a:ext>
                </a:extLst>
              </p:cNvPr>
              <p:cNvSpPr/>
              <p:nvPr/>
            </p:nvSpPr>
            <p:spPr bwMode="auto">
              <a:xfrm>
                <a:off x="5806583" y="5665645"/>
                <a:ext cx="56859" cy="56859"/>
              </a:xfrm>
              <a:prstGeom prst="ellipse">
                <a:avLst/>
              </a:prstGeom>
              <a:grp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400A15-EE7C-489F-935A-B1653C0537DA}"/>
                </a:ext>
              </a:extLst>
            </p:cNvPr>
            <p:cNvSpPr/>
            <p:nvPr/>
          </p:nvSpPr>
          <p:spPr>
            <a:xfrm>
              <a:off x="6812304" y="2087733"/>
              <a:ext cx="4215326" cy="664797"/>
            </a:xfrm>
            <a:prstGeom prst="rect">
              <a:avLst/>
            </a:prstGeom>
            <a:noFill/>
          </p:spPr>
          <p:txBody>
            <a:bodyPr wrap="square" lIns="0" tIns="0" rIns="0" bIns="219456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Innovate with AI everywhere – in the cloud, at edge, and on-premises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64399A-B847-43D7-B7B8-8C96E07549C3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35" y="2752530"/>
              <a:ext cx="4626864" cy="0"/>
            </a:xfrm>
            <a:prstGeom prst="line">
              <a:avLst/>
            </a:pr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9DA713-921B-4148-871B-4F8DB2A4A537}"/>
              </a:ext>
            </a:extLst>
          </p:cNvPr>
          <p:cNvGrpSpPr/>
          <p:nvPr/>
        </p:nvGrpSpPr>
        <p:grpSpPr>
          <a:xfrm>
            <a:off x="6233151" y="4132077"/>
            <a:ext cx="5373632" cy="2130552"/>
            <a:chOff x="6233151" y="4132077"/>
            <a:chExt cx="5373632" cy="213055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D9088E-8487-4743-A079-5DDB903E60BF}"/>
                </a:ext>
              </a:extLst>
            </p:cNvPr>
            <p:cNvSpPr/>
            <p:nvPr/>
          </p:nvSpPr>
          <p:spPr bwMode="auto">
            <a:xfrm>
              <a:off x="6233151" y="4132077"/>
              <a:ext cx="5373632" cy="2130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B920CC4-FA67-4E74-92B8-B209F0B9876F}"/>
                </a:ext>
              </a:extLst>
            </p:cNvPr>
            <p:cNvSpPr txBox="1"/>
            <p:nvPr/>
          </p:nvSpPr>
          <p:spPr>
            <a:xfrm>
              <a:off x="6748267" y="5262163"/>
              <a:ext cx="4343400" cy="415498"/>
            </a:xfrm>
            <a:prstGeom prst="rect">
              <a:avLst/>
            </a:prstGeom>
            <a:noFill/>
          </p:spPr>
          <p:txBody>
            <a:bodyPr wrap="square" lIns="0" tIns="219456" rIns="0" bIns="0" rtlCol="0" anchor="t" anchorCtr="0">
              <a:sp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>
                  <a:gradFill>
                    <a:gsLst>
                      <a:gs pos="35135">
                        <a:schemeClr val="accent1"/>
                      </a:gs>
                      <a:gs pos="63000">
                        <a:schemeClr val="accent1"/>
                      </a:gs>
                    </a:gsLst>
                    <a:lin ang="5400000" scaled="0"/>
                  </a:gradFill>
                </a:rPr>
                <a:t>&gt;90% </a:t>
              </a:r>
              <a:r>
                <a:rPr lang="en-US" sz="1400"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</a:rPr>
                <a:t>of Fortune 500 companies use Microsoft Cloud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BE23C5-4EC3-4C8B-82B4-31CAA1E89BE2}"/>
                </a:ext>
              </a:extLst>
            </p:cNvPr>
            <p:cNvSpPr txBox="1"/>
            <p:nvPr/>
          </p:nvSpPr>
          <p:spPr>
            <a:xfrm>
              <a:off x="6428203" y="4585936"/>
              <a:ext cx="4983528" cy="664797"/>
            </a:xfrm>
            <a:prstGeom prst="rect">
              <a:avLst/>
            </a:prstGeom>
            <a:noFill/>
          </p:spPr>
          <p:txBody>
            <a:bodyPr wrap="square" lIns="0" tIns="0" rIns="0" bIns="219456" rtlCol="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Benefit from industry-leading security, privacy, compliance, transparency, and AI ethics standards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F3A176B-5A1E-41B9-BAA0-DB3004139B7E}"/>
                </a:ext>
              </a:extLst>
            </p:cNvPr>
            <p:cNvCxnSpPr>
              <a:cxnSpLocks/>
            </p:cNvCxnSpPr>
            <p:nvPr/>
          </p:nvCxnSpPr>
          <p:spPr>
            <a:xfrm>
              <a:off x="6606535" y="5250733"/>
              <a:ext cx="4626864" cy="0"/>
            </a:xfrm>
            <a:prstGeom prst="line">
              <a:avLst/>
            </a:pr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655A507-7AC3-4BD8-ADBA-F91E106B0EF5}"/>
              </a:ext>
            </a:extLst>
          </p:cNvPr>
          <p:cNvGrpSpPr/>
          <p:nvPr/>
        </p:nvGrpSpPr>
        <p:grpSpPr>
          <a:xfrm>
            <a:off x="577906" y="4132077"/>
            <a:ext cx="5373632" cy="2130552"/>
            <a:chOff x="577906" y="4132077"/>
            <a:chExt cx="5373632" cy="213055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6482016-BB4F-4471-B9AF-B1D27D3512B7}"/>
                </a:ext>
              </a:extLst>
            </p:cNvPr>
            <p:cNvSpPr/>
            <p:nvPr/>
          </p:nvSpPr>
          <p:spPr bwMode="auto">
            <a:xfrm>
              <a:off x="577906" y="4132077"/>
              <a:ext cx="5373632" cy="2130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B4A4959-3DB0-4BC9-9798-367C7934751C}"/>
                </a:ext>
              </a:extLst>
            </p:cNvPr>
            <p:cNvCxnSpPr>
              <a:cxnSpLocks/>
            </p:cNvCxnSpPr>
            <p:nvPr/>
          </p:nvCxnSpPr>
          <p:spPr>
            <a:xfrm>
              <a:off x="951290" y="5250733"/>
              <a:ext cx="4626864" cy="0"/>
            </a:xfrm>
            <a:prstGeom prst="line">
              <a:avLst/>
            </a:pr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17FCCF9-C3FA-428D-BFB0-E5F900CEBB7B}"/>
                </a:ext>
              </a:extLst>
            </p:cNvPr>
            <p:cNvSpPr txBox="1"/>
            <p:nvPr/>
          </p:nvSpPr>
          <p:spPr>
            <a:xfrm>
              <a:off x="1404242" y="4585936"/>
              <a:ext cx="3720960" cy="664797"/>
            </a:xfrm>
            <a:prstGeom prst="rect">
              <a:avLst/>
            </a:prstGeom>
            <a:noFill/>
          </p:spPr>
          <p:txBody>
            <a:bodyPr wrap="square" lIns="0" tIns="0" rIns="0" bIns="219456" rtlCol="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8288">
                        <a:schemeClr val="tx1"/>
                      </a:gs>
                      <a:gs pos="77477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Use any language, any development tool and any framework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F53715C-6B4A-41C6-9D17-10D3DA76A67A}"/>
                </a:ext>
              </a:extLst>
            </p:cNvPr>
            <p:cNvGrpSpPr/>
            <p:nvPr/>
          </p:nvGrpSpPr>
          <p:grpSpPr>
            <a:xfrm>
              <a:off x="1093844" y="5463212"/>
              <a:ext cx="4341756" cy="269358"/>
              <a:chOff x="1248771" y="5486907"/>
              <a:chExt cx="4167432" cy="258545"/>
            </a:xfrm>
          </p:grpSpPr>
          <p:pic>
            <p:nvPicPr>
              <p:cNvPr id="94" name="Picture 2" descr="Image result for pytorch logo">
                <a:extLst>
                  <a:ext uri="{FF2B5EF4-FFF2-40B4-BE49-F238E27FC236}">
                    <a16:creationId xmlns:a16="http://schemas.microsoft.com/office/drawing/2014/main" id="{520658F1-ECAD-441E-ACA3-4A5AE84745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02" r="9902"/>
              <a:stretch/>
            </p:blipFill>
            <p:spPr bwMode="auto">
              <a:xfrm>
                <a:off x="2027121" y="5561875"/>
                <a:ext cx="617865" cy="154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BA6150D6-D0DE-4C5B-B747-01E13BEC9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48771" y="5558654"/>
                <a:ext cx="642963" cy="186798"/>
              </a:xfrm>
              <a:prstGeom prst="rect">
                <a:avLst/>
              </a:prstGeom>
            </p:spPr>
          </p:pic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E1AC6E54-D6DA-4253-B165-327085296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35935" y="5534509"/>
                <a:ext cx="197507" cy="152307"/>
              </a:xfrm>
              <a:prstGeom prst="rect">
                <a:avLst/>
              </a:prstGeom>
            </p:spPr>
          </p:pic>
          <p:pic>
            <p:nvPicPr>
              <p:cNvPr id="97" name="Picture 2" descr="Image result for onnx logo">
                <a:extLst>
                  <a:ext uri="{FF2B5EF4-FFF2-40B4-BE49-F238E27FC236}">
                    <a16:creationId xmlns:a16="http://schemas.microsoft.com/office/drawing/2014/main" id="{F487F2D9-990A-420B-8092-E1C91AC9B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4391" y="5542452"/>
                <a:ext cx="612646" cy="157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8" descr="Image result for tensorflow logo">
                <a:extLst>
                  <a:ext uri="{FF2B5EF4-FFF2-40B4-BE49-F238E27FC236}">
                    <a16:creationId xmlns:a16="http://schemas.microsoft.com/office/drawing/2014/main" id="{2C54334F-D38D-4B63-A250-E0D3B9DED0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7986" y="5537154"/>
                <a:ext cx="785796" cy="150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20" descr="Image result for spark logo">
                <a:extLst>
                  <a:ext uri="{FF2B5EF4-FFF2-40B4-BE49-F238E27FC236}">
                    <a16:creationId xmlns:a16="http://schemas.microsoft.com/office/drawing/2014/main" id="{7DA854FF-E6EA-4321-B7C7-23C1F6EE6D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733" y="5486907"/>
                <a:ext cx="411470" cy="214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67529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1.11111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-0.00052 0.07107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-0.00052 0.07107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-0.00052 0.07107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Neuron Excitement and Communication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9CC7B3-F6CE-40B7-8CD8-465FD0EB9050}"/>
              </a:ext>
            </a:extLst>
          </p:cNvPr>
          <p:cNvSpPr txBox="1">
            <a:spLocks/>
          </p:cNvSpPr>
          <p:nvPr/>
        </p:nvSpPr>
        <p:spPr>
          <a:xfrm>
            <a:off x="5074903" y="1687530"/>
            <a:ext cx="6202002" cy="4709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tx1"/>
                </a:solidFill>
                <a:latin typeface="+mn-lt"/>
                <a:cs typeface="+mn-cs"/>
              </a:rPr>
              <a:t>“</a:t>
            </a:r>
            <a:r>
              <a:rPr lang="en-US" sz="2400" i="1">
                <a:solidFill>
                  <a:schemeClr val="tx1"/>
                </a:solidFill>
                <a:latin typeface="+mn-lt"/>
                <a:cs typeface="+mn-cs"/>
              </a:rPr>
              <a:t>A large brain, like a large government, may not be able to do simple things in a simple way</a:t>
            </a:r>
            <a:r>
              <a:rPr lang="en-US" sz="2400">
                <a:solidFill>
                  <a:schemeClr val="tx1"/>
                </a:solidFill>
                <a:latin typeface="+mn-lt"/>
                <a:cs typeface="+mn-cs"/>
              </a:rPr>
              <a:t>”</a:t>
            </a:r>
          </a:p>
          <a:p>
            <a:r>
              <a:rPr lang="en-US" sz="2400">
                <a:solidFill>
                  <a:schemeClr val="tx1"/>
                </a:solidFill>
                <a:latin typeface="+mn-lt"/>
                <a:cs typeface="+mn-cs"/>
              </a:rPr>
              <a:t>Donald O. Hebb (1904-1985), Psychologist and author of The Organization of Behavior</a:t>
            </a:r>
            <a:br>
              <a:rPr lang="en-US" sz="2400">
                <a:solidFill>
                  <a:schemeClr val="tx1"/>
                </a:solidFill>
                <a:latin typeface="+mn-lt"/>
                <a:cs typeface="+mn-cs"/>
              </a:rPr>
            </a:br>
            <a:br>
              <a:rPr lang="en-US" sz="240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2000">
                <a:solidFill>
                  <a:schemeClr val="tx1"/>
                </a:solidFill>
                <a:latin typeface="+mn-lt"/>
                <a:cs typeface="+mn-cs"/>
              </a:rPr>
              <a:t>The Organization of Behavior: </a:t>
            </a:r>
            <a:r>
              <a:rPr lang="en-US" sz="2000">
                <a:solidFill>
                  <a:schemeClr val="tx1"/>
                </a:solidFill>
                <a:latin typeface="+mn-lt"/>
                <a:cs typeface="+mn-cs"/>
                <a:hlinkClick r:id="rId2"/>
              </a:rPr>
              <a:t>http://bit.ly/38gfgBd</a:t>
            </a:r>
            <a:endParaRPr lang="en-US" sz="240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2A9F8815-46DA-4C64-A8D2-4AC3378C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6" y="1687530"/>
            <a:ext cx="3514657" cy="47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74813-D4FC-42F3-A8E0-FB74EAAA3EE1}"/>
              </a:ext>
            </a:extLst>
          </p:cNvPr>
          <p:cNvSpPr txBox="1"/>
          <p:nvPr/>
        </p:nvSpPr>
        <p:spPr>
          <a:xfrm>
            <a:off x="5074903" y="4376615"/>
            <a:ext cx="620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Described a model for brain-cell interaction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07E2C-2E3E-4FA0-8E7F-20C125716349}"/>
              </a:ext>
            </a:extLst>
          </p:cNvPr>
          <p:cNvSpPr txBox="1"/>
          <p:nvPr/>
        </p:nvSpPr>
        <p:spPr>
          <a:xfrm>
            <a:off x="5074903" y="4745947"/>
            <a:ext cx="620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Theories on Neuron Excitement and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A391C-D9D6-4A3B-AF41-97AD609B66E3}"/>
              </a:ext>
            </a:extLst>
          </p:cNvPr>
          <p:cNvSpPr txBox="1"/>
          <p:nvPr/>
        </p:nvSpPr>
        <p:spPr>
          <a:xfrm>
            <a:off x="5074903" y="5115279"/>
            <a:ext cx="620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‘Weights’ to describe neural interactions</a:t>
            </a:r>
          </a:p>
        </p:txBody>
      </p:sp>
    </p:spTree>
    <p:extLst>
      <p:ext uri="{BB962C8B-B14F-4D97-AF65-F5344CB8AC3E}">
        <p14:creationId xmlns:p14="http://schemas.microsoft.com/office/powerpoint/2010/main" val="222909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Machine Learning Solutions in Microsoft Azure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576504F-FA3A-4B7D-852A-B71CB0E4EC71}"/>
              </a:ext>
            </a:extLst>
          </p:cNvPr>
          <p:cNvSpPr txBox="1">
            <a:spLocks/>
          </p:cNvSpPr>
          <p:nvPr/>
        </p:nvSpPr>
        <p:spPr>
          <a:xfrm>
            <a:off x="8337245" y="1796074"/>
            <a:ext cx="1570330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US" sz="2400" b="0">
                <a:noFill/>
                <a:latin typeface="Segoe UI Semibold"/>
                <a:cs typeface="Segoe UI Light" panose="020B0502040204020203" pitchFamily="34" charset="0"/>
              </a:rPr>
              <a:t>Modern BI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72EEA00-A13B-4F35-A072-D4D2A3406D5B}"/>
              </a:ext>
            </a:extLst>
          </p:cNvPr>
          <p:cNvSpPr txBox="1">
            <a:spLocks/>
          </p:cNvSpPr>
          <p:nvPr/>
        </p:nvSpPr>
        <p:spPr>
          <a:xfrm>
            <a:off x="1867459" y="1796074"/>
            <a:ext cx="1262258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982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9466E1B-8BE7-441B-87B4-43DB1B47EB13}"/>
              </a:ext>
            </a:extLst>
          </p:cNvPr>
          <p:cNvSpPr txBox="1">
            <a:spLocks/>
          </p:cNvSpPr>
          <p:nvPr/>
        </p:nvSpPr>
        <p:spPr>
          <a:xfrm>
            <a:off x="5465897" y="1796074"/>
            <a:ext cx="1262258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982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AI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DD718-B74E-4EC0-840F-7F3BFDE58CF5}"/>
              </a:ext>
            </a:extLst>
          </p:cNvPr>
          <p:cNvSpPr/>
          <p:nvPr/>
        </p:nvSpPr>
        <p:spPr>
          <a:xfrm>
            <a:off x="1890466" y="3643556"/>
            <a:ext cx="1827347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modernization to Azure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249EB-9E13-4A27-AAEE-F0A8E02D5631}"/>
              </a:ext>
            </a:extLst>
          </p:cNvPr>
          <p:cNvSpPr/>
          <p:nvPr/>
        </p:nvSpPr>
        <p:spPr>
          <a:xfrm>
            <a:off x="1890466" y="2774744"/>
            <a:ext cx="1827347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marL="0" marR="0" lvl="0" indent="0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modernization on-premises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081F3-2F9E-409D-A63A-5F3A22FC177B}"/>
              </a:ext>
            </a:extLst>
          </p:cNvPr>
          <p:cNvSpPr/>
          <p:nvPr/>
        </p:nvSpPr>
        <p:spPr>
          <a:xfrm>
            <a:off x="1890324" y="5381181"/>
            <a:ext cx="1647434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Cloud scale analytics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72FB9B-2A07-4D4C-B999-D62AD53BDCB7}"/>
              </a:ext>
            </a:extLst>
          </p:cNvPr>
          <p:cNvSpPr/>
          <p:nvPr/>
        </p:nvSpPr>
        <p:spPr>
          <a:xfrm>
            <a:off x="1890276" y="4512368"/>
            <a:ext cx="1586522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Globally distributed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00CDF1-66A0-4DBE-B7F0-BC5B75ABFDAE}"/>
              </a:ext>
            </a:extLst>
          </p:cNvPr>
          <p:cNvGrpSpPr/>
          <p:nvPr/>
        </p:nvGrpSpPr>
        <p:grpSpPr>
          <a:xfrm>
            <a:off x="1236716" y="5245896"/>
            <a:ext cx="658368" cy="658368"/>
            <a:chOff x="1395427" y="5546402"/>
            <a:chExt cx="658368" cy="6583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EDF9BA-5C05-4BBA-B698-353729F717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5427" y="5546402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kern="0">
                  <a:noFill/>
                  <a:latin typeface="Segoe UI Semilight"/>
                </a:rPr>
                <a:t>d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61E232-6A98-47C2-814F-3F1CE33802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46414" y="5729287"/>
              <a:ext cx="351634" cy="316396"/>
              <a:chOff x="8096947" y="3169809"/>
              <a:chExt cx="369885" cy="330248"/>
            </a:xfrm>
          </p:grpSpPr>
          <p:sp>
            <p:nvSpPr>
              <p:cNvPr id="14" name="cloud" title="Icon of a cloud">
                <a:extLst>
                  <a:ext uri="{FF2B5EF4-FFF2-40B4-BE49-F238E27FC236}">
                    <a16:creationId xmlns:a16="http://schemas.microsoft.com/office/drawing/2014/main" id="{DC8A0E9A-347F-4FCF-A717-CFA54CBC01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96947" y="3169809"/>
                <a:ext cx="369885" cy="235651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81F6B3-97CB-43EB-ADDE-95D4621029AD}"/>
                  </a:ext>
                </a:extLst>
              </p:cNvPr>
              <p:cNvSpPr/>
              <p:nvPr/>
            </p:nvSpPr>
            <p:spPr bwMode="auto">
              <a:xfrm>
                <a:off x="8186290" y="3363131"/>
                <a:ext cx="195932" cy="780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Move_E7C2">
                <a:extLst>
                  <a:ext uri="{FF2B5EF4-FFF2-40B4-BE49-F238E27FC236}">
                    <a16:creationId xmlns:a16="http://schemas.microsoft.com/office/drawing/2014/main" id="{68E38321-F975-4B3D-83E2-544AB928B64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18900000">
                <a:off x="8188079" y="3307656"/>
                <a:ext cx="192353" cy="192401"/>
              </a:xfrm>
              <a:custGeom>
                <a:avLst/>
                <a:gdLst>
                  <a:gd name="T0" fmla="*/ 736 w 3999"/>
                  <a:gd name="T1" fmla="*/ 2737 h 4000"/>
                  <a:gd name="T2" fmla="*/ 0 w 3999"/>
                  <a:gd name="T3" fmla="*/ 2001 h 4000"/>
                  <a:gd name="T4" fmla="*/ 736 w 3999"/>
                  <a:gd name="T5" fmla="*/ 1264 h 4000"/>
                  <a:gd name="T6" fmla="*/ 86 w 3999"/>
                  <a:gd name="T7" fmla="*/ 2001 h 4000"/>
                  <a:gd name="T8" fmla="*/ 1264 w 3999"/>
                  <a:gd name="T9" fmla="*/ 2001 h 4000"/>
                  <a:gd name="T10" fmla="*/ 1264 w 3999"/>
                  <a:gd name="T11" fmla="*/ 3265 h 4000"/>
                  <a:gd name="T12" fmla="*/ 2000 w 3999"/>
                  <a:gd name="T13" fmla="*/ 4000 h 4000"/>
                  <a:gd name="T14" fmla="*/ 2735 w 3999"/>
                  <a:gd name="T15" fmla="*/ 3265 h 4000"/>
                  <a:gd name="T16" fmla="*/ 2000 w 3999"/>
                  <a:gd name="T17" fmla="*/ 3915 h 4000"/>
                  <a:gd name="T18" fmla="*/ 2000 w 3999"/>
                  <a:gd name="T19" fmla="*/ 2737 h 4000"/>
                  <a:gd name="T20" fmla="*/ 3264 w 3999"/>
                  <a:gd name="T21" fmla="*/ 2737 h 4000"/>
                  <a:gd name="T22" fmla="*/ 3999 w 3999"/>
                  <a:gd name="T23" fmla="*/ 2001 h 4000"/>
                  <a:gd name="T24" fmla="*/ 3264 w 3999"/>
                  <a:gd name="T25" fmla="*/ 1264 h 4000"/>
                  <a:gd name="T26" fmla="*/ 3913 w 3999"/>
                  <a:gd name="T27" fmla="*/ 2001 h 4000"/>
                  <a:gd name="T28" fmla="*/ 2735 w 3999"/>
                  <a:gd name="T29" fmla="*/ 2001 h 4000"/>
                  <a:gd name="T30" fmla="*/ 2735 w 3999"/>
                  <a:gd name="T31" fmla="*/ 736 h 4000"/>
                  <a:gd name="T32" fmla="*/ 2000 w 3999"/>
                  <a:gd name="T33" fmla="*/ 0 h 4000"/>
                  <a:gd name="T34" fmla="*/ 1264 w 3999"/>
                  <a:gd name="T35" fmla="*/ 736 h 4000"/>
                  <a:gd name="T36" fmla="*/ 2000 w 3999"/>
                  <a:gd name="T37" fmla="*/ 86 h 4000"/>
                  <a:gd name="T38" fmla="*/ 2000 w 3999"/>
                  <a:gd name="T39" fmla="*/ 1264 h 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99" h="4000">
                    <a:moveTo>
                      <a:pt x="736" y="2737"/>
                    </a:moveTo>
                    <a:lnTo>
                      <a:pt x="0" y="2001"/>
                    </a:lnTo>
                    <a:lnTo>
                      <a:pt x="736" y="1264"/>
                    </a:lnTo>
                    <a:moveTo>
                      <a:pt x="86" y="2001"/>
                    </a:moveTo>
                    <a:lnTo>
                      <a:pt x="1264" y="2001"/>
                    </a:lnTo>
                    <a:moveTo>
                      <a:pt x="1264" y="3265"/>
                    </a:moveTo>
                    <a:lnTo>
                      <a:pt x="2000" y="4000"/>
                    </a:lnTo>
                    <a:lnTo>
                      <a:pt x="2735" y="3265"/>
                    </a:lnTo>
                    <a:moveTo>
                      <a:pt x="2000" y="3915"/>
                    </a:moveTo>
                    <a:lnTo>
                      <a:pt x="2000" y="2737"/>
                    </a:lnTo>
                    <a:moveTo>
                      <a:pt x="3264" y="2737"/>
                    </a:moveTo>
                    <a:lnTo>
                      <a:pt x="3999" y="2001"/>
                    </a:lnTo>
                    <a:lnTo>
                      <a:pt x="3264" y="1264"/>
                    </a:lnTo>
                    <a:moveTo>
                      <a:pt x="3913" y="2001"/>
                    </a:moveTo>
                    <a:lnTo>
                      <a:pt x="2735" y="2001"/>
                    </a:lnTo>
                    <a:moveTo>
                      <a:pt x="2735" y="736"/>
                    </a:moveTo>
                    <a:lnTo>
                      <a:pt x="2000" y="0"/>
                    </a:lnTo>
                    <a:lnTo>
                      <a:pt x="1264" y="736"/>
                    </a:lnTo>
                    <a:moveTo>
                      <a:pt x="2000" y="86"/>
                    </a:moveTo>
                    <a:lnTo>
                      <a:pt x="2000" y="1264"/>
                    </a:ln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5C5ED931-AE5D-418D-97C4-FEEB65C8207B}"/>
              </a:ext>
            </a:extLst>
          </p:cNvPr>
          <p:cNvSpPr txBox="1">
            <a:spLocks/>
          </p:cNvSpPr>
          <p:nvPr/>
        </p:nvSpPr>
        <p:spPr>
          <a:xfrm>
            <a:off x="9065608" y="1796074"/>
            <a:ext cx="1255611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>
                <a:gradFill>
                  <a:gsLst>
                    <a:gs pos="1982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Light" panose="020B0502040204020203" pitchFamily="34" charset="0"/>
              </a:rPr>
              <a:t>BI</a:t>
            </a:r>
            <a:endParaRPr kumimoji="0" lang="en-US" sz="24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9820">
                    <a:schemeClr val="tx1"/>
                  </a:gs>
                  <a:gs pos="68000">
                    <a:schemeClr val="tx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cs typeface="Segoe UI Light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785B34-24AC-46B8-BEAA-5C5D9502F8AB}"/>
              </a:ext>
            </a:extLst>
          </p:cNvPr>
          <p:cNvCxnSpPr>
            <a:cxnSpLocks/>
          </p:cNvCxnSpPr>
          <p:nvPr/>
        </p:nvCxnSpPr>
        <p:spPr>
          <a:xfrm>
            <a:off x="1236716" y="2343088"/>
            <a:ext cx="2523744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927CE9-B805-4E35-979C-798E15446043}"/>
              </a:ext>
            </a:extLst>
          </p:cNvPr>
          <p:cNvCxnSpPr>
            <a:cxnSpLocks/>
          </p:cNvCxnSpPr>
          <p:nvPr/>
        </p:nvCxnSpPr>
        <p:spPr>
          <a:xfrm>
            <a:off x="4834129" y="2343088"/>
            <a:ext cx="2523744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BC3228-0371-41FE-A6EB-6CC18397DB26}"/>
              </a:ext>
            </a:extLst>
          </p:cNvPr>
          <p:cNvCxnSpPr>
            <a:cxnSpLocks/>
          </p:cNvCxnSpPr>
          <p:nvPr/>
        </p:nvCxnSpPr>
        <p:spPr>
          <a:xfrm>
            <a:off x="8431541" y="2343088"/>
            <a:ext cx="2523744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9A3366-57B7-4772-94E7-505347D99D89}"/>
              </a:ext>
            </a:extLst>
          </p:cNvPr>
          <p:cNvGrpSpPr/>
          <p:nvPr/>
        </p:nvGrpSpPr>
        <p:grpSpPr>
          <a:xfrm>
            <a:off x="1236716" y="2639459"/>
            <a:ext cx="658368" cy="658368"/>
            <a:chOff x="1395427" y="2745517"/>
            <a:chExt cx="658368" cy="65836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E37912-BF87-4D83-9BD8-E2DB4F2687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5427" y="2745517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kern="0">
                  <a:noFill/>
                  <a:latin typeface="Segoe UI Semilight"/>
                </a:rPr>
                <a:t>a</a:t>
              </a:r>
            </a:p>
          </p:txBody>
        </p:sp>
        <p:sp>
          <p:nvSpPr>
            <p:cNvPr id="23" name="building_5" title="Icon of tall buildings">
              <a:extLst>
                <a:ext uri="{FF2B5EF4-FFF2-40B4-BE49-F238E27FC236}">
                  <a16:creationId xmlns:a16="http://schemas.microsoft.com/office/drawing/2014/main" id="{91310D59-90F4-4AA8-8E82-83F5384A18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85449" y="2915941"/>
              <a:ext cx="278324" cy="302281"/>
            </a:xfrm>
            <a:custGeom>
              <a:avLst/>
              <a:gdLst>
                <a:gd name="T0" fmla="*/ 299 w 395"/>
                <a:gd name="T1" fmla="*/ 151 h 429"/>
                <a:gd name="T2" fmla="*/ 299 w 395"/>
                <a:gd name="T3" fmla="*/ 429 h 429"/>
                <a:gd name="T4" fmla="*/ 242 w 395"/>
                <a:gd name="T5" fmla="*/ 429 h 429"/>
                <a:gd name="T6" fmla="*/ 242 w 395"/>
                <a:gd name="T7" fmla="*/ 333 h 429"/>
                <a:gd name="T8" fmla="*/ 181 w 395"/>
                <a:gd name="T9" fmla="*/ 333 h 429"/>
                <a:gd name="T10" fmla="*/ 181 w 395"/>
                <a:gd name="T11" fmla="*/ 429 h 429"/>
                <a:gd name="T12" fmla="*/ 121 w 395"/>
                <a:gd name="T13" fmla="*/ 429 h 429"/>
                <a:gd name="T14" fmla="*/ 121 w 395"/>
                <a:gd name="T15" fmla="*/ 151 h 429"/>
                <a:gd name="T16" fmla="*/ 211 w 395"/>
                <a:gd name="T17" fmla="*/ 151 h 429"/>
                <a:gd name="T18" fmla="*/ 299 w 395"/>
                <a:gd name="T19" fmla="*/ 151 h 429"/>
                <a:gd name="T20" fmla="*/ 211 w 395"/>
                <a:gd name="T21" fmla="*/ 151 h 429"/>
                <a:gd name="T22" fmla="*/ 211 w 395"/>
                <a:gd name="T23" fmla="*/ 92 h 429"/>
                <a:gd name="T24" fmla="*/ 0 w 395"/>
                <a:gd name="T25" fmla="*/ 92 h 429"/>
                <a:gd name="T26" fmla="*/ 0 w 395"/>
                <a:gd name="T27" fmla="*/ 429 h 429"/>
                <a:gd name="T28" fmla="*/ 395 w 395"/>
                <a:gd name="T29" fmla="*/ 429 h 429"/>
                <a:gd name="T30" fmla="*/ 395 w 395"/>
                <a:gd name="T31" fmla="*/ 123 h 429"/>
                <a:gd name="T32" fmla="*/ 268 w 395"/>
                <a:gd name="T33" fmla="*/ 0 h 429"/>
                <a:gd name="T34" fmla="*/ 268 w 395"/>
                <a:gd name="T35" fmla="*/ 151 h 429"/>
                <a:gd name="T36" fmla="*/ 62 w 395"/>
                <a:gd name="T37" fmla="*/ 151 h 429"/>
                <a:gd name="T38" fmla="*/ 56 w 395"/>
                <a:gd name="T39" fmla="*/ 151 h 429"/>
                <a:gd name="T40" fmla="*/ 56 w 395"/>
                <a:gd name="T41" fmla="*/ 155 h 429"/>
                <a:gd name="T42" fmla="*/ 62 w 395"/>
                <a:gd name="T43" fmla="*/ 155 h 429"/>
                <a:gd name="T44" fmla="*/ 62 w 395"/>
                <a:gd name="T45" fmla="*/ 151 h 429"/>
                <a:gd name="T46" fmla="*/ 62 w 395"/>
                <a:gd name="T47" fmla="*/ 211 h 429"/>
                <a:gd name="T48" fmla="*/ 56 w 395"/>
                <a:gd name="T49" fmla="*/ 211 h 429"/>
                <a:gd name="T50" fmla="*/ 56 w 395"/>
                <a:gd name="T51" fmla="*/ 217 h 429"/>
                <a:gd name="T52" fmla="*/ 62 w 395"/>
                <a:gd name="T53" fmla="*/ 217 h 429"/>
                <a:gd name="T54" fmla="*/ 62 w 395"/>
                <a:gd name="T55" fmla="*/ 211 h 429"/>
                <a:gd name="T56" fmla="*/ 62 w 395"/>
                <a:gd name="T57" fmla="*/ 271 h 429"/>
                <a:gd name="T58" fmla="*/ 56 w 395"/>
                <a:gd name="T59" fmla="*/ 271 h 429"/>
                <a:gd name="T60" fmla="*/ 56 w 395"/>
                <a:gd name="T61" fmla="*/ 277 h 429"/>
                <a:gd name="T62" fmla="*/ 62 w 395"/>
                <a:gd name="T63" fmla="*/ 277 h 429"/>
                <a:gd name="T64" fmla="*/ 62 w 395"/>
                <a:gd name="T65" fmla="*/ 271 h 429"/>
                <a:gd name="T66" fmla="*/ 62 w 395"/>
                <a:gd name="T67" fmla="*/ 332 h 429"/>
                <a:gd name="T68" fmla="*/ 56 w 395"/>
                <a:gd name="T69" fmla="*/ 332 h 429"/>
                <a:gd name="T70" fmla="*/ 56 w 395"/>
                <a:gd name="T71" fmla="*/ 337 h 429"/>
                <a:gd name="T72" fmla="*/ 62 w 395"/>
                <a:gd name="T73" fmla="*/ 337 h 429"/>
                <a:gd name="T74" fmla="*/ 62 w 395"/>
                <a:gd name="T75" fmla="*/ 332 h 429"/>
                <a:gd name="T76" fmla="*/ 62 w 395"/>
                <a:gd name="T77" fmla="*/ 392 h 429"/>
                <a:gd name="T78" fmla="*/ 56 w 395"/>
                <a:gd name="T79" fmla="*/ 392 h 429"/>
                <a:gd name="T80" fmla="*/ 56 w 395"/>
                <a:gd name="T81" fmla="*/ 397 h 429"/>
                <a:gd name="T82" fmla="*/ 62 w 395"/>
                <a:gd name="T83" fmla="*/ 397 h 429"/>
                <a:gd name="T84" fmla="*/ 62 w 395"/>
                <a:gd name="T85" fmla="*/ 392 h 429"/>
                <a:gd name="T86" fmla="*/ 182 w 395"/>
                <a:gd name="T87" fmla="*/ 211 h 429"/>
                <a:gd name="T88" fmla="*/ 177 w 395"/>
                <a:gd name="T89" fmla="*/ 211 h 429"/>
                <a:gd name="T90" fmla="*/ 177 w 395"/>
                <a:gd name="T91" fmla="*/ 217 h 429"/>
                <a:gd name="T92" fmla="*/ 182 w 395"/>
                <a:gd name="T93" fmla="*/ 217 h 429"/>
                <a:gd name="T94" fmla="*/ 182 w 395"/>
                <a:gd name="T95" fmla="*/ 211 h 429"/>
                <a:gd name="T96" fmla="*/ 182 w 395"/>
                <a:gd name="T97" fmla="*/ 273 h 429"/>
                <a:gd name="T98" fmla="*/ 177 w 395"/>
                <a:gd name="T99" fmla="*/ 273 h 429"/>
                <a:gd name="T100" fmla="*/ 177 w 395"/>
                <a:gd name="T101" fmla="*/ 277 h 429"/>
                <a:gd name="T102" fmla="*/ 182 w 395"/>
                <a:gd name="T103" fmla="*/ 277 h 429"/>
                <a:gd name="T104" fmla="*/ 182 w 395"/>
                <a:gd name="T105" fmla="*/ 273 h 429"/>
                <a:gd name="T106" fmla="*/ 243 w 395"/>
                <a:gd name="T107" fmla="*/ 211 h 429"/>
                <a:gd name="T108" fmla="*/ 237 w 395"/>
                <a:gd name="T109" fmla="*/ 211 h 429"/>
                <a:gd name="T110" fmla="*/ 237 w 395"/>
                <a:gd name="T111" fmla="*/ 217 h 429"/>
                <a:gd name="T112" fmla="*/ 243 w 395"/>
                <a:gd name="T113" fmla="*/ 217 h 429"/>
                <a:gd name="T114" fmla="*/ 243 w 395"/>
                <a:gd name="T115" fmla="*/ 211 h 429"/>
                <a:gd name="T116" fmla="*/ 243 w 395"/>
                <a:gd name="T117" fmla="*/ 273 h 429"/>
                <a:gd name="T118" fmla="*/ 237 w 395"/>
                <a:gd name="T119" fmla="*/ 273 h 429"/>
                <a:gd name="T120" fmla="*/ 237 w 395"/>
                <a:gd name="T121" fmla="*/ 277 h 429"/>
                <a:gd name="T122" fmla="*/ 243 w 395"/>
                <a:gd name="T123" fmla="*/ 277 h 429"/>
                <a:gd name="T124" fmla="*/ 243 w 395"/>
                <a:gd name="T125" fmla="*/ 27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5" h="429">
                  <a:moveTo>
                    <a:pt x="299" y="151"/>
                  </a:moveTo>
                  <a:lnTo>
                    <a:pt x="299" y="429"/>
                  </a:lnTo>
                  <a:lnTo>
                    <a:pt x="242" y="429"/>
                  </a:lnTo>
                  <a:lnTo>
                    <a:pt x="242" y="333"/>
                  </a:lnTo>
                  <a:lnTo>
                    <a:pt x="181" y="333"/>
                  </a:lnTo>
                  <a:lnTo>
                    <a:pt x="181" y="429"/>
                  </a:lnTo>
                  <a:lnTo>
                    <a:pt x="121" y="429"/>
                  </a:lnTo>
                  <a:lnTo>
                    <a:pt x="121" y="151"/>
                  </a:lnTo>
                  <a:lnTo>
                    <a:pt x="211" y="151"/>
                  </a:lnTo>
                  <a:lnTo>
                    <a:pt x="299" y="151"/>
                  </a:lnTo>
                  <a:moveTo>
                    <a:pt x="211" y="151"/>
                  </a:moveTo>
                  <a:lnTo>
                    <a:pt x="211" y="92"/>
                  </a:lnTo>
                  <a:lnTo>
                    <a:pt x="0" y="92"/>
                  </a:lnTo>
                  <a:lnTo>
                    <a:pt x="0" y="429"/>
                  </a:lnTo>
                  <a:moveTo>
                    <a:pt x="395" y="429"/>
                  </a:moveTo>
                  <a:lnTo>
                    <a:pt x="395" y="123"/>
                  </a:lnTo>
                  <a:lnTo>
                    <a:pt x="268" y="0"/>
                  </a:lnTo>
                  <a:lnTo>
                    <a:pt x="268" y="151"/>
                  </a:lnTo>
                  <a:moveTo>
                    <a:pt x="62" y="151"/>
                  </a:moveTo>
                  <a:lnTo>
                    <a:pt x="56" y="151"/>
                  </a:lnTo>
                  <a:lnTo>
                    <a:pt x="56" y="155"/>
                  </a:lnTo>
                  <a:lnTo>
                    <a:pt x="62" y="155"/>
                  </a:lnTo>
                  <a:lnTo>
                    <a:pt x="62" y="151"/>
                  </a:lnTo>
                  <a:moveTo>
                    <a:pt x="62" y="211"/>
                  </a:moveTo>
                  <a:lnTo>
                    <a:pt x="56" y="211"/>
                  </a:lnTo>
                  <a:lnTo>
                    <a:pt x="56" y="217"/>
                  </a:lnTo>
                  <a:lnTo>
                    <a:pt x="62" y="217"/>
                  </a:lnTo>
                  <a:lnTo>
                    <a:pt x="62" y="211"/>
                  </a:lnTo>
                  <a:moveTo>
                    <a:pt x="62" y="271"/>
                  </a:moveTo>
                  <a:lnTo>
                    <a:pt x="56" y="271"/>
                  </a:lnTo>
                  <a:lnTo>
                    <a:pt x="56" y="277"/>
                  </a:lnTo>
                  <a:lnTo>
                    <a:pt x="62" y="277"/>
                  </a:lnTo>
                  <a:lnTo>
                    <a:pt x="62" y="271"/>
                  </a:lnTo>
                  <a:moveTo>
                    <a:pt x="62" y="332"/>
                  </a:moveTo>
                  <a:lnTo>
                    <a:pt x="56" y="332"/>
                  </a:lnTo>
                  <a:lnTo>
                    <a:pt x="56" y="337"/>
                  </a:lnTo>
                  <a:lnTo>
                    <a:pt x="62" y="337"/>
                  </a:lnTo>
                  <a:lnTo>
                    <a:pt x="62" y="332"/>
                  </a:lnTo>
                  <a:moveTo>
                    <a:pt x="62" y="392"/>
                  </a:moveTo>
                  <a:lnTo>
                    <a:pt x="56" y="392"/>
                  </a:lnTo>
                  <a:lnTo>
                    <a:pt x="56" y="397"/>
                  </a:lnTo>
                  <a:lnTo>
                    <a:pt x="62" y="397"/>
                  </a:lnTo>
                  <a:lnTo>
                    <a:pt x="62" y="392"/>
                  </a:lnTo>
                  <a:moveTo>
                    <a:pt x="182" y="211"/>
                  </a:moveTo>
                  <a:lnTo>
                    <a:pt x="177" y="211"/>
                  </a:lnTo>
                  <a:lnTo>
                    <a:pt x="177" y="217"/>
                  </a:lnTo>
                  <a:lnTo>
                    <a:pt x="182" y="217"/>
                  </a:lnTo>
                  <a:lnTo>
                    <a:pt x="182" y="211"/>
                  </a:lnTo>
                  <a:moveTo>
                    <a:pt x="182" y="273"/>
                  </a:moveTo>
                  <a:lnTo>
                    <a:pt x="177" y="273"/>
                  </a:lnTo>
                  <a:lnTo>
                    <a:pt x="177" y="277"/>
                  </a:lnTo>
                  <a:lnTo>
                    <a:pt x="182" y="277"/>
                  </a:lnTo>
                  <a:lnTo>
                    <a:pt x="182" y="273"/>
                  </a:lnTo>
                  <a:moveTo>
                    <a:pt x="243" y="211"/>
                  </a:moveTo>
                  <a:lnTo>
                    <a:pt x="237" y="211"/>
                  </a:lnTo>
                  <a:lnTo>
                    <a:pt x="237" y="217"/>
                  </a:lnTo>
                  <a:lnTo>
                    <a:pt x="243" y="217"/>
                  </a:lnTo>
                  <a:lnTo>
                    <a:pt x="243" y="211"/>
                  </a:lnTo>
                  <a:moveTo>
                    <a:pt x="243" y="273"/>
                  </a:moveTo>
                  <a:lnTo>
                    <a:pt x="237" y="273"/>
                  </a:lnTo>
                  <a:lnTo>
                    <a:pt x="237" y="277"/>
                  </a:lnTo>
                  <a:lnTo>
                    <a:pt x="243" y="277"/>
                  </a:lnTo>
                  <a:lnTo>
                    <a:pt x="243" y="273"/>
                  </a:ln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DDAB4-9131-43E3-9262-FB5E5C4F3AF5}"/>
              </a:ext>
            </a:extLst>
          </p:cNvPr>
          <p:cNvGrpSpPr/>
          <p:nvPr/>
        </p:nvGrpSpPr>
        <p:grpSpPr>
          <a:xfrm>
            <a:off x="1236716" y="3508271"/>
            <a:ext cx="658368" cy="658368"/>
            <a:chOff x="1395427" y="3688226"/>
            <a:chExt cx="658368" cy="65836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A1C04E-14E1-4D3B-827F-4B0DFED287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5427" y="3688226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59DE27D-8624-4D0A-9C26-7980A168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1273" y="3864432"/>
              <a:ext cx="419376" cy="27420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E79F63-855E-47FC-B702-5225E56E62F9}"/>
              </a:ext>
            </a:extLst>
          </p:cNvPr>
          <p:cNvGrpSpPr/>
          <p:nvPr/>
        </p:nvGrpSpPr>
        <p:grpSpPr>
          <a:xfrm>
            <a:off x="1236716" y="4377083"/>
            <a:ext cx="658368" cy="658368"/>
            <a:chOff x="1395427" y="4620040"/>
            <a:chExt cx="658368" cy="65836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3B2924E-034D-4B83-BB44-C8B6AFD210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5427" y="4620040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29" name="globe_2" title="Icon of a sphere made of lines">
              <a:extLst>
                <a:ext uri="{FF2B5EF4-FFF2-40B4-BE49-F238E27FC236}">
                  <a16:creationId xmlns:a16="http://schemas.microsoft.com/office/drawing/2014/main" id="{C8D28019-0792-4632-BDBB-F7AA34A2B7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87211" y="4811824"/>
              <a:ext cx="274801" cy="274801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4CF5CCA-C89C-4B30-BD3E-AB37D123736C}"/>
              </a:ext>
            </a:extLst>
          </p:cNvPr>
          <p:cNvSpPr/>
          <p:nvPr/>
        </p:nvSpPr>
        <p:spPr>
          <a:xfrm>
            <a:off x="5488904" y="3740505"/>
            <a:ext cx="1827347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464777-112A-4575-9703-578D5442D7C7}"/>
              </a:ext>
            </a:extLst>
          </p:cNvPr>
          <p:cNvSpPr/>
          <p:nvPr/>
        </p:nvSpPr>
        <p:spPr>
          <a:xfrm>
            <a:off x="5488904" y="2871693"/>
            <a:ext cx="1827347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F78DAF-3F1B-4B90-8791-7611DCE87039}"/>
              </a:ext>
            </a:extLst>
          </p:cNvPr>
          <p:cNvSpPr/>
          <p:nvPr/>
        </p:nvSpPr>
        <p:spPr>
          <a:xfrm>
            <a:off x="5488714" y="4609317"/>
            <a:ext cx="1586522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33" name="plus" title="Icon of a plus sign">
            <a:extLst>
              <a:ext uri="{FF2B5EF4-FFF2-40B4-BE49-F238E27FC236}">
                <a16:creationId xmlns:a16="http://schemas.microsoft.com/office/drawing/2014/main" id="{895F2DDE-A6E0-4E04-B7D5-D00846D301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59894" y="2203942"/>
            <a:ext cx="274801" cy="274801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4" name="plus" title="Icon of a plus sign">
            <a:extLst>
              <a:ext uri="{FF2B5EF4-FFF2-40B4-BE49-F238E27FC236}">
                <a16:creationId xmlns:a16="http://schemas.microsoft.com/office/drawing/2014/main" id="{585A540B-D5B9-49D4-81D3-F2D01237FF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57307" y="2203942"/>
            <a:ext cx="274801" cy="274801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42F711-112E-455A-8D05-6D495E94090B}"/>
              </a:ext>
            </a:extLst>
          </p:cNvPr>
          <p:cNvSpPr/>
          <p:nvPr/>
        </p:nvSpPr>
        <p:spPr>
          <a:xfrm>
            <a:off x="9085291" y="3740505"/>
            <a:ext cx="1827347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On-premises 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59ACD-F2CC-4C2C-94E9-E89675B4FBAB}"/>
              </a:ext>
            </a:extLst>
          </p:cNvPr>
          <p:cNvSpPr/>
          <p:nvPr/>
        </p:nvSpPr>
        <p:spPr>
          <a:xfrm>
            <a:off x="9085291" y="2871693"/>
            <a:ext cx="1827347" cy="193899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Self-service BI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345F29-5865-47C7-BBD8-CB67F30B9103}"/>
              </a:ext>
            </a:extLst>
          </p:cNvPr>
          <p:cNvSpPr/>
          <p:nvPr/>
        </p:nvSpPr>
        <p:spPr>
          <a:xfrm>
            <a:off x="9085099" y="4512368"/>
            <a:ext cx="1828800" cy="387798"/>
          </a:xfrm>
          <a:prstGeom prst="rect">
            <a:avLst/>
          </a:prstGeom>
        </p:spPr>
        <p:txBody>
          <a:bodyPr wrap="square" lIns="146304" tIns="0" rIns="0" bIns="0" anchor="ctr" anchorCtr="0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Apps with intelligence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87917C-2B63-46B2-8170-2A2FC7F97F46}"/>
              </a:ext>
            </a:extLst>
          </p:cNvPr>
          <p:cNvGrpSpPr/>
          <p:nvPr/>
        </p:nvGrpSpPr>
        <p:grpSpPr>
          <a:xfrm>
            <a:off x="8431541" y="4377083"/>
            <a:ext cx="658368" cy="658368"/>
            <a:chOff x="8431541" y="4377083"/>
            <a:chExt cx="658368" cy="65836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9BD97C0-7406-4E73-9914-FD29F6B76A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1541" y="4377083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kern="0">
                  <a:noFill/>
                  <a:latin typeface="Segoe UI Semilight"/>
                </a:rPr>
                <a:t>c</a:t>
              </a: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B633487-C590-4C98-A469-75D9205BF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8431" y="4583394"/>
              <a:ext cx="304588" cy="24574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1740BB-8D25-4F84-844B-D9C461AB002B}"/>
              </a:ext>
            </a:extLst>
          </p:cNvPr>
          <p:cNvGrpSpPr/>
          <p:nvPr/>
        </p:nvGrpSpPr>
        <p:grpSpPr>
          <a:xfrm>
            <a:off x="8431541" y="2639459"/>
            <a:ext cx="658368" cy="658368"/>
            <a:chOff x="8431541" y="2639459"/>
            <a:chExt cx="658368" cy="65836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1C8C2D-AD65-41DF-871C-CC096E6CDD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1541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1D77239F-BB35-42BE-90B3-31A2E7B2B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02816" y="2834604"/>
              <a:ext cx="315818" cy="26807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58D4C47-EB72-4C7F-800D-FA67A024CF27}"/>
              </a:ext>
            </a:extLst>
          </p:cNvPr>
          <p:cNvGrpSpPr>
            <a:grpSpLocks noChangeAspect="1"/>
          </p:cNvGrpSpPr>
          <p:nvPr/>
        </p:nvGrpSpPr>
        <p:grpSpPr>
          <a:xfrm>
            <a:off x="4835154" y="4377083"/>
            <a:ext cx="658368" cy="658368"/>
            <a:chOff x="4835154" y="4377083"/>
            <a:chExt cx="658368" cy="65836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A72EC49-ACB8-4406-84F3-F055CCEC64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46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D7D52BD8-F557-46D1-A145-B8C4986D8D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5C93AC-3814-4314-AC82-379F4A628944}"/>
              </a:ext>
            </a:extLst>
          </p:cNvPr>
          <p:cNvGrpSpPr>
            <a:grpSpLocks noChangeAspect="1"/>
          </p:cNvGrpSpPr>
          <p:nvPr/>
        </p:nvGrpSpPr>
        <p:grpSpPr>
          <a:xfrm>
            <a:off x="4835154" y="2639459"/>
            <a:ext cx="658368" cy="658368"/>
            <a:chOff x="4835154" y="2639459"/>
            <a:chExt cx="658368" cy="65836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E9E6EA-78D5-4395-B5C8-F14A76BACC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A1C528F-2220-4789-A748-C96D15DA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DF3ECF0-535F-423E-ABD0-B2D555B21FB4}"/>
              </a:ext>
            </a:extLst>
          </p:cNvPr>
          <p:cNvGrpSpPr>
            <a:grpSpLocks noChangeAspect="1"/>
          </p:cNvGrpSpPr>
          <p:nvPr/>
        </p:nvGrpSpPr>
        <p:grpSpPr>
          <a:xfrm>
            <a:off x="4835154" y="3508271"/>
            <a:ext cx="658368" cy="658368"/>
            <a:chOff x="4835154" y="3508271"/>
            <a:chExt cx="658368" cy="6583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71F0DBC-0535-4F26-AFBC-48CA0922C8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32CFB76-A7E4-4238-8850-0F457AD8E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C5E763-89C1-4255-B619-1B2AB26A6D1D}"/>
              </a:ext>
            </a:extLst>
          </p:cNvPr>
          <p:cNvGrpSpPr>
            <a:grpSpLocks noChangeAspect="1"/>
          </p:cNvGrpSpPr>
          <p:nvPr/>
        </p:nvGrpSpPr>
        <p:grpSpPr>
          <a:xfrm>
            <a:off x="8431541" y="3508271"/>
            <a:ext cx="658368" cy="658368"/>
            <a:chOff x="5371973" y="3018324"/>
            <a:chExt cx="1463040" cy="146304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5078E52-FE51-4AD4-9B4C-68AAE8EE885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71973" y="3018324"/>
              <a:ext cx="1463040" cy="146304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A941DB42-9D76-4EEE-9672-0BB707B4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70468" y="3489215"/>
              <a:ext cx="666052" cy="521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597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7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8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89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9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9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04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0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14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19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4.44444E-6 L -0.00052 0.07106 " pathEditMode="relative" rAng="0" ptsTypes="AA">
                                      <p:cBhvr>
                                        <p:cTn id="124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9167E-6 -3.7037E-7 L -0.00052 0.07107 " pathEditMode="relative" rAng="0" ptsTypes="AA">
                                      <p:cBhvr>
                                        <p:cTn id="129" dur="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7.40741E-7 L -0.00052 0.07107 " pathEditMode="relative" rAng="0" ptsTypes="AA">
                                      <p:cBhvr>
                                        <p:cTn id="134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1.11111E-6 L -0.00052 0.07107 " pathEditMode="relative" rAng="0" ptsTypes="AA">
                                      <p:cBhvr>
                                        <p:cTn id="139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-0.00052 0.07107 " pathEditMode="relative" rAng="0" ptsTypes="AA">
                                      <p:cBhvr>
                                        <p:cTn id="144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7" grpId="1"/>
      <p:bldP spid="30" grpId="0"/>
      <p:bldP spid="30" grpId="1"/>
      <p:bldP spid="31" grpId="0"/>
      <p:bldP spid="31" grpId="1"/>
      <p:bldP spid="32" grpId="0"/>
      <p:bldP spid="32" grpId="1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292A1-8D8C-4D89-9012-3C5CE0939423}"/>
              </a:ext>
            </a:extLst>
          </p:cNvPr>
          <p:cNvSpPr/>
          <p:nvPr/>
        </p:nvSpPr>
        <p:spPr bwMode="auto">
          <a:xfrm>
            <a:off x="8122833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0818FB-E0C5-4994-82A8-F4553C87419A}"/>
              </a:ext>
            </a:extLst>
          </p:cNvPr>
          <p:cNvSpPr/>
          <p:nvPr/>
        </p:nvSpPr>
        <p:spPr bwMode="auto">
          <a:xfrm>
            <a:off x="8205129" y="5040802"/>
            <a:ext cx="237744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Machine Learning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AI Infrastructure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E11630-2521-4F39-AC1B-3854B6A431A5}"/>
              </a:ext>
            </a:extLst>
          </p:cNvPr>
          <p:cNvGrpSpPr>
            <a:grpSpLocks noChangeAspect="1"/>
          </p:cNvGrpSpPr>
          <p:nvPr/>
        </p:nvGrpSpPr>
        <p:grpSpPr>
          <a:xfrm>
            <a:off x="8667496" y="3018324"/>
            <a:ext cx="1463040" cy="1463040"/>
            <a:chOff x="4835154" y="4377083"/>
            <a:chExt cx="658368" cy="65836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CDEAFC-29BE-4390-8C74-4493E19AAF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8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E999E34-E444-4546-B22F-F093B025E7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D3F8ECC-2185-474A-8395-A6B8A342B2B4}"/>
              </a:ext>
            </a:extLst>
          </p:cNvPr>
          <p:cNvSpPr/>
          <p:nvPr/>
        </p:nvSpPr>
        <p:spPr bwMode="auto">
          <a:xfrm>
            <a:off x="1536954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0AD3C0-0833-4253-AC7F-63A55F917650}"/>
              </a:ext>
            </a:extLst>
          </p:cNvPr>
          <p:cNvSpPr/>
          <p:nvPr/>
        </p:nvSpPr>
        <p:spPr bwMode="auto">
          <a:xfrm>
            <a:off x="1619250" y="5040802"/>
            <a:ext cx="2377440" cy="3693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Bot Service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Cognitive Services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CA2DC-3465-48D8-A18A-CFD6213BD3E3}"/>
              </a:ext>
            </a:extLst>
          </p:cNvPr>
          <p:cNvGrpSpPr>
            <a:grpSpLocks noChangeAspect="1"/>
          </p:cNvGrpSpPr>
          <p:nvPr/>
        </p:nvGrpSpPr>
        <p:grpSpPr>
          <a:xfrm>
            <a:off x="2076450" y="3018324"/>
            <a:ext cx="1463040" cy="1463040"/>
            <a:chOff x="4835154" y="2639459"/>
            <a:chExt cx="658368" cy="6583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103159-6CFD-4165-A5E7-F5AB1F001A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54BE7DE-635A-4677-87D4-FD225A77D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DB253-FF34-4EBF-AD8A-D0CCB8F3D0D6}"/>
              </a:ext>
            </a:extLst>
          </p:cNvPr>
          <p:cNvSpPr/>
          <p:nvPr/>
        </p:nvSpPr>
        <p:spPr bwMode="auto">
          <a:xfrm>
            <a:off x="4832477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AD7295-EE9E-4014-8421-400B6946D1E5}"/>
              </a:ext>
            </a:extLst>
          </p:cNvPr>
          <p:cNvSpPr/>
          <p:nvPr/>
        </p:nvSpPr>
        <p:spPr bwMode="auto">
          <a:xfrm>
            <a:off x="4914773" y="5040802"/>
            <a:ext cx="2377440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Cognitive 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DF3842-6871-42EA-ABC7-3B3E1BA1CAB2}"/>
              </a:ext>
            </a:extLst>
          </p:cNvPr>
          <p:cNvGrpSpPr>
            <a:grpSpLocks noChangeAspect="1"/>
          </p:cNvGrpSpPr>
          <p:nvPr/>
        </p:nvGrpSpPr>
        <p:grpSpPr>
          <a:xfrm>
            <a:off x="5371973" y="3018324"/>
            <a:ext cx="1463040" cy="1463040"/>
            <a:chOff x="4835154" y="3508271"/>
            <a:chExt cx="658368" cy="6583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3C301D-9F6A-4AD8-A285-844BBF024E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A2460AA-4C8B-4793-A4C9-9678C6521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8035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44444E-6 L -0.00052 0.07106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9" grpId="0"/>
      <p:bldP spid="9" grpId="1"/>
      <p:bldP spid="10" grpId="0"/>
      <p:bldP spid="10" grpId="1"/>
      <p:bldP spid="14" grpId="0"/>
      <p:bldP spid="14" grpId="1"/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40803D-663D-4F20-AB93-2CC3EBE8826B}"/>
              </a:ext>
            </a:extLst>
          </p:cNvPr>
          <p:cNvSpPr/>
          <p:nvPr/>
        </p:nvSpPr>
        <p:spPr bwMode="auto">
          <a:xfrm>
            <a:off x="8122833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4F7EA5-52CE-4013-8689-29093EA0677D}"/>
              </a:ext>
            </a:extLst>
          </p:cNvPr>
          <p:cNvSpPr/>
          <p:nvPr/>
        </p:nvSpPr>
        <p:spPr bwMode="auto">
          <a:xfrm>
            <a:off x="4832477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D2822-A232-4999-80D0-D9EFC858C2F1}"/>
              </a:ext>
            </a:extLst>
          </p:cNvPr>
          <p:cNvSpPr/>
          <p:nvPr/>
        </p:nvSpPr>
        <p:spPr bwMode="auto">
          <a:xfrm>
            <a:off x="1536954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0E0425-81F7-4C53-94F2-0850FA67B2C0}"/>
              </a:ext>
            </a:extLst>
          </p:cNvPr>
          <p:cNvSpPr/>
          <p:nvPr/>
        </p:nvSpPr>
        <p:spPr bwMode="auto">
          <a:xfrm>
            <a:off x="1619250" y="5040802"/>
            <a:ext cx="2377440" cy="3693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Bot Service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Cognitive Services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9342A2-8675-4FB6-9765-2695EE1B7286}"/>
              </a:ext>
            </a:extLst>
          </p:cNvPr>
          <p:cNvSpPr/>
          <p:nvPr/>
        </p:nvSpPr>
        <p:spPr bwMode="auto">
          <a:xfrm>
            <a:off x="4914773" y="4987462"/>
            <a:ext cx="2377440" cy="1538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Cognitive Search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519630-EAA4-4C56-8D3B-FFC9BA7E61B0}"/>
              </a:ext>
            </a:extLst>
          </p:cNvPr>
          <p:cNvSpPr/>
          <p:nvPr/>
        </p:nvSpPr>
        <p:spPr bwMode="auto">
          <a:xfrm>
            <a:off x="8205129" y="4987462"/>
            <a:ext cx="2377440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Machine Learning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AI Infrastructure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A65707-7355-4BCF-BB16-9128803DD6A8}"/>
              </a:ext>
            </a:extLst>
          </p:cNvPr>
          <p:cNvGrpSpPr>
            <a:grpSpLocks noChangeAspect="1"/>
          </p:cNvGrpSpPr>
          <p:nvPr/>
        </p:nvGrpSpPr>
        <p:grpSpPr>
          <a:xfrm>
            <a:off x="8863497" y="3420660"/>
            <a:ext cx="1060704" cy="1060704"/>
            <a:chOff x="4835154" y="4377083"/>
            <a:chExt cx="658368" cy="65836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9246CC-FB7B-4255-B9BC-2C5339DB5C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28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15885B05-2201-4E36-87C2-11B283B6D37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5875" cap="sq">
              <a:solidFill>
                <a:schemeClr val="bg1">
                  <a:lumMod val="75000"/>
                </a:schemeClr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DB1D0E3-5F86-4833-A264-B999BC1664DE}"/>
              </a:ext>
            </a:extLst>
          </p:cNvPr>
          <p:cNvGrpSpPr>
            <a:grpSpLocks noChangeAspect="1"/>
          </p:cNvGrpSpPr>
          <p:nvPr/>
        </p:nvGrpSpPr>
        <p:grpSpPr>
          <a:xfrm>
            <a:off x="2076450" y="3018324"/>
            <a:ext cx="1463040" cy="1463040"/>
            <a:chOff x="4835154" y="2639459"/>
            <a:chExt cx="658368" cy="65836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8B477E5-59B7-467A-83BB-25460EA190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422863A-6968-4656-B9D3-ECBAA7B56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6670A4-AF6B-4A4E-997E-7CBD6BD72C87}"/>
              </a:ext>
            </a:extLst>
          </p:cNvPr>
          <p:cNvGrpSpPr>
            <a:grpSpLocks noChangeAspect="1"/>
          </p:cNvGrpSpPr>
          <p:nvPr/>
        </p:nvGrpSpPr>
        <p:grpSpPr>
          <a:xfrm>
            <a:off x="5573141" y="3420660"/>
            <a:ext cx="1060704" cy="1060704"/>
            <a:chOff x="4835154" y="3508271"/>
            <a:chExt cx="658368" cy="65836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AB5F09-F306-443A-A53B-33AE7B6789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F8F7321A-7986-4C79-B503-B3963AEF8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1996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AI Apps &amp; Agents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63293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4752CD-985B-4CCB-8F81-48B3150D83EC}"/>
              </a:ext>
            </a:extLst>
          </p:cNvPr>
          <p:cNvGrpSpPr/>
          <p:nvPr/>
        </p:nvGrpSpPr>
        <p:grpSpPr>
          <a:xfrm>
            <a:off x="6915278" y="2080321"/>
            <a:ext cx="4709160" cy="4206241"/>
            <a:chOff x="6915278" y="1959671"/>
            <a:chExt cx="4709160" cy="420624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E4195C2-C80A-4307-95D0-24B3B67F4CC6}"/>
                </a:ext>
              </a:extLst>
            </p:cNvPr>
            <p:cNvGrpSpPr/>
            <p:nvPr/>
          </p:nvGrpSpPr>
          <p:grpSpPr>
            <a:xfrm>
              <a:off x="6915278" y="4706850"/>
              <a:ext cx="4709160" cy="1459062"/>
              <a:chOff x="6915278" y="4706850"/>
              <a:chExt cx="4709160" cy="145906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8CAEF23-2F23-4D22-8CBF-82D11EEC8D61}"/>
                  </a:ext>
                </a:extLst>
              </p:cNvPr>
              <p:cNvSpPr/>
              <p:nvPr/>
            </p:nvSpPr>
            <p:spPr bwMode="auto">
              <a:xfrm>
                <a:off x="6915278" y="4706850"/>
                <a:ext cx="4709160" cy="14590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0078D4"/>
                  </a:solidFill>
                  <a:latin typeface="Segoe UI Semilight"/>
                </a:endParaRPr>
              </a:p>
            </p:txBody>
          </p:sp>
          <p:pic>
            <p:nvPicPr>
              <p:cNvPr id="39" name="Picture 16" descr="Image result for groupme logo">
                <a:extLst>
                  <a:ext uri="{FF2B5EF4-FFF2-40B4-BE49-F238E27FC236}">
                    <a16:creationId xmlns:a16="http://schemas.microsoft.com/office/drawing/2014/main" id="{D4E77D5A-8C60-495F-B48D-1CE54682BD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3155" y="5563329"/>
                <a:ext cx="196840" cy="226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 descr="Image result for kik logo">
                <a:extLst>
                  <a:ext uri="{FF2B5EF4-FFF2-40B4-BE49-F238E27FC236}">
                    <a16:creationId xmlns:a16="http://schemas.microsoft.com/office/drawing/2014/main" id="{D92306C5-5C17-4452-AB4A-7BA33570A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7201" y="5604701"/>
                <a:ext cx="289737" cy="144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2" descr="Image result for messenger logo">
                <a:extLst>
                  <a:ext uri="{FF2B5EF4-FFF2-40B4-BE49-F238E27FC236}">
                    <a16:creationId xmlns:a16="http://schemas.microsoft.com/office/drawing/2014/main" id="{BB969AC3-BCFA-428F-84D0-549B9CF3F7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7501" y="5566661"/>
                <a:ext cx="218281" cy="218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0" descr="Image result for slack logo">
                <a:extLst>
                  <a:ext uri="{FF2B5EF4-FFF2-40B4-BE49-F238E27FC236}">
                    <a16:creationId xmlns:a16="http://schemas.microsoft.com/office/drawing/2014/main" id="{22659DAE-B077-4916-9001-6FD640B605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604" r="71512" b="35604"/>
              <a:stretch/>
            </p:blipFill>
            <p:spPr bwMode="auto">
              <a:xfrm>
                <a:off x="8109447" y="5569744"/>
                <a:ext cx="237302" cy="23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Image result for microsoft teams logo">
                <a:extLst>
                  <a:ext uri="{FF2B5EF4-FFF2-40B4-BE49-F238E27FC236}">
                    <a16:creationId xmlns:a16="http://schemas.microsoft.com/office/drawing/2014/main" id="{A08A9159-1F49-423D-A4F8-E286AD26D6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98" t="17418" r="16598" b="17418"/>
              <a:stretch/>
            </p:blipFill>
            <p:spPr bwMode="auto">
              <a:xfrm>
                <a:off x="9130348" y="5117307"/>
                <a:ext cx="238922" cy="233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5DAA98F-8F63-4B61-9EDD-0B374824640B}"/>
                  </a:ext>
                </a:extLst>
              </p:cNvPr>
              <p:cNvSpPr/>
              <p:nvPr/>
            </p:nvSpPr>
            <p:spPr>
              <a:xfrm>
                <a:off x="8469823" y="5116988"/>
                <a:ext cx="188926" cy="230188"/>
              </a:xfrm>
              <a:custGeom>
                <a:avLst/>
                <a:gdLst>
                  <a:gd name="connsiteX0" fmla="*/ 1220 w 188925"/>
                  <a:gd name="connsiteY0" fmla="*/ 186848 h 230187"/>
                  <a:gd name="connsiteX1" fmla="*/ 1220 w 188925"/>
                  <a:gd name="connsiteY1" fmla="*/ 46990 h 230187"/>
                  <a:gd name="connsiteX2" fmla="*/ 123943 w 188925"/>
                  <a:gd name="connsiteY2" fmla="*/ 1230 h 230187"/>
                  <a:gd name="connsiteX3" fmla="*/ 190618 w 188925"/>
                  <a:gd name="connsiteY3" fmla="*/ 22741 h 230187"/>
                  <a:gd name="connsiteX4" fmla="*/ 190618 w 188925"/>
                  <a:gd name="connsiteY4" fmla="*/ 211058 h 230187"/>
                  <a:gd name="connsiteX5" fmla="*/ 123943 w 188925"/>
                  <a:gd name="connsiteY5" fmla="*/ 231338 h 230187"/>
                  <a:gd name="connsiteX6" fmla="*/ 1220 w 188925"/>
                  <a:gd name="connsiteY6" fmla="*/ 186848 h 230187"/>
                  <a:gd name="connsiteX7" fmla="*/ 123943 w 188925"/>
                  <a:gd name="connsiteY7" fmla="*/ 201731 h 230187"/>
                  <a:gd name="connsiteX8" fmla="*/ 123943 w 188925"/>
                  <a:gd name="connsiteY8" fmla="*/ 38893 h 230187"/>
                  <a:gd name="connsiteX9" fmla="*/ 43886 w 188925"/>
                  <a:gd name="connsiteY9" fmla="*/ 57745 h 230187"/>
                  <a:gd name="connsiteX10" fmla="*/ 43886 w 188925"/>
                  <a:gd name="connsiteY10" fmla="*/ 168037 h 230187"/>
                  <a:gd name="connsiteX11" fmla="*/ 1220 w 188925"/>
                  <a:gd name="connsiteY11" fmla="*/ 186848 h 230187"/>
                  <a:gd name="connsiteX12" fmla="*/ 1220 w 188925"/>
                  <a:gd name="connsiteY12" fmla="*/ 186848 h 23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925" h="230187">
                    <a:moveTo>
                      <a:pt x="1220" y="186848"/>
                    </a:moveTo>
                    <a:lnTo>
                      <a:pt x="1220" y="46990"/>
                    </a:lnTo>
                    <a:lnTo>
                      <a:pt x="123943" y="1230"/>
                    </a:lnTo>
                    <a:lnTo>
                      <a:pt x="190618" y="22741"/>
                    </a:lnTo>
                    <a:lnTo>
                      <a:pt x="190618" y="211058"/>
                    </a:lnTo>
                    <a:lnTo>
                      <a:pt x="123943" y="231338"/>
                    </a:lnTo>
                    <a:lnTo>
                      <a:pt x="1220" y="186848"/>
                    </a:lnTo>
                    <a:lnTo>
                      <a:pt x="123943" y="201731"/>
                    </a:lnTo>
                    <a:lnTo>
                      <a:pt x="123943" y="38893"/>
                    </a:lnTo>
                    <a:lnTo>
                      <a:pt x="43886" y="57745"/>
                    </a:lnTo>
                    <a:lnTo>
                      <a:pt x="43886" y="168037"/>
                    </a:lnTo>
                    <a:lnTo>
                      <a:pt x="1220" y="186848"/>
                    </a:lnTo>
                    <a:lnTo>
                      <a:pt x="1220" y="186848"/>
                    </a:lnTo>
                    <a:close/>
                  </a:path>
                </a:pathLst>
              </a:custGeom>
              <a:solidFill>
                <a:srgbClr val="D83B01"/>
              </a:solidFill>
              <a:ln w="3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060FE65-45CD-48EC-AAD1-5B1CDD687040}"/>
                  </a:ext>
                </a:extLst>
              </p:cNvPr>
              <p:cNvSpPr/>
              <p:nvPr/>
            </p:nvSpPr>
            <p:spPr>
              <a:xfrm>
                <a:off x="10574766" y="5125967"/>
                <a:ext cx="224349" cy="230188"/>
              </a:xfrm>
              <a:custGeom>
                <a:avLst/>
                <a:gdLst>
                  <a:gd name="connsiteX0" fmla="*/ 149307 w 224349"/>
                  <a:gd name="connsiteY0" fmla="*/ 230426 h 230187"/>
                  <a:gd name="connsiteX1" fmla="*/ 138995 w 224349"/>
                  <a:gd name="connsiteY1" fmla="*/ 227330 h 230187"/>
                  <a:gd name="connsiteX2" fmla="*/ 120969 w 224349"/>
                  <a:gd name="connsiteY2" fmla="*/ 226259 h 230187"/>
                  <a:gd name="connsiteX3" fmla="*/ 96723 w 224349"/>
                  <a:gd name="connsiteY3" fmla="*/ 225227 h 230187"/>
                  <a:gd name="connsiteX4" fmla="*/ 10644 w 224349"/>
                  <a:gd name="connsiteY4" fmla="*/ 146249 h 230187"/>
                  <a:gd name="connsiteX5" fmla="*/ 8086 w 224349"/>
                  <a:gd name="connsiteY5" fmla="*/ 115570 h 230187"/>
                  <a:gd name="connsiteX6" fmla="*/ 4976 w 224349"/>
                  <a:gd name="connsiteY6" fmla="*/ 85447 h 230187"/>
                  <a:gd name="connsiteX7" fmla="*/ 42250 w 224349"/>
                  <a:gd name="connsiteY7" fmla="*/ 5001 h 230187"/>
                  <a:gd name="connsiteX8" fmla="*/ 63740 w 224349"/>
                  <a:gd name="connsiteY8" fmla="*/ 1230 h 230187"/>
                  <a:gd name="connsiteX9" fmla="*/ 89520 w 224349"/>
                  <a:gd name="connsiteY9" fmla="*/ 6945 h 230187"/>
                  <a:gd name="connsiteX10" fmla="*/ 112191 w 224349"/>
                  <a:gd name="connsiteY10" fmla="*/ 9565 h 230187"/>
                  <a:gd name="connsiteX11" fmla="*/ 139507 w 224349"/>
                  <a:gd name="connsiteY11" fmla="*/ 12144 h 230187"/>
                  <a:gd name="connsiteX12" fmla="*/ 212165 w 224349"/>
                  <a:gd name="connsiteY12" fmla="*/ 71398 h 230187"/>
                  <a:gd name="connsiteX13" fmla="*/ 221965 w 224349"/>
                  <a:gd name="connsiteY13" fmla="*/ 129620 h 230187"/>
                  <a:gd name="connsiteX14" fmla="*/ 223500 w 224349"/>
                  <a:gd name="connsiteY14" fmla="*/ 148828 h 230187"/>
                  <a:gd name="connsiteX15" fmla="*/ 203820 w 224349"/>
                  <a:gd name="connsiteY15" fmla="*/ 217964 h 230187"/>
                  <a:gd name="connsiteX16" fmla="*/ 177528 w 224349"/>
                  <a:gd name="connsiteY16" fmla="*/ 230942 h 230187"/>
                  <a:gd name="connsiteX17" fmla="*/ 149701 w 224349"/>
                  <a:gd name="connsiteY17" fmla="*/ 230426 h 230187"/>
                  <a:gd name="connsiteX18" fmla="*/ 135374 w 224349"/>
                  <a:gd name="connsiteY18" fmla="*/ 190421 h 230187"/>
                  <a:gd name="connsiteX19" fmla="*/ 173002 w 224349"/>
                  <a:gd name="connsiteY19" fmla="*/ 163910 h 230187"/>
                  <a:gd name="connsiteX20" fmla="*/ 168357 w 224349"/>
                  <a:gd name="connsiteY20" fmla="*/ 120253 h 230187"/>
                  <a:gd name="connsiteX21" fmla="*/ 118371 w 224349"/>
                  <a:gd name="connsiteY21" fmla="*/ 98425 h 230187"/>
                  <a:gd name="connsiteX22" fmla="*/ 90032 w 224349"/>
                  <a:gd name="connsiteY22" fmla="*/ 86995 h 230187"/>
                  <a:gd name="connsiteX23" fmla="*/ 88851 w 224349"/>
                  <a:gd name="connsiteY23" fmla="*/ 75267 h 230187"/>
                  <a:gd name="connsiteX24" fmla="*/ 88851 w 224349"/>
                  <a:gd name="connsiteY24" fmla="*/ 75267 h 230187"/>
                  <a:gd name="connsiteX25" fmla="*/ 89001 w 224349"/>
                  <a:gd name="connsiteY25" fmla="*/ 75089 h 230187"/>
                  <a:gd name="connsiteX26" fmla="*/ 110137 w 224349"/>
                  <a:gd name="connsiteY26" fmla="*/ 66239 h 230187"/>
                  <a:gd name="connsiteX27" fmla="*/ 140522 w 224349"/>
                  <a:gd name="connsiteY27" fmla="*/ 82868 h 230187"/>
                  <a:gd name="connsiteX28" fmla="*/ 162682 w 224349"/>
                  <a:gd name="connsiteY28" fmla="*/ 91718 h 230187"/>
                  <a:gd name="connsiteX29" fmla="*/ 160635 w 224349"/>
                  <a:gd name="connsiteY29" fmla="*/ 56356 h 230187"/>
                  <a:gd name="connsiteX30" fmla="*/ 114230 w 224349"/>
                  <a:gd name="connsiteY30" fmla="*/ 42347 h 230187"/>
                  <a:gd name="connsiteX31" fmla="*/ 65779 w 224349"/>
                  <a:gd name="connsiteY31" fmla="*/ 57428 h 230187"/>
                  <a:gd name="connsiteX32" fmla="*/ 56018 w 224349"/>
                  <a:gd name="connsiteY32" fmla="*/ 83384 h 230187"/>
                  <a:gd name="connsiteX33" fmla="*/ 66290 w 224349"/>
                  <a:gd name="connsiteY33" fmla="*/ 108863 h 230187"/>
                  <a:gd name="connsiteX34" fmla="*/ 111160 w 224349"/>
                  <a:gd name="connsiteY34" fmla="*/ 127556 h 230187"/>
                  <a:gd name="connsiteX35" fmla="*/ 140522 w 224349"/>
                  <a:gd name="connsiteY35" fmla="*/ 140057 h 230187"/>
                  <a:gd name="connsiteX36" fmla="*/ 143632 w 224349"/>
                  <a:gd name="connsiteY36" fmla="*/ 149384 h 230187"/>
                  <a:gd name="connsiteX37" fmla="*/ 138987 w 224349"/>
                  <a:gd name="connsiteY37" fmla="*/ 159782 h 230187"/>
                  <a:gd name="connsiteX38" fmla="*/ 111672 w 224349"/>
                  <a:gd name="connsiteY38" fmla="*/ 168116 h 230187"/>
                  <a:gd name="connsiteX39" fmla="*/ 84356 w 224349"/>
                  <a:gd name="connsiteY39" fmla="*/ 148273 h 230187"/>
                  <a:gd name="connsiteX40" fmla="*/ 68376 w 224349"/>
                  <a:gd name="connsiteY40" fmla="*/ 134779 h 230187"/>
                  <a:gd name="connsiteX41" fmla="*/ 56018 w 224349"/>
                  <a:gd name="connsiteY41" fmla="*/ 163354 h 230187"/>
                  <a:gd name="connsiteX42" fmla="*/ 93094 w 224349"/>
                  <a:gd name="connsiteY42" fmla="*/ 190381 h 230187"/>
                  <a:gd name="connsiteX43" fmla="*/ 135878 w 224349"/>
                  <a:gd name="connsiteY43" fmla="*/ 190381 h 23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24349" h="230187">
                    <a:moveTo>
                      <a:pt x="149307" y="230426"/>
                    </a:moveTo>
                    <a:cubicBezTo>
                      <a:pt x="146198" y="229394"/>
                      <a:pt x="141436" y="228362"/>
                      <a:pt x="138995" y="227330"/>
                    </a:cubicBezTo>
                    <a:cubicBezTo>
                      <a:pt x="136555" y="226298"/>
                      <a:pt x="132304" y="225743"/>
                      <a:pt x="120969" y="226259"/>
                    </a:cubicBezTo>
                    <a:cubicBezTo>
                      <a:pt x="112872" y="226759"/>
                      <a:pt x="104749" y="226413"/>
                      <a:pt x="96723" y="225227"/>
                    </a:cubicBezTo>
                    <a:cubicBezTo>
                      <a:pt x="55321" y="217853"/>
                      <a:pt x="21822" y="187119"/>
                      <a:pt x="10644" y="146249"/>
                    </a:cubicBezTo>
                    <a:cubicBezTo>
                      <a:pt x="8597" y="138311"/>
                      <a:pt x="8086" y="134342"/>
                      <a:pt x="8086" y="115570"/>
                    </a:cubicBezTo>
                    <a:cubicBezTo>
                      <a:pt x="8086" y="95290"/>
                      <a:pt x="7574" y="93742"/>
                      <a:pt x="4976" y="85447"/>
                    </a:cubicBezTo>
                    <a:cubicBezTo>
                      <a:pt x="-6761" y="52856"/>
                      <a:pt x="9924" y="16836"/>
                      <a:pt x="42250" y="5001"/>
                    </a:cubicBezTo>
                    <a:cubicBezTo>
                      <a:pt x="49138" y="2481"/>
                      <a:pt x="56411" y="1203"/>
                      <a:pt x="63740" y="1230"/>
                    </a:cubicBezTo>
                    <a:cubicBezTo>
                      <a:pt x="72627" y="1361"/>
                      <a:pt x="81397" y="3306"/>
                      <a:pt x="89520" y="6945"/>
                    </a:cubicBezTo>
                    <a:cubicBezTo>
                      <a:pt x="93653" y="9049"/>
                      <a:pt x="96211" y="9565"/>
                      <a:pt x="112191" y="9565"/>
                    </a:cubicBezTo>
                    <a:cubicBezTo>
                      <a:pt x="126636" y="9565"/>
                      <a:pt x="132304" y="10081"/>
                      <a:pt x="139507" y="12144"/>
                    </a:cubicBezTo>
                    <a:cubicBezTo>
                      <a:pt x="171325" y="19884"/>
                      <a:pt x="198007" y="41640"/>
                      <a:pt x="212165" y="71398"/>
                    </a:cubicBezTo>
                    <a:cubicBezTo>
                      <a:pt x="220902" y="89456"/>
                      <a:pt x="224303" y="109665"/>
                      <a:pt x="221965" y="129620"/>
                    </a:cubicBezTo>
                    <a:cubicBezTo>
                      <a:pt x="220942" y="141050"/>
                      <a:pt x="220942" y="142081"/>
                      <a:pt x="223500" y="148828"/>
                    </a:cubicBezTo>
                    <a:cubicBezTo>
                      <a:pt x="231766" y="173760"/>
                      <a:pt x="223941" y="201248"/>
                      <a:pt x="203820" y="217964"/>
                    </a:cubicBezTo>
                    <a:cubicBezTo>
                      <a:pt x="195889" y="223826"/>
                      <a:pt x="186986" y="228219"/>
                      <a:pt x="177528" y="230942"/>
                    </a:cubicBezTo>
                    <a:cubicBezTo>
                      <a:pt x="168310" y="232617"/>
                      <a:pt x="158852" y="232442"/>
                      <a:pt x="149701" y="230426"/>
                    </a:cubicBezTo>
                    <a:close/>
                    <a:moveTo>
                      <a:pt x="135374" y="190421"/>
                    </a:moveTo>
                    <a:cubicBezTo>
                      <a:pt x="152417" y="186769"/>
                      <a:pt x="167334" y="176371"/>
                      <a:pt x="173002" y="163910"/>
                    </a:cubicBezTo>
                    <a:cubicBezTo>
                      <a:pt x="180252" y="149729"/>
                      <a:pt x="178426" y="132560"/>
                      <a:pt x="168357" y="120253"/>
                    </a:cubicBezTo>
                    <a:cubicBezTo>
                      <a:pt x="160131" y="110887"/>
                      <a:pt x="147772" y="105688"/>
                      <a:pt x="118371" y="98425"/>
                    </a:cubicBezTo>
                    <a:cubicBezTo>
                      <a:pt x="98691" y="93742"/>
                      <a:pt x="94165" y="91678"/>
                      <a:pt x="90032" y="86995"/>
                    </a:cubicBezTo>
                    <a:cubicBezTo>
                      <a:pt x="86494" y="84086"/>
                      <a:pt x="85966" y="78835"/>
                      <a:pt x="88851" y="75267"/>
                    </a:cubicBezTo>
                    <a:cubicBezTo>
                      <a:pt x="88851" y="75267"/>
                      <a:pt x="88851" y="75267"/>
                      <a:pt x="88851" y="75267"/>
                    </a:cubicBezTo>
                    <a:lnTo>
                      <a:pt x="89001" y="75089"/>
                    </a:lnTo>
                    <a:cubicBezTo>
                      <a:pt x="92071" y="69890"/>
                      <a:pt x="99825" y="66755"/>
                      <a:pt x="110137" y="66239"/>
                    </a:cubicBezTo>
                    <a:cubicBezTo>
                      <a:pt x="125054" y="65207"/>
                      <a:pt x="131785" y="68858"/>
                      <a:pt x="140522" y="82868"/>
                    </a:cubicBezTo>
                    <a:cubicBezTo>
                      <a:pt x="147214" y="93266"/>
                      <a:pt x="153944" y="95885"/>
                      <a:pt x="162682" y="91718"/>
                    </a:cubicBezTo>
                    <a:cubicBezTo>
                      <a:pt x="174017" y="86003"/>
                      <a:pt x="172994" y="67270"/>
                      <a:pt x="160635" y="56356"/>
                    </a:cubicBezTo>
                    <a:cubicBezTo>
                      <a:pt x="148827" y="46514"/>
                      <a:pt x="135878" y="42347"/>
                      <a:pt x="114230" y="42347"/>
                    </a:cubicBezTo>
                    <a:cubicBezTo>
                      <a:pt x="91559" y="42347"/>
                      <a:pt x="76091" y="47030"/>
                      <a:pt x="65779" y="57428"/>
                    </a:cubicBezTo>
                    <a:cubicBezTo>
                      <a:pt x="57553" y="65723"/>
                      <a:pt x="56018" y="70406"/>
                      <a:pt x="56018" y="83384"/>
                    </a:cubicBezTo>
                    <a:cubicBezTo>
                      <a:pt x="56018" y="96361"/>
                      <a:pt x="57553" y="101045"/>
                      <a:pt x="66290" y="108863"/>
                    </a:cubicBezTo>
                    <a:cubicBezTo>
                      <a:pt x="75579" y="117713"/>
                      <a:pt x="83333" y="120769"/>
                      <a:pt x="111160" y="127556"/>
                    </a:cubicBezTo>
                    <a:cubicBezTo>
                      <a:pt x="130840" y="132239"/>
                      <a:pt x="135878" y="134858"/>
                      <a:pt x="140522" y="140057"/>
                    </a:cubicBezTo>
                    <a:cubicBezTo>
                      <a:pt x="142774" y="142609"/>
                      <a:pt x="143899" y="145979"/>
                      <a:pt x="143632" y="149384"/>
                    </a:cubicBezTo>
                    <a:cubicBezTo>
                      <a:pt x="144128" y="153452"/>
                      <a:pt x="142337" y="157460"/>
                      <a:pt x="138987" y="159782"/>
                    </a:cubicBezTo>
                    <a:cubicBezTo>
                      <a:pt x="132808" y="166013"/>
                      <a:pt x="123519" y="168632"/>
                      <a:pt x="111672" y="168116"/>
                    </a:cubicBezTo>
                    <a:cubicBezTo>
                      <a:pt x="97739" y="167085"/>
                      <a:pt x="91559" y="162917"/>
                      <a:pt x="84356" y="148273"/>
                    </a:cubicBezTo>
                    <a:cubicBezTo>
                      <a:pt x="79200" y="138430"/>
                      <a:pt x="75068" y="134779"/>
                      <a:pt x="68376" y="134779"/>
                    </a:cubicBezTo>
                    <a:cubicBezTo>
                      <a:pt x="53420" y="134779"/>
                      <a:pt x="48264" y="147241"/>
                      <a:pt x="56018" y="163354"/>
                    </a:cubicBezTo>
                    <a:cubicBezTo>
                      <a:pt x="62709" y="177403"/>
                      <a:pt x="76091" y="186730"/>
                      <a:pt x="93094" y="190381"/>
                    </a:cubicBezTo>
                    <a:cubicBezTo>
                      <a:pt x="107283" y="192445"/>
                      <a:pt x="121689" y="192445"/>
                      <a:pt x="135878" y="19038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2592907-88B6-4932-BA68-122DD295484A}"/>
                  </a:ext>
                </a:extLst>
              </p:cNvPr>
              <p:cNvSpPr/>
              <p:nvPr/>
            </p:nvSpPr>
            <p:spPr>
              <a:xfrm>
                <a:off x="9907925" y="5131642"/>
                <a:ext cx="216477" cy="218281"/>
              </a:xfrm>
              <a:custGeom>
                <a:avLst/>
                <a:gdLst>
                  <a:gd name="connsiteX0" fmla="*/ 110088 w 216477"/>
                  <a:gd name="connsiteY0" fmla="*/ 1230 h 218281"/>
                  <a:gd name="connsiteX1" fmla="*/ 1220 w 216477"/>
                  <a:gd name="connsiteY1" fmla="*/ 111006 h 218281"/>
                  <a:gd name="connsiteX2" fmla="*/ 110088 w 216477"/>
                  <a:gd name="connsiteY2" fmla="*/ 220781 h 218281"/>
                  <a:gd name="connsiteX3" fmla="*/ 218957 w 216477"/>
                  <a:gd name="connsiteY3" fmla="*/ 111006 h 218281"/>
                  <a:gd name="connsiteX4" fmla="*/ 218957 w 216477"/>
                  <a:gd name="connsiteY4" fmla="*/ 110926 h 218281"/>
                  <a:gd name="connsiteX5" fmla="*/ 110088 w 216477"/>
                  <a:gd name="connsiteY5" fmla="*/ 1230 h 218281"/>
                  <a:gd name="connsiteX6" fmla="*/ 189240 w 216477"/>
                  <a:gd name="connsiteY6" fmla="*/ 64532 h 218281"/>
                  <a:gd name="connsiteX7" fmla="*/ 158973 w 216477"/>
                  <a:gd name="connsiteY7" fmla="*/ 64532 h 218281"/>
                  <a:gd name="connsiteX8" fmla="*/ 149841 w 216477"/>
                  <a:gd name="connsiteY8" fmla="*/ 35957 h 218281"/>
                  <a:gd name="connsiteX9" fmla="*/ 144331 w 216477"/>
                  <a:gd name="connsiteY9" fmla="*/ 25320 h 218281"/>
                  <a:gd name="connsiteX10" fmla="*/ 189240 w 216477"/>
                  <a:gd name="connsiteY10" fmla="*/ 64532 h 218281"/>
                  <a:gd name="connsiteX11" fmla="*/ 201678 w 216477"/>
                  <a:gd name="connsiteY11" fmla="*/ 110926 h 218281"/>
                  <a:gd name="connsiteX12" fmla="*/ 198135 w 216477"/>
                  <a:gd name="connsiteY12" fmla="*/ 136485 h 218281"/>
                  <a:gd name="connsiteX13" fmla="*/ 162436 w 216477"/>
                  <a:gd name="connsiteY13" fmla="*/ 136485 h 218281"/>
                  <a:gd name="connsiteX14" fmla="*/ 163814 w 216477"/>
                  <a:gd name="connsiteY14" fmla="*/ 110966 h 218281"/>
                  <a:gd name="connsiteX15" fmla="*/ 162003 w 216477"/>
                  <a:gd name="connsiteY15" fmla="*/ 81954 h 218281"/>
                  <a:gd name="connsiteX16" fmla="*/ 197033 w 216477"/>
                  <a:gd name="connsiteY16" fmla="*/ 81954 h 218281"/>
                  <a:gd name="connsiteX17" fmla="*/ 201678 w 216477"/>
                  <a:gd name="connsiteY17" fmla="*/ 110926 h 218281"/>
                  <a:gd name="connsiteX18" fmla="*/ 110167 w 216477"/>
                  <a:gd name="connsiteY18" fmla="*/ 203319 h 218281"/>
                  <a:gd name="connsiteX19" fmla="*/ 86118 w 216477"/>
                  <a:gd name="connsiteY19" fmla="*/ 178871 h 218281"/>
                  <a:gd name="connsiteX20" fmla="*/ 78246 w 216477"/>
                  <a:gd name="connsiteY20" fmla="*/ 153947 h 218281"/>
                  <a:gd name="connsiteX21" fmla="*/ 142245 w 216477"/>
                  <a:gd name="connsiteY21" fmla="*/ 153947 h 218281"/>
                  <a:gd name="connsiteX22" fmla="*/ 134373 w 216477"/>
                  <a:gd name="connsiteY22" fmla="*/ 178871 h 218281"/>
                  <a:gd name="connsiteX23" fmla="*/ 110167 w 216477"/>
                  <a:gd name="connsiteY23" fmla="*/ 203319 h 218281"/>
                  <a:gd name="connsiteX24" fmla="*/ 75176 w 216477"/>
                  <a:gd name="connsiteY24" fmla="*/ 136525 h 218281"/>
                  <a:gd name="connsiteX25" fmla="*/ 75609 w 216477"/>
                  <a:gd name="connsiteY25" fmla="*/ 82153 h 218281"/>
                  <a:gd name="connsiteX26" fmla="*/ 144567 w 216477"/>
                  <a:gd name="connsiteY26" fmla="*/ 82153 h 218281"/>
                  <a:gd name="connsiteX27" fmla="*/ 145039 w 216477"/>
                  <a:gd name="connsiteY27" fmla="*/ 136683 h 218281"/>
                  <a:gd name="connsiteX28" fmla="*/ 18617 w 216477"/>
                  <a:gd name="connsiteY28" fmla="*/ 111006 h 218281"/>
                  <a:gd name="connsiteX29" fmla="*/ 23182 w 216477"/>
                  <a:gd name="connsiteY29" fmla="*/ 82153 h 218281"/>
                  <a:gd name="connsiteX30" fmla="*/ 58212 w 216477"/>
                  <a:gd name="connsiteY30" fmla="*/ 82153 h 218281"/>
                  <a:gd name="connsiteX31" fmla="*/ 56402 w 216477"/>
                  <a:gd name="connsiteY31" fmla="*/ 111164 h 218281"/>
                  <a:gd name="connsiteX32" fmla="*/ 57976 w 216477"/>
                  <a:gd name="connsiteY32" fmla="*/ 136525 h 218281"/>
                  <a:gd name="connsiteX33" fmla="*/ 22120 w 216477"/>
                  <a:gd name="connsiteY33" fmla="*/ 136525 h 218281"/>
                  <a:gd name="connsiteX34" fmla="*/ 18617 w 216477"/>
                  <a:gd name="connsiteY34" fmla="*/ 111006 h 218281"/>
                  <a:gd name="connsiteX35" fmla="*/ 110088 w 216477"/>
                  <a:gd name="connsiteY35" fmla="*/ 18653 h 218281"/>
                  <a:gd name="connsiteX36" fmla="*/ 134098 w 216477"/>
                  <a:gd name="connsiteY36" fmla="*/ 43100 h 218281"/>
                  <a:gd name="connsiteX37" fmla="*/ 141300 w 216477"/>
                  <a:gd name="connsiteY37" fmla="*/ 64532 h 218281"/>
                  <a:gd name="connsiteX38" fmla="*/ 78915 w 216477"/>
                  <a:gd name="connsiteY38" fmla="*/ 64532 h 218281"/>
                  <a:gd name="connsiteX39" fmla="*/ 86079 w 216477"/>
                  <a:gd name="connsiteY39" fmla="*/ 43061 h 218281"/>
                  <a:gd name="connsiteX40" fmla="*/ 110088 w 216477"/>
                  <a:gd name="connsiteY40" fmla="*/ 18653 h 218281"/>
                  <a:gd name="connsiteX41" fmla="*/ 75845 w 216477"/>
                  <a:gd name="connsiteY41" fmla="*/ 25360 h 218281"/>
                  <a:gd name="connsiteX42" fmla="*/ 70335 w 216477"/>
                  <a:gd name="connsiteY42" fmla="*/ 35996 h 218281"/>
                  <a:gd name="connsiteX43" fmla="*/ 61204 w 216477"/>
                  <a:gd name="connsiteY43" fmla="*/ 64571 h 218281"/>
                  <a:gd name="connsiteX44" fmla="*/ 30976 w 216477"/>
                  <a:gd name="connsiteY44" fmla="*/ 64571 h 218281"/>
                  <a:gd name="connsiteX45" fmla="*/ 75845 w 216477"/>
                  <a:gd name="connsiteY45" fmla="*/ 25360 h 218281"/>
                  <a:gd name="connsiteX46" fmla="*/ 29086 w 216477"/>
                  <a:gd name="connsiteY46" fmla="*/ 153947 h 218281"/>
                  <a:gd name="connsiteX47" fmla="*/ 60574 w 216477"/>
                  <a:gd name="connsiteY47" fmla="*/ 153947 h 218281"/>
                  <a:gd name="connsiteX48" fmla="*/ 70493 w 216477"/>
                  <a:gd name="connsiteY48" fmla="*/ 186015 h 218281"/>
                  <a:gd name="connsiteX49" fmla="*/ 75964 w 216477"/>
                  <a:gd name="connsiteY49" fmla="*/ 196612 h 218281"/>
                  <a:gd name="connsiteX50" fmla="*/ 29086 w 216477"/>
                  <a:gd name="connsiteY50" fmla="*/ 153947 h 218281"/>
                  <a:gd name="connsiteX51" fmla="*/ 144567 w 216477"/>
                  <a:gd name="connsiteY51" fmla="*/ 196612 h 218281"/>
                  <a:gd name="connsiteX52" fmla="*/ 150038 w 216477"/>
                  <a:gd name="connsiteY52" fmla="*/ 185975 h 218281"/>
                  <a:gd name="connsiteX53" fmla="*/ 159917 w 216477"/>
                  <a:gd name="connsiteY53" fmla="*/ 153908 h 218281"/>
                  <a:gd name="connsiteX54" fmla="*/ 191405 w 216477"/>
                  <a:gd name="connsiteY54" fmla="*/ 153908 h 218281"/>
                  <a:gd name="connsiteX55" fmla="*/ 144567 w 216477"/>
                  <a:gd name="connsiteY55" fmla="*/ 196612 h 218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16477" h="218281">
                    <a:moveTo>
                      <a:pt x="110088" y="1230"/>
                    </a:moveTo>
                    <a:cubicBezTo>
                      <a:pt x="49962" y="1230"/>
                      <a:pt x="1220" y="50379"/>
                      <a:pt x="1220" y="111006"/>
                    </a:cubicBezTo>
                    <a:cubicBezTo>
                      <a:pt x="1220" y="171632"/>
                      <a:pt x="49962" y="220781"/>
                      <a:pt x="110088" y="220781"/>
                    </a:cubicBezTo>
                    <a:cubicBezTo>
                      <a:pt x="170215" y="220781"/>
                      <a:pt x="218957" y="171632"/>
                      <a:pt x="218957" y="111006"/>
                    </a:cubicBezTo>
                    <a:lnTo>
                      <a:pt x="218957" y="110926"/>
                    </a:lnTo>
                    <a:cubicBezTo>
                      <a:pt x="218827" y="50367"/>
                      <a:pt x="170148" y="1317"/>
                      <a:pt x="110088" y="1230"/>
                    </a:cubicBezTo>
                    <a:close/>
                    <a:moveTo>
                      <a:pt x="189240" y="64532"/>
                    </a:moveTo>
                    <a:lnTo>
                      <a:pt x="158973" y="64532"/>
                    </a:lnTo>
                    <a:cubicBezTo>
                      <a:pt x="156897" y="54721"/>
                      <a:pt x="153837" y="45144"/>
                      <a:pt x="149841" y="35957"/>
                    </a:cubicBezTo>
                    <a:cubicBezTo>
                      <a:pt x="148205" y="32309"/>
                      <a:pt x="146365" y="28757"/>
                      <a:pt x="144331" y="25320"/>
                    </a:cubicBezTo>
                    <a:cubicBezTo>
                      <a:pt x="163172" y="33051"/>
                      <a:pt x="178958" y="46835"/>
                      <a:pt x="189240" y="64532"/>
                    </a:cubicBezTo>
                    <a:close/>
                    <a:moveTo>
                      <a:pt x="201678" y="110926"/>
                    </a:moveTo>
                    <a:cubicBezTo>
                      <a:pt x="201694" y="119570"/>
                      <a:pt x="200501" y="128174"/>
                      <a:pt x="198135" y="136485"/>
                    </a:cubicBezTo>
                    <a:lnTo>
                      <a:pt x="162436" y="136485"/>
                    </a:lnTo>
                    <a:cubicBezTo>
                      <a:pt x="163358" y="128012"/>
                      <a:pt x="163818" y="119491"/>
                      <a:pt x="163814" y="110966"/>
                    </a:cubicBezTo>
                    <a:cubicBezTo>
                      <a:pt x="163819" y="101266"/>
                      <a:pt x="163214" y="91579"/>
                      <a:pt x="162003" y="81954"/>
                    </a:cubicBezTo>
                    <a:lnTo>
                      <a:pt x="197033" y="81954"/>
                    </a:lnTo>
                    <a:cubicBezTo>
                      <a:pt x="200121" y="91297"/>
                      <a:pt x="201690" y="101080"/>
                      <a:pt x="201678" y="110926"/>
                    </a:cubicBezTo>
                    <a:close/>
                    <a:moveTo>
                      <a:pt x="110167" y="203319"/>
                    </a:moveTo>
                    <a:cubicBezTo>
                      <a:pt x="101941" y="203319"/>
                      <a:pt x="92967" y="194191"/>
                      <a:pt x="86118" y="178871"/>
                    </a:cubicBezTo>
                    <a:cubicBezTo>
                      <a:pt x="82695" y="170842"/>
                      <a:pt x="80058" y="162496"/>
                      <a:pt x="78246" y="153947"/>
                    </a:cubicBezTo>
                    <a:lnTo>
                      <a:pt x="142245" y="153947"/>
                    </a:lnTo>
                    <a:cubicBezTo>
                      <a:pt x="140469" y="162504"/>
                      <a:pt x="137832" y="170854"/>
                      <a:pt x="134373" y="178871"/>
                    </a:cubicBezTo>
                    <a:cubicBezTo>
                      <a:pt x="127328" y="194151"/>
                      <a:pt x="118354" y="203319"/>
                      <a:pt x="110167" y="203319"/>
                    </a:cubicBezTo>
                    <a:close/>
                    <a:moveTo>
                      <a:pt x="75176" y="136525"/>
                    </a:moveTo>
                    <a:cubicBezTo>
                      <a:pt x="73060" y="118455"/>
                      <a:pt x="73205" y="100187"/>
                      <a:pt x="75609" y="82153"/>
                    </a:cubicBezTo>
                    <a:lnTo>
                      <a:pt x="144567" y="82153"/>
                    </a:lnTo>
                    <a:cubicBezTo>
                      <a:pt x="147022" y="100234"/>
                      <a:pt x="147181" y="118562"/>
                      <a:pt x="145039" y="136683"/>
                    </a:cubicBezTo>
                    <a:close/>
                    <a:moveTo>
                      <a:pt x="18617" y="111006"/>
                    </a:moveTo>
                    <a:cubicBezTo>
                      <a:pt x="18592" y="101203"/>
                      <a:pt x="20134" y="91460"/>
                      <a:pt x="23182" y="82153"/>
                    </a:cubicBezTo>
                    <a:lnTo>
                      <a:pt x="58212" y="82153"/>
                    </a:lnTo>
                    <a:cubicBezTo>
                      <a:pt x="57002" y="91777"/>
                      <a:pt x="56397" y="101465"/>
                      <a:pt x="56402" y="111164"/>
                    </a:cubicBezTo>
                    <a:cubicBezTo>
                      <a:pt x="56449" y="119642"/>
                      <a:pt x="56975" y="128107"/>
                      <a:pt x="57976" y="136525"/>
                    </a:cubicBezTo>
                    <a:lnTo>
                      <a:pt x="22120" y="136525"/>
                    </a:lnTo>
                    <a:cubicBezTo>
                      <a:pt x="19774" y="128226"/>
                      <a:pt x="18595" y="119634"/>
                      <a:pt x="18617" y="111006"/>
                    </a:cubicBezTo>
                    <a:close/>
                    <a:moveTo>
                      <a:pt x="110088" y="18653"/>
                    </a:moveTo>
                    <a:cubicBezTo>
                      <a:pt x="118275" y="18653"/>
                      <a:pt x="127249" y="27781"/>
                      <a:pt x="134098" y="43100"/>
                    </a:cubicBezTo>
                    <a:cubicBezTo>
                      <a:pt x="137122" y="50014"/>
                      <a:pt x="139532" y="57185"/>
                      <a:pt x="141300" y="64532"/>
                    </a:cubicBezTo>
                    <a:lnTo>
                      <a:pt x="78915" y="64532"/>
                    </a:lnTo>
                    <a:cubicBezTo>
                      <a:pt x="80654" y="57170"/>
                      <a:pt x="83051" y="49986"/>
                      <a:pt x="86079" y="43061"/>
                    </a:cubicBezTo>
                    <a:cubicBezTo>
                      <a:pt x="92927" y="27781"/>
                      <a:pt x="101901" y="18653"/>
                      <a:pt x="110088" y="18653"/>
                    </a:cubicBezTo>
                    <a:close/>
                    <a:moveTo>
                      <a:pt x="75845" y="25360"/>
                    </a:moveTo>
                    <a:cubicBezTo>
                      <a:pt x="73796" y="28789"/>
                      <a:pt x="71956" y="32341"/>
                      <a:pt x="70335" y="35996"/>
                    </a:cubicBezTo>
                    <a:cubicBezTo>
                      <a:pt x="66339" y="45184"/>
                      <a:pt x="63280" y="54760"/>
                      <a:pt x="61204" y="64571"/>
                    </a:cubicBezTo>
                    <a:lnTo>
                      <a:pt x="30976" y="64571"/>
                    </a:lnTo>
                    <a:cubicBezTo>
                      <a:pt x="41222" y="46859"/>
                      <a:pt x="57001" y="33071"/>
                      <a:pt x="75845" y="25360"/>
                    </a:cubicBezTo>
                    <a:close/>
                    <a:moveTo>
                      <a:pt x="29086" y="153947"/>
                    </a:moveTo>
                    <a:lnTo>
                      <a:pt x="60574" y="153947"/>
                    </a:lnTo>
                    <a:cubicBezTo>
                      <a:pt x="62701" y="164973"/>
                      <a:pt x="66027" y="175724"/>
                      <a:pt x="70493" y="186015"/>
                    </a:cubicBezTo>
                    <a:cubicBezTo>
                      <a:pt x="72093" y="189658"/>
                      <a:pt x="73920" y="193198"/>
                      <a:pt x="75964" y="196612"/>
                    </a:cubicBezTo>
                    <a:cubicBezTo>
                      <a:pt x="55842" y="188400"/>
                      <a:pt x="39240" y="173291"/>
                      <a:pt x="29086" y="153947"/>
                    </a:cubicBezTo>
                    <a:close/>
                    <a:moveTo>
                      <a:pt x="144567" y="196612"/>
                    </a:moveTo>
                    <a:cubicBezTo>
                      <a:pt x="146603" y="193183"/>
                      <a:pt x="148430" y="189630"/>
                      <a:pt x="150038" y="185975"/>
                    </a:cubicBezTo>
                    <a:cubicBezTo>
                      <a:pt x="154490" y="175684"/>
                      <a:pt x="157803" y="164929"/>
                      <a:pt x="159917" y="153908"/>
                    </a:cubicBezTo>
                    <a:lnTo>
                      <a:pt x="191405" y="153908"/>
                    </a:lnTo>
                    <a:cubicBezTo>
                      <a:pt x="181262" y="173255"/>
                      <a:pt x="164677" y="188376"/>
                      <a:pt x="144567" y="196612"/>
                    </a:cubicBezTo>
                    <a:close/>
                  </a:path>
                </a:pathLst>
              </a:custGeom>
              <a:solidFill>
                <a:schemeClr val="tx1"/>
              </a:solidFill>
              <a:ln w="39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47" name="Picture 4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612F7006-06F1-47F0-ADAF-BCDF0E9D3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0602" y="5111465"/>
                <a:ext cx="241002" cy="242615"/>
              </a:xfrm>
              <a:prstGeom prst="rect">
                <a:avLst/>
              </a:prstGeom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2617-20C9-4255-8F9D-A873C3FD52A5}"/>
                </a:ext>
              </a:extLst>
            </p:cNvPr>
            <p:cNvSpPr/>
            <p:nvPr/>
          </p:nvSpPr>
          <p:spPr bwMode="auto">
            <a:xfrm>
              <a:off x="6915278" y="1959671"/>
              <a:ext cx="4709160" cy="2747179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</a:pP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Accelerate bot development with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an integrated environment and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pre-built templates</a:t>
              </a:r>
            </a:p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</a:pP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Engage your audience easily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across multiple channels</a:t>
              </a:r>
            </a:p>
          </p:txBody>
        </p:sp>
      </p:grpSp>
      <p:sp>
        <p:nvSpPr>
          <p:cNvPr id="48" name="plus" title="Icon of a plus sign">
            <a:extLst>
              <a:ext uri="{FF2B5EF4-FFF2-40B4-BE49-F238E27FC236}">
                <a16:creationId xmlns:a16="http://schemas.microsoft.com/office/drawing/2014/main" id="{D1E9EF89-09CA-4DD6-8BB9-6F817ADE43D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587" y="3940029"/>
            <a:ext cx="486827" cy="486827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25400" cap="sq">
            <a:solidFill>
              <a:schemeClr val="bg2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C897ED5-12B8-497B-B8B4-4E428EFC4AA4}"/>
              </a:ext>
            </a:extLst>
          </p:cNvPr>
          <p:cNvSpPr txBox="1">
            <a:spLocks/>
          </p:cNvSpPr>
          <p:nvPr/>
        </p:nvSpPr>
        <p:spPr>
          <a:xfrm>
            <a:off x="998911" y="1323903"/>
            <a:ext cx="3867150" cy="738664"/>
          </a:xfrm>
          <a:prstGeom prst="rect">
            <a:avLst/>
          </a:prstGeom>
        </p:spPr>
        <p:txBody>
          <a:bodyPr vert="horz" wrap="square" lIns="0" tIns="0" rIns="0" bIns="292608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altLang="en-US" sz="3200">
                <a:gradFill>
                  <a:gsLst>
                    <a:gs pos="22523">
                      <a:schemeClr val="accent1"/>
                    </a:gs>
                    <a:gs pos="62000">
                      <a:schemeClr val="accent1"/>
                    </a:gs>
                  </a:gsLst>
                  <a:lin ang="5400000" scaled="0"/>
                </a:gradFill>
              </a:rPr>
              <a:t>Cognitive services</a:t>
            </a:r>
            <a:endParaRPr lang="en-US" sz="3200">
              <a:gradFill>
                <a:gsLst>
                  <a:gs pos="22523">
                    <a:schemeClr val="accent1"/>
                  </a:gs>
                  <a:gs pos="6200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D6D108D8-20A3-4025-9F1A-6EA129EB3434}"/>
              </a:ext>
            </a:extLst>
          </p:cNvPr>
          <p:cNvSpPr txBox="1">
            <a:spLocks/>
          </p:cNvSpPr>
          <p:nvPr/>
        </p:nvSpPr>
        <p:spPr>
          <a:xfrm>
            <a:off x="7748342" y="1323903"/>
            <a:ext cx="3043033" cy="738664"/>
          </a:xfrm>
          <a:prstGeom prst="rect">
            <a:avLst/>
          </a:prstGeom>
        </p:spPr>
        <p:txBody>
          <a:bodyPr vert="horz" wrap="square" lIns="0" tIns="0" rIns="0" bIns="292608" rtlCol="0" anchor="b" anchorCtr="0">
            <a:spAutoFit/>
          </a:bodyPr>
          <a:lstStyle>
            <a:defPPr>
              <a:defRPr lang="en-US"/>
            </a:defPPr>
            <a:lvl1pPr algn="ctr" defTabSz="932742">
              <a:lnSpc>
                <a:spcPct val="90000"/>
              </a:lnSpc>
              <a:spcBef>
                <a:spcPct val="0"/>
              </a:spcBef>
              <a:buNone/>
              <a:defRPr sz="3200" b="0" cap="none" spc="-50" baseline="0">
                <a:ln w="3175">
                  <a:noFill/>
                </a:ln>
                <a:gradFill>
                  <a:gsLst>
                    <a:gs pos="22523">
                      <a:schemeClr val="accent1"/>
                    </a:gs>
                    <a:gs pos="62000">
                      <a:schemeClr val="accent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US"/>
              <a:t>Bot service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C7B852B-3C1E-47CC-BE3C-6FAE8C2FAD32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99EEE0-61D8-4B72-8582-4EF603CA0228}"/>
              </a:ext>
            </a:extLst>
          </p:cNvPr>
          <p:cNvSpPr/>
          <p:nvPr/>
        </p:nvSpPr>
        <p:spPr bwMode="auto">
          <a:xfrm>
            <a:off x="10376199" y="798080"/>
            <a:ext cx="955008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350FA1F-3B13-4FC6-811D-8BAC849594D0}"/>
              </a:ext>
            </a:extLst>
          </p:cNvPr>
          <p:cNvSpPr/>
          <p:nvPr/>
        </p:nvSpPr>
        <p:spPr bwMode="auto">
          <a:xfrm>
            <a:off x="11566020" y="798080"/>
            <a:ext cx="22000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1E0586-48CF-4D0E-B7F6-9C7E5BB3BBE7}"/>
              </a:ext>
            </a:extLst>
          </p:cNvPr>
          <p:cNvSpPr/>
          <p:nvPr/>
        </p:nvSpPr>
        <p:spPr bwMode="auto">
          <a:xfrm>
            <a:off x="11222383" y="798080"/>
            <a:ext cx="241664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6D17C47-DC22-423E-8AB6-B71D0DC96719}"/>
              </a:ext>
            </a:extLst>
          </p:cNvPr>
          <p:cNvGrpSpPr>
            <a:grpSpLocks noChangeAspect="1"/>
          </p:cNvGrpSpPr>
          <p:nvPr/>
        </p:nvGrpSpPr>
        <p:grpSpPr>
          <a:xfrm>
            <a:off x="11613271" y="519188"/>
            <a:ext cx="118872" cy="118872"/>
            <a:chOff x="4835154" y="4377083"/>
            <a:chExt cx="658368" cy="65836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BAFB54-85E2-4681-B157-6E00EF1AB0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68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E8F27AB-55E4-4DE1-A2B5-8DEAACBB7A2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0" cap="sq">
              <a:solidFill>
                <a:schemeClr val="accent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11A6035-942A-4624-9E48-27DEAC0B2F97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359168"/>
            <a:ext cx="438912" cy="438912"/>
            <a:chOff x="4835154" y="2639459"/>
            <a:chExt cx="658368" cy="65836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00C141B-9406-464D-9B91-9080799F1E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C3366742-3EAB-4B8E-A203-3E2DEE4A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922A58-7FE2-4974-A282-65BB79F1DCFC}"/>
              </a:ext>
            </a:extLst>
          </p:cNvPr>
          <p:cNvGrpSpPr>
            <a:grpSpLocks noChangeAspect="1"/>
          </p:cNvGrpSpPr>
          <p:nvPr/>
        </p:nvGrpSpPr>
        <p:grpSpPr>
          <a:xfrm>
            <a:off x="11283779" y="519188"/>
            <a:ext cx="118872" cy="118872"/>
            <a:chOff x="4835154" y="3508271"/>
            <a:chExt cx="658368" cy="65836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DA74F71-F600-478D-BA1C-CFC44AA4CA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7010B717-50A5-44CE-9F9B-4EB1E4DAF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36E164-8B03-4835-8073-25FAA7E15A9A}"/>
              </a:ext>
            </a:extLst>
          </p:cNvPr>
          <p:cNvGrpSpPr/>
          <p:nvPr/>
        </p:nvGrpSpPr>
        <p:grpSpPr>
          <a:xfrm>
            <a:off x="577906" y="2080321"/>
            <a:ext cx="4709160" cy="4206241"/>
            <a:chOff x="577906" y="2080321"/>
            <a:chExt cx="4709160" cy="420624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87F2BB-F5CE-408F-BADA-695A944B264C}"/>
                </a:ext>
              </a:extLst>
            </p:cNvPr>
            <p:cNvSpPr/>
            <p:nvPr/>
          </p:nvSpPr>
          <p:spPr bwMode="auto">
            <a:xfrm>
              <a:off x="577906" y="4827500"/>
              <a:ext cx="4709160" cy="14590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25A6AAC-296B-453A-930C-CFDE79990623}"/>
                </a:ext>
              </a:extLst>
            </p:cNvPr>
            <p:cNvSpPr/>
            <p:nvPr/>
          </p:nvSpPr>
          <p:spPr bwMode="auto">
            <a:xfrm>
              <a:off x="577906" y="2080321"/>
              <a:ext cx="4709160" cy="2747179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  <a:defRPr/>
              </a:pP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Infuse your apps with powerful,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pre-trained AI models</a:t>
              </a:r>
            </a:p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  <a:defRPr/>
              </a:pP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Customize easily and tailor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to your needs</a:t>
              </a:r>
            </a:p>
            <a:p>
              <a:pPr lvl="0" algn="ctr" defTabSz="699111">
                <a:lnSpc>
                  <a:spcPct val="90000"/>
                </a:lnSpc>
                <a:spcBef>
                  <a:spcPts val="1800"/>
                </a:spcBef>
                <a:defRPr/>
              </a:pPr>
              <a:r>
                <a:rPr lang="en-US" kern="0">
                  <a:ln w="3175">
                    <a:noFill/>
                  </a:ln>
                  <a:gradFill>
                    <a:gsLst>
                      <a:gs pos="57522">
                        <a:srgbClr val="FFFFFF"/>
                      </a:gs>
                      <a:gs pos="75000">
                        <a:srgbClr val="FFFFFF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Use language of your choice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6D3609-3624-4643-8B29-AA72EFE2B2C0}"/>
                </a:ext>
              </a:extLst>
            </p:cNvPr>
            <p:cNvGrpSpPr/>
            <p:nvPr/>
          </p:nvGrpSpPr>
          <p:grpSpPr>
            <a:xfrm>
              <a:off x="1600510" y="5338160"/>
              <a:ext cx="2663952" cy="400001"/>
              <a:chOff x="1172590" y="5071371"/>
              <a:chExt cx="2663952" cy="40000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2E9AE83-7B85-4906-BFAA-05E2644CC17A}"/>
                  </a:ext>
                </a:extLst>
              </p:cNvPr>
              <p:cNvSpPr txBox="1"/>
              <p:nvPr/>
            </p:nvSpPr>
            <p:spPr>
              <a:xfrm>
                <a:off x="1172590" y="5071371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Decision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9DF837B-7DB7-48A3-AA32-D56C3F5B3A0E}"/>
                  </a:ext>
                </a:extLst>
              </p:cNvPr>
              <p:cNvSpPr txBox="1"/>
              <p:nvPr/>
            </p:nvSpPr>
            <p:spPr>
              <a:xfrm>
                <a:off x="2047366" y="5071371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Language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EDA5B13-A459-4B1E-8953-C94F9833894D}"/>
                  </a:ext>
                </a:extLst>
              </p:cNvPr>
              <p:cNvSpPr txBox="1"/>
              <p:nvPr/>
            </p:nvSpPr>
            <p:spPr>
              <a:xfrm>
                <a:off x="2922142" y="5071371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Speech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A096296-CE81-456E-AE48-3AAACC2EE7E3}"/>
                  </a:ext>
                </a:extLst>
              </p:cNvPr>
              <p:cNvSpPr txBox="1"/>
              <p:nvPr/>
            </p:nvSpPr>
            <p:spPr>
              <a:xfrm>
                <a:off x="1556829" y="5319023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Vision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D2B1B86-A3F3-461F-9570-79FD4450A856}"/>
                  </a:ext>
                </a:extLst>
              </p:cNvPr>
              <p:cNvSpPr txBox="1"/>
              <p:nvPr/>
            </p:nvSpPr>
            <p:spPr>
              <a:xfrm>
                <a:off x="2431605" y="5319023"/>
                <a:ext cx="914400" cy="152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99111" rtl="0" eaLnBrk="1" fontAlgn="auto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95495">
                          <a:schemeClr val="tx1"/>
                        </a:gs>
                        <a:gs pos="88288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Segoe UI" panose="020B0502040204020203" pitchFamily="34" charset="0"/>
                  </a:rPr>
                  <a:t>Web Search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24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7.40741E-7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3.7037E-6 L -0.00052 0.0710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/>
      <p:bldP spid="49" grpId="1"/>
      <p:bldP spid="50" grpId="0"/>
      <p:bldP spid="5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C10040-9F37-461F-8AAC-58F89D0F79DE}"/>
              </a:ext>
            </a:extLst>
          </p:cNvPr>
          <p:cNvSpPr/>
          <p:nvPr/>
        </p:nvSpPr>
        <p:spPr bwMode="auto">
          <a:xfrm>
            <a:off x="8122833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34D9B9-6FD6-4B3A-9CC2-B05498C14593}"/>
              </a:ext>
            </a:extLst>
          </p:cNvPr>
          <p:cNvSpPr/>
          <p:nvPr/>
        </p:nvSpPr>
        <p:spPr bwMode="auto">
          <a:xfrm>
            <a:off x="4832477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1F5A40-18A6-473A-9DFF-CFFA5672DD61}"/>
              </a:ext>
            </a:extLst>
          </p:cNvPr>
          <p:cNvSpPr/>
          <p:nvPr/>
        </p:nvSpPr>
        <p:spPr bwMode="auto">
          <a:xfrm>
            <a:off x="1536954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12317E-7560-4EC8-A720-FE1700023E9E}"/>
              </a:ext>
            </a:extLst>
          </p:cNvPr>
          <p:cNvSpPr/>
          <p:nvPr/>
        </p:nvSpPr>
        <p:spPr bwMode="auto">
          <a:xfrm>
            <a:off x="1619250" y="4987462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8B6484-220D-4DCC-A9F6-FF6BB18CFF94}"/>
              </a:ext>
            </a:extLst>
          </p:cNvPr>
          <p:cNvSpPr/>
          <p:nvPr/>
        </p:nvSpPr>
        <p:spPr bwMode="auto">
          <a:xfrm>
            <a:off x="4914773" y="5040802"/>
            <a:ext cx="2377440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DE3699-6CFF-4F74-83CB-B7F2EAD016EC}"/>
              </a:ext>
            </a:extLst>
          </p:cNvPr>
          <p:cNvSpPr/>
          <p:nvPr/>
        </p:nvSpPr>
        <p:spPr bwMode="auto">
          <a:xfrm>
            <a:off x="8205129" y="4987462"/>
            <a:ext cx="2377440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Machine Learning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AI Infrastructure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C5D6530-762B-412A-B7F4-CA3C6AB3BD1B}"/>
              </a:ext>
            </a:extLst>
          </p:cNvPr>
          <p:cNvGrpSpPr>
            <a:grpSpLocks noChangeAspect="1"/>
          </p:cNvGrpSpPr>
          <p:nvPr/>
        </p:nvGrpSpPr>
        <p:grpSpPr>
          <a:xfrm>
            <a:off x="8863497" y="3420660"/>
            <a:ext cx="1060704" cy="1060704"/>
            <a:chOff x="4835154" y="4377083"/>
            <a:chExt cx="658368" cy="65836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4965B5-4F39-4484-9FC3-CEFDF717C4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44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1874D9BC-89A3-43AC-9DE3-D764E375C8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5875" cap="sq">
              <a:solidFill>
                <a:schemeClr val="bg1">
                  <a:lumMod val="75000"/>
                </a:schemeClr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5CCC3F-E6FB-4C7C-A1D1-537FA862592B}"/>
              </a:ext>
            </a:extLst>
          </p:cNvPr>
          <p:cNvGrpSpPr>
            <a:grpSpLocks noChangeAspect="1"/>
          </p:cNvGrpSpPr>
          <p:nvPr/>
        </p:nvGrpSpPr>
        <p:grpSpPr>
          <a:xfrm>
            <a:off x="2277618" y="3420660"/>
            <a:ext cx="1060704" cy="1060704"/>
            <a:chOff x="4835154" y="2639459"/>
            <a:chExt cx="658368" cy="65836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2BD3DF2-4C91-4C86-97DD-ED0C06DC215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4F9752D1-EDBD-4B11-A958-351CBCAEB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376EFC-8976-43F6-B869-D7B5C7773A1A}"/>
              </a:ext>
            </a:extLst>
          </p:cNvPr>
          <p:cNvGrpSpPr>
            <a:grpSpLocks noChangeAspect="1"/>
          </p:cNvGrpSpPr>
          <p:nvPr/>
        </p:nvGrpSpPr>
        <p:grpSpPr>
          <a:xfrm>
            <a:off x="5371973" y="3018324"/>
            <a:ext cx="1463040" cy="1463040"/>
            <a:chOff x="4835154" y="3508271"/>
            <a:chExt cx="658368" cy="65836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0F2B9FB-1E8B-4B91-94B3-50E72AE5768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E1651F9-3A15-41A6-ABB9-DCCE90D1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8224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Knowledge Mining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B166E5-FB42-4D6F-B4AE-CC9CFA4DF90F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D4C44-426A-43D9-9F07-2C858669D315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2760B5-2214-4439-BD4B-6C31DB0AB6E9}"/>
              </a:ext>
            </a:extLst>
          </p:cNvPr>
          <p:cNvSpPr/>
          <p:nvPr/>
        </p:nvSpPr>
        <p:spPr bwMode="auto">
          <a:xfrm>
            <a:off x="11566020" y="798080"/>
            <a:ext cx="22000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4C9C8-C3E4-4486-A5F4-A27D3B515DA4}"/>
              </a:ext>
            </a:extLst>
          </p:cNvPr>
          <p:cNvSpPr/>
          <p:nvPr/>
        </p:nvSpPr>
        <p:spPr bwMode="auto">
          <a:xfrm>
            <a:off x="10740384" y="798080"/>
            <a:ext cx="885622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3B562B-37DD-4498-A6D2-863EC5190F32}"/>
              </a:ext>
            </a:extLst>
          </p:cNvPr>
          <p:cNvGrpSpPr>
            <a:grpSpLocks noChangeAspect="1"/>
          </p:cNvGrpSpPr>
          <p:nvPr/>
        </p:nvGrpSpPr>
        <p:grpSpPr>
          <a:xfrm>
            <a:off x="11613271" y="519188"/>
            <a:ext cx="118872" cy="118872"/>
            <a:chOff x="4835154" y="4377083"/>
            <a:chExt cx="658368" cy="6583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085A6C-D794-4D57-999A-71F6023991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0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34DC7139-F99B-4FB3-B0CB-1CDB21E736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0" cap="sq">
              <a:solidFill>
                <a:schemeClr val="accent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DD6904-982A-4B0C-B398-B974AE4F368C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A49F66-5118-43C7-93B2-9A0956143A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5D9597-B3AB-4987-959A-376C2E930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572434-F0C2-4DCC-B28C-ED6CEF238D6F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359168"/>
            <a:ext cx="438912" cy="438912"/>
            <a:chOff x="4835154" y="3508271"/>
            <a:chExt cx="658368" cy="6583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6CFE5C-55C1-4166-A8C1-1739B09DC2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5203532-CBF0-417A-A806-98B855F8F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1FA66-0027-4EAB-BD3D-2898D918B8D4}"/>
              </a:ext>
            </a:extLst>
          </p:cNvPr>
          <p:cNvSpPr/>
          <p:nvPr/>
        </p:nvSpPr>
        <p:spPr bwMode="auto">
          <a:xfrm>
            <a:off x="1619250" y="7366626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BFA90-4AD5-4283-B319-77FF62EB0B25}"/>
              </a:ext>
            </a:extLst>
          </p:cNvPr>
          <p:cNvSpPr/>
          <p:nvPr/>
        </p:nvSpPr>
        <p:spPr bwMode="auto">
          <a:xfrm>
            <a:off x="4914773" y="7419966"/>
            <a:ext cx="2377440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1AC9A1-06F2-4658-B055-F6FFABAFB82D}"/>
              </a:ext>
            </a:extLst>
          </p:cNvPr>
          <p:cNvSpPr/>
          <p:nvPr/>
        </p:nvSpPr>
        <p:spPr bwMode="auto">
          <a:xfrm>
            <a:off x="8205129" y="7366626"/>
            <a:ext cx="2377440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Machine Learning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Azure AI Infrastructure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89FD0AB-37C8-41E9-BC80-58D0270DD5E3}"/>
              </a:ext>
            </a:extLst>
          </p:cNvPr>
          <p:cNvSpPr txBox="1">
            <a:spLocks/>
          </p:cNvSpPr>
          <p:nvPr/>
        </p:nvSpPr>
        <p:spPr>
          <a:xfrm>
            <a:off x="587375" y="-1194205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lang="en-US"/>
              <a:t>Azure AI</a:t>
            </a:r>
          </a:p>
        </p:txBody>
      </p:sp>
      <p:sp>
        <p:nvSpPr>
          <p:cNvPr id="21" name="arrow" title="Icon of an arrow">
            <a:extLst>
              <a:ext uri="{FF2B5EF4-FFF2-40B4-BE49-F238E27FC236}">
                <a16:creationId xmlns:a16="http://schemas.microsoft.com/office/drawing/2014/main" id="{66793359-6939-48A2-AF8E-2370C829B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271449" y="3920114"/>
            <a:ext cx="479614" cy="442570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25400" cap="sq">
            <a:solidFill>
              <a:schemeClr val="bg2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B946E9-9A81-44BB-AE1A-6390DCAEC991}"/>
              </a:ext>
            </a:extLst>
          </p:cNvPr>
          <p:cNvGrpSpPr/>
          <p:nvPr/>
        </p:nvGrpSpPr>
        <p:grpSpPr>
          <a:xfrm>
            <a:off x="8127999" y="2013761"/>
            <a:ext cx="3474720" cy="4255277"/>
            <a:chOff x="8127999" y="2013761"/>
            <a:chExt cx="3474720" cy="42552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CC6E76-985D-4190-8627-2906E902DA21}"/>
                </a:ext>
              </a:extLst>
            </p:cNvPr>
            <p:cNvSpPr/>
            <p:nvPr/>
          </p:nvSpPr>
          <p:spPr bwMode="auto">
            <a:xfrm>
              <a:off x="8127999" y="2013761"/>
              <a:ext cx="3474720" cy="4255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BA467F-39A3-440D-BEFA-137211C042B8}"/>
                </a:ext>
              </a:extLst>
            </p:cNvPr>
            <p:cNvSpPr/>
            <p:nvPr/>
          </p:nvSpPr>
          <p:spPr bwMode="auto">
            <a:xfrm>
              <a:off x="8127999" y="3927524"/>
              <a:ext cx="2832681" cy="132959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85216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ts val="4200"/>
                </a:spcBef>
                <a:spcAft>
                  <a:spcPct val="0"/>
                </a:spcAft>
                <a:buSzPct val="90000"/>
                <a:defRPr/>
              </a:pPr>
              <a:r>
                <a:rPr lang="en-US" sz="2400" kern="0">
                  <a:gradFill>
                    <a:gsLst>
                      <a:gs pos="2703">
                        <a:schemeClr val="tx1"/>
                      </a:gs>
                      <a:gs pos="16216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 Semilight" panose="020B0402040204020203" pitchFamily="34" charset="0"/>
                </a:rPr>
                <a:t>Unlock valuable information lying latent in all your content</a:t>
              </a:r>
            </a:p>
          </p:txBody>
        </p:sp>
        <p:sp>
          <p:nvSpPr>
            <p:cNvPr id="25" name="key" title="Icon of a key">
              <a:extLst>
                <a:ext uri="{FF2B5EF4-FFF2-40B4-BE49-F238E27FC236}">
                  <a16:creationId xmlns:a16="http://schemas.microsoft.com/office/drawing/2014/main" id="{71533546-22DB-476C-90D3-D98A2102FB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48442" y="3025680"/>
              <a:ext cx="592098" cy="589061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20F4CA-7039-491C-8392-0DB7C727AB51}"/>
              </a:ext>
            </a:extLst>
          </p:cNvPr>
          <p:cNvGrpSpPr/>
          <p:nvPr/>
        </p:nvGrpSpPr>
        <p:grpSpPr>
          <a:xfrm>
            <a:off x="587374" y="2013761"/>
            <a:ext cx="6307139" cy="4255277"/>
            <a:chOff x="587374" y="7976411"/>
            <a:chExt cx="6307139" cy="42552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49EE62-013C-4972-9170-2DFD83F3D12A}"/>
                </a:ext>
              </a:extLst>
            </p:cNvPr>
            <p:cNvSpPr/>
            <p:nvPr/>
          </p:nvSpPr>
          <p:spPr bwMode="auto">
            <a:xfrm>
              <a:off x="587374" y="7976411"/>
              <a:ext cx="6307139" cy="4255277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A955A8-F5CC-45F2-A00B-EB102A9D511D}"/>
                </a:ext>
              </a:extLst>
            </p:cNvPr>
            <p:cNvSpPr/>
            <p:nvPr/>
          </p:nvSpPr>
          <p:spPr bwMode="auto">
            <a:xfrm>
              <a:off x="1471878" y="11252959"/>
              <a:ext cx="4538130" cy="97872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585216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lvl="0" algn="ctr" defTabSz="913927" fontAlgn="base">
                <a:lnSpc>
                  <a:spcPct val="90000"/>
                </a:lnSpc>
                <a:spcBef>
                  <a:spcPts val="2400"/>
                </a:spcBef>
                <a:spcAft>
                  <a:spcPct val="0"/>
                </a:spcAft>
                <a:buSzPct val="90000"/>
                <a:defRPr/>
              </a:pPr>
              <a:r>
                <a:rPr lang="en-US" sz="2800" kern="0">
                  <a:gradFill>
                    <a:gsLst>
                      <a:gs pos="68142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latin typeface="+mj-lt"/>
                  <a:cs typeface="Segoe UI Semilight" panose="020B0402040204020203" pitchFamily="34" charset="0"/>
                </a:rPr>
                <a:t>Your business documents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252C51-3443-4DAD-B326-40462B2699A3}"/>
                </a:ext>
              </a:extLst>
            </p:cNvPr>
            <p:cNvGrpSpPr/>
            <p:nvPr/>
          </p:nvGrpSpPr>
          <p:grpSpPr>
            <a:xfrm>
              <a:off x="2535498" y="8461284"/>
              <a:ext cx="2410890" cy="2484243"/>
              <a:chOff x="2503883" y="2554514"/>
              <a:chExt cx="2410890" cy="248424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A64D694-7933-429C-A031-CF7DC4588283}"/>
                  </a:ext>
                </a:extLst>
              </p:cNvPr>
              <p:cNvGrpSpPr/>
              <p:nvPr/>
            </p:nvGrpSpPr>
            <p:grpSpPr>
              <a:xfrm>
                <a:off x="2503883" y="3881666"/>
                <a:ext cx="1143025" cy="1157091"/>
                <a:chOff x="4115666" y="5605620"/>
                <a:chExt cx="625062" cy="632754"/>
              </a:xfrm>
            </p:grpSpPr>
            <p:sp>
              <p:nvSpPr>
                <p:cNvPr id="48" name="document_3">
                  <a:extLst>
                    <a:ext uri="{FF2B5EF4-FFF2-40B4-BE49-F238E27FC236}">
                      <a16:creationId xmlns:a16="http://schemas.microsoft.com/office/drawing/2014/main" id="{08AB673E-583E-465A-B248-92F4DDF0A77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194257" y="5605620"/>
                  <a:ext cx="546471" cy="632754"/>
                </a:xfrm>
                <a:custGeom>
                  <a:avLst/>
                  <a:gdLst>
                    <a:gd name="T0" fmla="*/ 54 w 288"/>
                    <a:gd name="T1" fmla="*/ 334 h 334"/>
                    <a:gd name="T2" fmla="*/ 237 w 288"/>
                    <a:gd name="T3" fmla="*/ 334 h 334"/>
                    <a:gd name="T4" fmla="*/ 288 w 288"/>
                    <a:gd name="T5" fmla="*/ 283 h 334"/>
                    <a:gd name="T6" fmla="*/ 102 w 288"/>
                    <a:gd name="T7" fmla="*/ 283 h 334"/>
                    <a:gd name="T8" fmla="*/ 51 w 288"/>
                    <a:gd name="T9" fmla="*/ 334 h 334"/>
                    <a:gd name="T10" fmla="*/ 0 w 288"/>
                    <a:gd name="T11" fmla="*/ 283 h 334"/>
                    <a:gd name="T12" fmla="*/ 0 w 288"/>
                    <a:gd name="T13" fmla="*/ 0 h 334"/>
                    <a:gd name="T14" fmla="*/ 256 w 288"/>
                    <a:gd name="T15" fmla="*/ 0 h 334"/>
                    <a:gd name="T16" fmla="*/ 256 w 288"/>
                    <a:gd name="T17" fmla="*/ 282 h 334"/>
                    <a:gd name="T18" fmla="*/ 90 w 288"/>
                    <a:gd name="T19" fmla="*/ 76 h 334"/>
                    <a:gd name="T20" fmla="*/ 220 w 288"/>
                    <a:gd name="T21" fmla="*/ 76 h 334"/>
                    <a:gd name="T22" fmla="*/ 38 w 288"/>
                    <a:gd name="T23" fmla="*/ 76 h 334"/>
                    <a:gd name="T24" fmla="*/ 64 w 288"/>
                    <a:gd name="T25" fmla="*/ 76 h 334"/>
                    <a:gd name="T26" fmla="*/ 90 w 288"/>
                    <a:gd name="T27" fmla="*/ 153 h 334"/>
                    <a:gd name="T28" fmla="*/ 220 w 288"/>
                    <a:gd name="T29" fmla="*/ 153 h 334"/>
                    <a:gd name="T30" fmla="*/ 38 w 288"/>
                    <a:gd name="T31" fmla="*/ 153 h 334"/>
                    <a:gd name="T32" fmla="*/ 64 w 288"/>
                    <a:gd name="T33" fmla="*/ 153 h 334"/>
                    <a:gd name="T34" fmla="*/ 90 w 288"/>
                    <a:gd name="T35" fmla="*/ 230 h 334"/>
                    <a:gd name="T36" fmla="*/ 220 w 288"/>
                    <a:gd name="T37" fmla="*/ 230 h 334"/>
                    <a:gd name="T38" fmla="*/ 38 w 288"/>
                    <a:gd name="T39" fmla="*/ 230 h 334"/>
                    <a:gd name="T40" fmla="*/ 64 w 288"/>
                    <a:gd name="T41" fmla="*/ 23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88" h="334">
                      <a:moveTo>
                        <a:pt x="54" y="334"/>
                      </a:moveTo>
                      <a:cubicBezTo>
                        <a:pt x="237" y="334"/>
                        <a:pt x="237" y="334"/>
                        <a:pt x="237" y="334"/>
                      </a:cubicBezTo>
                      <a:cubicBezTo>
                        <a:pt x="265" y="334"/>
                        <a:pt x="288" y="311"/>
                        <a:pt x="288" y="283"/>
                      </a:cubicBezTo>
                      <a:cubicBezTo>
                        <a:pt x="102" y="283"/>
                        <a:pt x="102" y="283"/>
                        <a:pt x="102" y="283"/>
                      </a:cubicBezTo>
                      <a:cubicBezTo>
                        <a:pt x="102" y="311"/>
                        <a:pt x="79" y="334"/>
                        <a:pt x="51" y="334"/>
                      </a:cubicBezTo>
                      <a:cubicBezTo>
                        <a:pt x="23" y="334"/>
                        <a:pt x="0" y="311"/>
                        <a:pt x="0" y="28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56" y="0"/>
                        <a:pt x="256" y="0"/>
                        <a:pt x="256" y="0"/>
                      </a:cubicBezTo>
                      <a:cubicBezTo>
                        <a:pt x="256" y="282"/>
                        <a:pt x="256" y="282"/>
                        <a:pt x="256" y="282"/>
                      </a:cubicBezTo>
                      <a:moveTo>
                        <a:pt x="90" y="76"/>
                      </a:moveTo>
                      <a:cubicBezTo>
                        <a:pt x="220" y="76"/>
                        <a:pt x="220" y="76"/>
                        <a:pt x="220" y="76"/>
                      </a:cubicBezTo>
                      <a:moveTo>
                        <a:pt x="38" y="76"/>
                      </a:moveTo>
                      <a:cubicBezTo>
                        <a:pt x="64" y="76"/>
                        <a:pt x="64" y="76"/>
                        <a:pt x="64" y="76"/>
                      </a:cubicBezTo>
                      <a:moveTo>
                        <a:pt x="90" y="153"/>
                      </a:moveTo>
                      <a:cubicBezTo>
                        <a:pt x="220" y="153"/>
                        <a:pt x="220" y="153"/>
                        <a:pt x="220" y="153"/>
                      </a:cubicBezTo>
                      <a:moveTo>
                        <a:pt x="38" y="153"/>
                      </a:moveTo>
                      <a:cubicBezTo>
                        <a:pt x="64" y="153"/>
                        <a:pt x="64" y="153"/>
                        <a:pt x="64" y="153"/>
                      </a:cubicBezTo>
                      <a:moveTo>
                        <a:pt x="90" y="230"/>
                      </a:moveTo>
                      <a:cubicBezTo>
                        <a:pt x="220" y="230"/>
                        <a:pt x="220" y="230"/>
                        <a:pt x="220" y="230"/>
                      </a:cubicBezTo>
                      <a:moveTo>
                        <a:pt x="38" y="230"/>
                      </a:moveTo>
                      <a:cubicBezTo>
                        <a:pt x="64" y="230"/>
                        <a:pt x="64" y="230"/>
                        <a:pt x="64" y="230"/>
                      </a:cubicBezTo>
                    </a:path>
                  </a:pathLst>
                </a:cu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1A60823-5F49-4B40-BD55-BEA165CD9B2D}"/>
                    </a:ext>
                  </a:extLst>
                </p:cNvPr>
                <p:cNvGrpSpPr/>
                <p:nvPr/>
              </p:nvGrpSpPr>
              <p:grpSpPr>
                <a:xfrm rot="18900000">
                  <a:off x="4115666" y="5829542"/>
                  <a:ext cx="72331" cy="367289"/>
                  <a:chOff x="3041882" y="5797533"/>
                  <a:chExt cx="83993" cy="560330"/>
                </a:xfrm>
                <a:solidFill>
                  <a:schemeClr val="bg1"/>
                </a:solidFill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A025DA1D-35EC-4140-A095-F51E102713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51230" y="5937195"/>
                    <a:ext cx="65297" cy="3124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 cap="rnd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1" name="Triangle 506">
                    <a:extLst>
                      <a:ext uri="{FF2B5EF4-FFF2-40B4-BE49-F238E27FC236}">
                        <a16:creationId xmlns:a16="http://schemas.microsoft.com/office/drawing/2014/main" id="{C0D8CAA4-5CFE-4806-9C57-E8F64CB77368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3053520" y="6250172"/>
                    <a:ext cx="60576" cy="107691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28575" cap="rnd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EE0603F-0897-48B4-B6A9-B0E3540DDC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41882" y="5851378"/>
                    <a:ext cx="83993" cy="858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 cap="rnd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8C23525F-5066-4389-82B5-B1F7C5E814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51230" y="5797533"/>
                    <a:ext cx="65297" cy="5384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28575" cap="rnd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solidFill>
                        <a:prstClr val="black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5B9D9BC6-5317-4228-8290-9AA16C833CDC}"/>
                      </a:ext>
                    </a:extLst>
                  </p:cNvPr>
                  <p:cNvCxnSpPr/>
                  <p:nvPr/>
                </p:nvCxnSpPr>
                <p:spPr>
                  <a:xfrm>
                    <a:off x="3068665" y="6304017"/>
                    <a:ext cx="3028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77DF641-6905-476E-873E-8F118D108E2C}"/>
                  </a:ext>
                </a:extLst>
              </p:cNvPr>
              <p:cNvGrpSpPr/>
              <p:nvPr/>
            </p:nvGrpSpPr>
            <p:grpSpPr>
              <a:xfrm>
                <a:off x="3231799" y="2554514"/>
                <a:ext cx="889259" cy="1088573"/>
                <a:chOff x="3234003" y="4140810"/>
                <a:chExt cx="293717" cy="35954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7065C070-25C0-4D31-975A-32B4AC616FEC}"/>
                    </a:ext>
                  </a:extLst>
                </p:cNvPr>
                <p:cNvGrpSpPr/>
                <p:nvPr/>
              </p:nvGrpSpPr>
              <p:grpSpPr>
                <a:xfrm flipH="1">
                  <a:off x="3234003" y="4140810"/>
                  <a:ext cx="293717" cy="359549"/>
                  <a:chOff x="3003960" y="3685414"/>
                  <a:chExt cx="403310" cy="493707"/>
                </a:xfrm>
              </p:grpSpPr>
              <p:sp>
                <p:nvSpPr>
                  <p:cNvPr id="46" name="Snip Single Corner Rectangle 26">
                    <a:extLst>
                      <a:ext uri="{FF2B5EF4-FFF2-40B4-BE49-F238E27FC236}">
                        <a16:creationId xmlns:a16="http://schemas.microsoft.com/office/drawing/2014/main" id="{DAD683B1-F9E0-4810-B83A-04C0EFE3D4C3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003960" y="3685414"/>
                    <a:ext cx="403310" cy="493707"/>
                  </a:xfrm>
                  <a:prstGeom prst="snip1Rect">
                    <a:avLst>
                      <a:gd name="adj" fmla="val 28736"/>
                    </a:avLst>
                  </a:prstGeom>
                  <a:noFill/>
                  <a:ln w="28575">
                    <a:solidFill>
                      <a:schemeClr val="bg1"/>
                    </a:solidFill>
                    <a:miter lim="800000"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7" name="Triangle 27">
                    <a:extLst>
                      <a:ext uri="{FF2B5EF4-FFF2-40B4-BE49-F238E27FC236}">
                        <a16:creationId xmlns:a16="http://schemas.microsoft.com/office/drawing/2014/main" id="{211EEB13-05F7-4E46-8945-F37A0FB2D032}"/>
                      </a:ext>
                    </a:extLst>
                  </p:cNvPr>
                  <p:cNvSpPr/>
                  <p:nvPr/>
                </p:nvSpPr>
                <p:spPr bwMode="auto">
                  <a:xfrm rot="8100000">
                    <a:off x="3010906" y="3730317"/>
                    <a:ext cx="160049" cy="8093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bg1"/>
                    </a:solidFill>
                    <a:beve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38" name="Line 47">
                  <a:extLst>
                    <a:ext uri="{FF2B5EF4-FFF2-40B4-BE49-F238E27FC236}">
                      <a16:creationId xmlns:a16="http://schemas.microsoft.com/office/drawing/2014/main" id="{53C91EB2-7E8C-4468-B797-F3106C2AA8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69249" y="4197376"/>
                  <a:ext cx="143859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48">
                  <a:extLst>
                    <a:ext uri="{FF2B5EF4-FFF2-40B4-BE49-F238E27FC236}">
                      <a16:creationId xmlns:a16="http://schemas.microsoft.com/office/drawing/2014/main" id="{2E48E1AF-92C1-41D9-86A5-06DC1806F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3813" y="4258200"/>
                  <a:ext cx="148190" cy="133814"/>
                </a:xfrm>
                <a:prstGeom prst="rect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49">
                  <a:extLst>
                    <a:ext uri="{FF2B5EF4-FFF2-40B4-BE49-F238E27FC236}">
                      <a16:creationId xmlns:a16="http://schemas.microsoft.com/office/drawing/2014/main" id="{75D178A1-D5DA-46AB-9121-4C70C5E7B8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3813" y="4312942"/>
                  <a:ext cx="148190" cy="72989"/>
                </a:xfrm>
                <a:custGeom>
                  <a:avLst/>
                  <a:gdLst>
                    <a:gd name="T0" fmla="*/ 268 w 268"/>
                    <a:gd name="T1" fmla="*/ 132 h 132"/>
                    <a:gd name="T2" fmla="*/ 179 w 268"/>
                    <a:gd name="T3" fmla="*/ 44 h 132"/>
                    <a:gd name="T4" fmla="*/ 156 w 268"/>
                    <a:gd name="T5" fmla="*/ 66 h 132"/>
                    <a:gd name="T6" fmla="*/ 89 w 268"/>
                    <a:gd name="T7" fmla="*/ 0 h 132"/>
                    <a:gd name="T8" fmla="*/ 0 w 268"/>
                    <a:gd name="T9" fmla="*/ 88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8" h="132">
                      <a:moveTo>
                        <a:pt x="268" y="132"/>
                      </a:moveTo>
                      <a:lnTo>
                        <a:pt x="179" y="44"/>
                      </a:lnTo>
                      <a:lnTo>
                        <a:pt x="156" y="66"/>
                      </a:lnTo>
                      <a:lnTo>
                        <a:pt x="89" y="0"/>
                      </a:lnTo>
                      <a:lnTo>
                        <a:pt x="0" y="88"/>
                      </a:lnTo>
                    </a:path>
                  </a:pathLst>
                </a:cu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Line 50">
                  <a:extLst>
                    <a:ext uri="{FF2B5EF4-FFF2-40B4-BE49-F238E27FC236}">
                      <a16:creationId xmlns:a16="http://schemas.microsoft.com/office/drawing/2014/main" id="{114A7552-4D7C-436B-90F0-F6570C22A6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9249" y="4261242"/>
                  <a:ext cx="49765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Line 51">
                  <a:extLst>
                    <a:ext uri="{FF2B5EF4-FFF2-40B4-BE49-F238E27FC236}">
                      <a16:creationId xmlns:a16="http://schemas.microsoft.com/office/drawing/2014/main" id="{A3544C0E-24D6-4255-BA9D-B3E1329A4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9249" y="4325108"/>
                  <a:ext cx="49765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Line 52">
                  <a:extLst>
                    <a:ext uri="{FF2B5EF4-FFF2-40B4-BE49-F238E27FC236}">
                      <a16:creationId xmlns:a16="http://schemas.microsoft.com/office/drawing/2014/main" id="{02BBE430-4C75-4332-A84B-94967B183E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9249" y="4388974"/>
                  <a:ext cx="49765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Line 54">
                  <a:extLst>
                    <a:ext uri="{FF2B5EF4-FFF2-40B4-BE49-F238E27FC236}">
                      <a16:creationId xmlns:a16="http://schemas.microsoft.com/office/drawing/2014/main" id="{3D261835-58D1-48D3-B1A2-1B04B81132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9250" y="4452839"/>
                  <a:ext cx="222754" cy="0"/>
                </a:xfrm>
                <a:prstGeom prst="line">
                  <a:avLst/>
                </a:prstGeom>
                <a:noFill/>
                <a:ln w="285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56">
                  <a:extLst>
                    <a:ext uri="{FF2B5EF4-FFF2-40B4-BE49-F238E27FC236}">
                      <a16:creationId xmlns:a16="http://schemas.microsoft.com/office/drawing/2014/main" id="{7B4D89F9-9A71-46C9-A60A-88BDBD2CF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2791" y="4282530"/>
                  <a:ext cx="24883" cy="24330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57C477E-8277-4F05-B5A9-C6F35368D064}"/>
                  </a:ext>
                </a:extLst>
              </p:cNvPr>
              <p:cNvGrpSpPr/>
              <p:nvPr/>
            </p:nvGrpSpPr>
            <p:grpSpPr>
              <a:xfrm>
                <a:off x="4025514" y="3806627"/>
                <a:ext cx="889259" cy="1088573"/>
                <a:chOff x="4098616" y="2540836"/>
                <a:chExt cx="889259" cy="108857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2B647F0-F494-42B7-9D72-FC7DE976978C}"/>
                    </a:ext>
                  </a:extLst>
                </p:cNvPr>
                <p:cNvSpPr txBox="1"/>
                <p:nvPr/>
              </p:nvSpPr>
              <p:spPr>
                <a:xfrm>
                  <a:off x="4313838" y="2888620"/>
                  <a:ext cx="619849" cy="55399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gradFill>
                        <a:gsLst>
                          <a:gs pos="68142">
                            <a:schemeClr val="bg1"/>
                          </a:gs>
                          <a:gs pos="49000">
                            <a:schemeClr val="bg1"/>
                          </a:gs>
                        </a:gsLst>
                        <a:lin ang="0" scaled="0"/>
                      </a:gradFill>
                      <a:effectLst/>
                      <a:uLnTx/>
                      <a:uFillTx/>
                      <a:ea typeface="+mn-ea"/>
                      <a:cs typeface="Segoe UI Semilight" panose="020B0402040204020203" pitchFamily="34" charset="0"/>
                    </a:rPr>
                    <a:t>Form 5471</a:t>
                  </a: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55EABB6-765B-40AE-AAF2-19D6D3104822}"/>
                    </a:ext>
                  </a:extLst>
                </p:cNvPr>
                <p:cNvGrpSpPr/>
                <p:nvPr/>
              </p:nvGrpSpPr>
              <p:grpSpPr>
                <a:xfrm>
                  <a:off x="4098616" y="2540836"/>
                  <a:ext cx="889259" cy="1088573"/>
                  <a:chOff x="3003960" y="3685414"/>
                  <a:chExt cx="403310" cy="493707"/>
                </a:xfrm>
              </p:grpSpPr>
              <p:sp>
                <p:nvSpPr>
                  <p:cNvPr id="35" name="Snip Single Corner Rectangle 26">
                    <a:extLst>
                      <a:ext uri="{FF2B5EF4-FFF2-40B4-BE49-F238E27FC236}">
                        <a16:creationId xmlns:a16="http://schemas.microsoft.com/office/drawing/2014/main" id="{D7A75FF2-10B2-4033-87B7-CF460CF8CDB4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003960" y="3685414"/>
                    <a:ext cx="403310" cy="493707"/>
                  </a:xfrm>
                  <a:prstGeom prst="snip1Rect">
                    <a:avLst>
                      <a:gd name="adj" fmla="val 28736"/>
                    </a:avLst>
                  </a:prstGeom>
                  <a:noFill/>
                  <a:ln w="28575">
                    <a:solidFill>
                      <a:schemeClr val="bg1"/>
                    </a:solidFill>
                    <a:miter lim="800000"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Triangle 27">
                    <a:extLst>
                      <a:ext uri="{FF2B5EF4-FFF2-40B4-BE49-F238E27FC236}">
                        <a16:creationId xmlns:a16="http://schemas.microsoft.com/office/drawing/2014/main" id="{9BC060B1-1E15-4C60-B2FD-CFAC6C22E934}"/>
                      </a:ext>
                    </a:extLst>
                  </p:cNvPr>
                  <p:cNvSpPr/>
                  <p:nvPr/>
                </p:nvSpPr>
                <p:spPr bwMode="auto">
                  <a:xfrm rot="8100000">
                    <a:off x="3010906" y="3730317"/>
                    <a:ext cx="160049" cy="8093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bg1"/>
                    </a:solidFill>
                    <a:beve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77025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75E-6 -3.7037E-6 L -0.00053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-3.7037E-6 L -0.00053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4.81481E-6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Knowledge Mining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What does Knowledge Mining do?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8582EF-FAFC-4424-85E2-937210147C1C}"/>
              </a:ext>
            </a:extLst>
          </p:cNvPr>
          <p:cNvGrpSpPr/>
          <p:nvPr/>
        </p:nvGrpSpPr>
        <p:grpSpPr>
          <a:xfrm>
            <a:off x="586296" y="2013761"/>
            <a:ext cx="1899285" cy="4255277"/>
            <a:chOff x="586296" y="2013761"/>
            <a:chExt cx="1899285" cy="42552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28CBBC-0B35-42A8-A6D7-83676CCAEEB6}"/>
                </a:ext>
              </a:extLst>
            </p:cNvPr>
            <p:cNvSpPr/>
            <p:nvPr/>
          </p:nvSpPr>
          <p:spPr bwMode="auto">
            <a:xfrm>
              <a:off x="586296" y="2013761"/>
              <a:ext cx="1899285" cy="4255277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  <a:t>Documents</a:t>
              </a:r>
            </a:p>
          </p:txBody>
        </p:sp>
        <p:sp>
          <p:nvSpPr>
            <p:cNvPr id="6" name="document_3">
              <a:extLst>
                <a:ext uri="{FF2B5EF4-FFF2-40B4-BE49-F238E27FC236}">
                  <a16:creationId xmlns:a16="http://schemas.microsoft.com/office/drawing/2014/main" id="{29AE2045-A04F-436D-BDA7-94B4C26684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68425" y="3831648"/>
              <a:ext cx="535026" cy="619502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A64A9A-EC07-415C-841E-92AD13C73929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71544-4F27-4848-8AF0-1980B73B36B4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9622C-404D-41D6-8A80-7AD489B35009}"/>
              </a:ext>
            </a:extLst>
          </p:cNvPr>
          <p:cNvSpPr/>
          <p:nvPr/>
        </p:nvSpPr>
        <p:spPr bwMode="auto">
          <a:xfrm>
            <a:off x="11566020" y="798080"/>
            <a:ext cx="22000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F40767-F434-4AC8-8E77-CECFB56EA3E2}"/>
              </a:ext>
            </a:extLst>
          </p:cNvPr>
          <p:cNvSpPr/>
          <p:nvPr/>
        </p:nvSpPr>
        <p:spPr bwMode="auto">
          <a:xfrm>
            <a:off x="10740384" y="798080"/>
            <a:ext cx="885622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8083B0-E443-4A99-8176-7DFD0D2635D9}"/>
              </a:ext>
            </a:extLst>
          </p:cNvPr>
          <p:cNvGrpSpPr>
            <a:grpSpLocks noChangeAspect="1"/>
          </p:cNvGrpSpPr>
          <p:nvPr/>
        </p:nvGrpSpPr>
        <p:grpSpPr>
          <a:xfrm>
            <a:off x="11613271" y="519188"/>
            <a:ext cx="118872" cy="118872"/>
            <a:chOff x="4835154" y="4377083"/>
            <a:chExt cx="658368" cy="6583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4B9E70-9ADA-41B0-AD9F-40A0481E510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3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095B6583-B791-4A3A-9EC1-1DD7091D5F6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0" cap="sq">
              <a:solidFill>
                <a:schemeClr val="accent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D730D0-B0A6-46A5-99CF-3C7A7CF3963D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68AD3E-9AB6-47FE-8569-8B3B1B8CA0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17647D8-584C-4536-8750-7304960E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BCEF1A-37E4-4E89-A140-CB96AB636BC6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359168"/>
            <a:ext cx="438912" cy="438912"/>
            <a:chOff x="4835154" y="3508271"/>
            <a:chExt cx="658368" cy="65836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11832F-AF0E-4721-8EE3-4CD0C6D2EE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E39956A-A2DE-4485-8C72-B9132C82D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sp>
        <p:nvSpPr>
          <p:cNvPr id="20" name="arrow" title="Icon of an arrow">
            <a:extLst>
              <a:ext uri="{FF2B5EF4-FFF2-40B4-BE49-F238E27FC236}">
                <a16:creationId xmlns:a16="http://schemas.microsoft.com/office/drawing/2014/main" id="{99997AA3-E6A3-4C0A-9FD2-7AD03B99EC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41000" y="4003999"/>
            <a:ext cx="297803" cy="274801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19050" cap="sq">
            <a:solidFill>
              <a:schemeClr val="bg2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21" name="arrow" title="Icon of an arrow">
            <a:extLst>
              <a:ext uri="{FF2B5EF4-FFF2-40B4-BE49-F238E27FC236}">
                <a16:creationId xmlns:a16="http://schemas.microsoft.com/office/drawing/2014/main" id="{0E5662E3-D057-4DBE-8593-471655DB2E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53198" y="4003999"/>
            <a:ext cx="297803" cy="274801"/>
          </a:xfrm>
          <a:custGeom>
            <a:avLst/>
            <a:gdLst>
              <a:gd name="T0" fmla="*/ 133 w 246"/>
              <a:gd name="T1" fmla="*/ 0 h 227"/>
              <a:gd name="T2" fmla="*/ 246 w 246"/>
              <a:gd name="T3" fmla="*/ 113 h 227"/>
              <a:gd name="T4" fmla="*/ 133 w 246"/>
              <a:gd name="T5" fmla="*/ 227 h 227"/>
              <a:gd name="T6" fmla="*/ 246 w 246"/>
              <a:gd name="T7" fmla="*/ 113 h 227"/>
              <a:gd name="T8" fmla="*/ 0 w 246"/>
              <a:gd name="T9" fmla="*/ 11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6" h="227">
                <a:moveTo>
                  <a:pt x="133" y="0"/>
                </a:moveTo>
                <a:lnTo>
                  <a:pt x="246" y="113"/>
                </a:lnTo>
                <a:lnTo>
                  <a:pt x="133" y="227"/>
                </a:lnTo>
                <a:moveTo>
                  <a:pt x="246" y="113"/>
                </a:moveTo>
                <a:lnTo>
                  <a:pt x="0" y="113"/>
                </a:lnTo>
              </a:path>
            </a:pathLst>
          </a:custGeom>
          <a:noFill/>
          <a:ln w="19050" cap="sq">
            <a:solidFill>
              <a:schemeClr val="bg2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7ECFBB-03D4-4449-9CD7-CC0A66898BA7}"/>
              </a:ext>
            </a:extLst>
          </p:cNvPr>
          <p:cNvGrpSpPr/>
          <p:nvPr/>
        </p:nvGrpSpPr>
        <p:grpSpPr>
          <a:xfrm>
            <a:off x="3118618" y="2013761"/>
            <a:ext cx="5954764" cy="4255277"/>
            <a:chOff x="3118618" y="6858000"/>
            <a:chExt cx="5954764" cy="42552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A2DE00-F87B-4278-9A72-FCB9FC67F025}"/>
                </a:ext>
              </a:extLst>
            </p:cNvPr>
            <p:cNvSpPr/>
            <p:nvPr/>
          </p:nvSpPr>
          <p:spPr bwMode="auto">
            <a:xfrm>
              <a:off x="3118618" y="6858000"/>
              <a:ext cx="5954764" cy="4255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Cutting-edge AI </a:t>
              </a: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61CAA217-2005-4FAF-BB52-AADA531BF3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0789" y="7783009"/>
              <a:ext cx="188986" cy="302281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lnSpc>
                  <a:spcPct val="90000"/>
                </a:lnSpc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285AF82-0BC7-4DAA-869A-D0E1E78CB8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92684" y="8863041"/>
              <a:ext cx="382326" cy="302281"/>
              <a:chOff x="967154" y="1481462"/>
              <a:chExt cx="5331069" cy="421495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EEF8A42-DF5F-48C7-A23E-F577215AC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154" y="5696412"/>
                <a:ext cx="5331069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E0751EA-18DE-41EA-91BC-9D3F4630D41D}"/>
                  </a:ext>
                </a:extLst>
              </p:cNvPr>
              <p:cNvSpPr/>
              <p:nvPr/>
            </p:nvSpPr>
            <p:spPr bwMode="auto">
              <a:xfrm>
                <a:off x="1286608" y="2696308"/>
                <a:ext cx="2793023" cy="3000104"/>
              </a:xfrm>
              <a:prstGeom prst="rect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566C4A5-35B1-47F4-AC16-761CEA1720D8}"/>
                  </a:ext>
                </a:extLst>
              </p:cNvPr>
              <p:cNvSpPr/>
              <p:nvPr/>
            </p:nvSpPr>
            <p:spPr bwMode="auto">
              <a:xfrm>
                <a:off x="2225919" y="4700954"/>
                <a:ext cx="914400" cy="995458"/>
              </a:xfrm>
              <a:prstGeom prst="rect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76" name="Freeform: Shape 404">
                <a:extLst>
                  <a:ext uri="{FF2B5EF4-FFF2-40B4-BE49-F238E27FC236}">
                    <a16:creationId xmlns:a16="http://schemas.microsoft.com/office/drawing/2014/main" id="{FA00EFD6-4799-41C7-85B7-6B2743E4C8C7}"/>
                  </a:ext>
                </a:extLst>
              </p:cNvPr>
              <p:cNvSpPr/>
              <p:nvPr/>
            </p:nvSpPr>
            <p:spPr bwMode="auto">
              <a:xfrm>
                <a:off x="3301093" y="1481462"/>
                <a:ext cx="2666747" cy="4214948"/>
              </a:xfrm>
              <a:custGeom>
                <a:avLst/>
                <a:gdLst>
                  <a:gd name="connsiteX0" fmla="*/ 0 w 2662937"/>
                  <a:gd name="connsiteY0" fmla="*/ 0 h 4214948"/>
                  <a:gd name="connsiteX1" fmla="*/ 2662937 w 2662937"/>
                  <a:gd name="connsiteY1" fmla="*/ 0 h 4214948"/>
                  <a:gd name="connsiteX2" fmla="*/ 2662937 w 2662937"/>
                  <a:gd name="connsiteY2" fmla="*/ 4214948 h 4214948"/>
                  <a:gd name="connsiteX3" fmla="*/ 0 w 2662937"/>
                  <a:gd name="connsiteY3" fmla="*/ 4214948 h 4214948"/>
                  <a:gd name="connsiteX4" fmla="*/ 0 w 2662937"/>
                  <a:gd name="connsiteY4" fmla="*/ 3286480 h 4214948"/>
                  <a:gd name="connsiteX5" fmla="*/ 864617 w 2662937"/>
                  <a:gd name="connsiteY5" fmla="*/ 3286480 h 4214948"/>
                  <a:gd name="connsiteX6" fmla="*/ 864617 w 2662937"/>
                  <a:gd name="connsiteY6" fmla="*/ 896983 h 4214948"/>
                  <a:gd name="connsiteX7" fmla="*/ 0 w 2662937"/>
                  <a:gd name="connsiteY7" fmla="*/ 896983 h 4214948"/>
                  <a:gd name="connsiteX8" fmla="*/ 0 w 2662937"/>
                  <a:gd name="connsiteY8" fmla="*/ 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8" fmla="*/ 956057 w 2662937"/>
                  <a:gd name="connsiteY8" fmla="*/ 337792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0" fmla="*/ 864617 w 2662937"/>
                  <a:gd name="connsiteY0" fmla="*/ 896983 h 4214948"/>
                  <a:gd name="connsiteX1" fmla="*/ 0 w 2662937"/>
                  <a:gd name="connsiteY1" fmla="*/ 896983 h 4214948"/>
                  <a:gd name="connsiteX2" fmla="*/ 0 w 2662937"/>
                  <a:gd name="connsiteY2" fmla="*/ 0 h 4214948"/>
                  <a:gd name="connsiteX3" fmla="*/ 2662937 w 2662937"/>
                  <a:gd name="connsiteY3" fmla="*/ 0 h 4214948"/>
                  <a:gd name="connsiteX4" fmla="*/ 2662937 w 2662937"/>
                  <a:gd name="connsiteY4" fmla="*/ 4214948 h 4214948"/>
                  <a:gd name="connsiteX5" fmla="*/ 0 w 2662937"/>
                  <a:gd name="connsiteY5" fmla="*/ 4214948 h 4214948"/>
                  <a:gd name="connsiteX0" fmla="*/ 0 w 2662937"/>
                  <a:gd name="connsiteY0" fmla="*/ 896983 h 4214948"/>
                  <a:gd name="connsiteX1" fmla="*/ 0 w 2662937"/>
                  <a:gd name="connsiteY1" fmla="*/ 0 h 4214948"/>
                  <a:gd name="connsiteX2" fmla="*/ 2662937 w 2662937"/>
                  <a:gd name="connsiteY2" fmla="*/ 0 h 4214948"/>
                  <a:gd name="connsiteX3" fmla="*/ 2662937 w 2662937"/>
                  <a:gd name="connsiteY3" fmla="*/ 4214948 h 4214948"/>
                  <a:gd name="connsiteX4" fmla="*/ 0 w 2662937"/>
                  <a:gd name="connsiteY4" fmla="*/ 4214948 h 4214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2937" h="4214948">
                    <a:moveTo>
                      <a:pt x="0" y="896983"/>
                    </a:moveTo>
                    <a:lnTo>
                      <a:pt x="0" y="0"/>
                    </a:lnTo>
                    <a:lnTo>
                      <a:pt x="2662937" y="0"/>
                    </a:lnTo>
                    <a:lnTo>
                      <a:pt x="2662937" y="4214948"/>
                    </a:lnTo>
                    <a:lnTo>
                      <a:pt x="0" y="4214948"/>
                    </a:lnTo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77" name="Freeform: Shape 405">
                <a:extLst>
                  <a:ext uri="{FF2B5EF4-FFF2-40B4-BE49-F238E27FC236}">
                    <a16:creationId xmlns:a16="http://schemas.microsoft.com/office/drawing/2014/main" id="{C68C0165-E298-4BA6-9210-121E8F0F7E62}"/>
                  </a:ext>
                </a:extLst>
              </p:cNvPr>
              <p:cNvSpPr/>
              <p:nvPr/>
            </p:nvSpPr>
            <p:spPr bwMode="auto">
              <a:xfrm>
                <a:off x="4427765" y="4700955"/>
                <a:ext cx="647700" cy="995456"/>
              </a:xfrm>
              <a:custGeom>
                <a:avLst/>
                <a:gdLst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4" fmla="*/ 0 w 696685"/>
                  <a:gd name="connsiteY4" fmla="*/ 1302517 h 1831521"/>
                  <a:gd name="connsiteX5" fmla="*/ 48985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6" fmla="*/ 140425 w 696685"/>
                  <a:gd name="connsiteY6" fmla="*/ 1470756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0" fmla="*/ 0 w 647700"/>
                  <a:gd name="connsiteY0" fmla="*/ 0 h 1831521"/>
                  <a:gd name="connsiteX1" fmla="*/ 647700 w 647700"/>
                  <a:gd name="connsiteY1" fmla="*/ 0 h 1831521"/>
                  <a:gd name="connsiteX2" fmla="*/ 647700 w 647700"/>
                  <a:gd name="connsiteY2" fmla="*/ 1831521 h 183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700" h="1831521">
                    <a:moveTo>
                      <a:pt x="0" y="0"/>
                    </a:moveTo>
                    <a:lnTo>
                      <a:pt x="647700" y="0"/>
                    </a:lnTo>
                    <a:lnTo>
                      <a:pt x="647700" y="1831521"/>
                    </a:lnTo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10CD8FA-81C2-45B7-A85E-B5A5C0F218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90012" y="8863041"/>
              <a:ext cx="270541" cy="30228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lnSpc>
                  <a:spcPct val="90000"/>
                </a:lnSpc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27" name="building_5">
              <a:extLst>
                <a:ext uri="{FF2B5EF4-FFF2-40B4-BE49-F238E27FC236}">
                  <a16:creationId xmlns:a16="http://schemas.microsoft.com/office/drawing/2014/main" id="{ADF903EB-1D9A-41AA-8316-5012762D07A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31701" y="8863041"/>
              <a:ext cx="352904" cy="302281"/>
            </a:xfrm>
            <a:custGeom>
              <a:avLst/>
              <a:gdLst>
                <a:gd name="T0" fmla="*/ 178 w 244"/>
                <a:gd name="T1" fmla="*/ 28 h 209"/>
                <a:gd name="T2" fmla="*/ 244 w 244"/>
                <a:gd name="T3" fmla="*/ 62 h 209"/>
                <a:gd name="T4" fmla="*/ 0 w 244"/>
                <a:gd name="T5" fmla="*/ 62 h 209"/>
                <a:gd name="T6" fmla="*/ 122 w 244"/>
                <a:gd name="T7" fmla="*/ 0 h 209"/>
                <a:gd name="T8" fmla="*/ 178 w 244"/>
                <a:gd name="T9" fmla="*/ 28 h 209"/>
                <a:gd name="T10" fmla="*/ 20 w 244"/>
                <a:gd name="T11" fmla="*/ 190 h 209"/>
                <a:gd name="T12" fmla="*/ 13 w 244"/>
                <a:gd name="T13" fmla="*/ 209 h 209"/>
                <a:gd name="T14" fmla="*/ 232 w 244"/>
                <a:gd name="T15" fmla="*/ 209 h 209"/>
                <a:gd name="T16" fmla="*/ 217 w 244"/>
                <a:gd name="T17" fmla="*/ 171 h 209"/>
                <a:gd name="T18" fmla="*/ 27 w 244"/>
                <a:gd name="T19" fmla="*/ 171 h 209"/>
                <a:gd name="T20" fmla="*/ 20 w 244"/>
                <a:gd name="T21" fmla="*/ 190 h 209"/>
                <a:gd name="T22" fmla="*/ 27 w 244"/>
                <a:gd name="T23" fmla="*/ 171 h 209"/>
                <a:gd name="T24" fmla="*/ 27 w 244"/>
                <a:gd name="T25" fmla="*/ 62 h 209"/>
                <a:gd name="T26" fmla="*/ 217 w 244"/>
                <a:gd name="T27" fmla="*/ 171 h 209"/>
                <a:gd name="T28" fmla="*/ 217 w 244"/>
                <a:gd name="T29" fmla="*/ 62 h 209"/>
                <a:gd name="T30" fmla="*/ 185 w 244"/>
                <a:gd name="T31" fmla="*/ 171 h 209"/>
                <a:gd name="T32" fmla="*/ 185 w 244"/>
                <a:gd name="T33" fmla="*/ 62 h 209"/>
                <a:gd name="T34" fmla="*/ 154 w 244"/>
                <a:gd name="T35" fmla="*/ 171 h 209"/>
                <a:gd name="T36" fmla="*/ 154 w 244"/>
                <a:gd name="T37" fmla="*/ 62 h 209"/>
                <a:gd name="T38" fmla="*/ 122 w 244"/>
                <a:gd name="T39" fmla="*/ 171 h 209"/>
                <a:gd name="T40" fmla="*/ 122 w 244"/>
                <a:gd name="T41" fmla="*/ 62 h 209"/>
                <a:gd name="T42" fmla="*/ 90 w 244"/>
                <a:gd name="T43" fmla="*/ 171 h 209"/>
                <a:gd name="T44" fmla="*/ 90 w 244"/>
                <a:gd name="T45" fmla="*/ 62 h 209"/>
                <a:gd name="T46" fmla="*/ 59 w 244"/>
                <a:gd name="T47" fmla="*/ 171 h 209"/>
                <a:gd name="T48" fmla="*/ 59 w 244"/>
                <a:gd name="T49" fmla="*/ 6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4" h="209">
                  <a:moveTo>
                    <a:pt x="178" y="28"/>
                  </a:moveTo>
                  <a:lnTo>
                    <a:pt x="244" y="62"/>
                  </a:lnTo>
                  <a:lnTo>
                    <a:pt x="0" y="62"/>
                  </a:lnTo>
                  <a:lnTo>
                    <a:pt x="122" y="0"/>
                  </a:lnTo>
                  <a:lnTo>
                    <a:pt x="178" y="28"/>
                  </a:lnTo>
                  <a:moveTo>
                    <a:pt x="20" y="190"/>
                  </a:moveTo>
                  <a:lnTo>
                    <a:pt x="13" y="209"/>
                  </a:lnTo>
                  <a:lnTo>
                    <a:pt x="232" y="209"/>
                  </a:lnTo>
                  <a:lnTo>
                    <a:pt x="217" y="171"/>
                  </a:lnTo>
                  <a:lnTo>
                    <a:pt x="27" y="171"/>
                  </a:lnTo>
                  <a:lnTo>
                    <a:pt x="20" y="190"/>
                  </a:lnTo>
                  <a:moveTo>
                    <a:pt x="27" y="171"/>
                  </a:moveTo>
                  <a:lnTo>
                    <a:pt x="27" y="62"/>
                  </a:lnTo>
                  <a:moveTo>
                    <a:pt x="217" y="171"/>
                  </a:moveTo>
                  <a:lnTo>
                    <a:pt x="217" y="62"/>
                  </a:lnTo>
                  <a:moveTo>
                    <a:pt x="185" y="171"/>
                  </a:moveTo>
                  <a:lnTo>
                    <a:pt x="185" y="62"/>
                  </a:lnTo>
                  <a:moveTo>
                    <a:pt x="154" y="171"/>
                  </a:moveTo>
                  <a:lnTo>
                    <a:pt x="154" y="62"/>
                  </a:lnTo>
                  <a:moveTo>
                    <a:pt x="122" y="171"/>
                  </a:moveTo>
                  <a:lnTo>
                    <a:pt x="122" y="62"/>
                  </a:lnTo>
                  <a:moveTo>
                    <a:pt x="90" y="171"/>
                  </a:moveTo>
                  <a:lnTo>
                    <a:pt x="90" y="62"/>
                  </a:lnTo>
                  <a:moveTo>
                    <a:pt x="59" y="171"/>
                  </a:moveTo>
                  <a:lnTo>
                    <a:pt x="59" y="62"/>
                  </a:ln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EC9FBC-1142-4152-8698-CB9D7D5BEA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84686" y="9943072"/>
              <a:ext cx="246935" cy="302281"/>
              <a:chOff x="965200" y="3436897"/>
              <a:chExt cx="528881" cy="64742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60FE2A0-CC88-4BD3-B8B9-F50E4809562F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71" name="Snip Single Corner Rectangle 26">
                  <a:extLst>
                    <a:ext uri="{FF2B5EF4-FFF2-40B4-BE49-F238E27FC236}">
                      <a16:creationId xmlns:a16="http://schemas.microsoft.com/office/drawing/2014/main" id="{5E661F02-FE0F-41D0-B335-502B7335CE57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5875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72" name="Triangle 27">
                  <a:extLst>
                    <a:ext uri="{FF2B5EF4-FFF2-40B4-BE49-F238E27FC236}">
                      <a16:creationId xmlns:a16="http://schemas.microsoft.com/office/drawing/2014/main" id="{1D683C34-D0FE-419D-AF6C-FF21AB4CE2A7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5875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D9F45FA-6E90-4F10-B40A-B67763950915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E845E23-80E5-4586-97C2-EACABCBCC98C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681BF50-EA63-4E04-8FC5-27C1C90908CA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9797326-8EBB-4947-BE94-EDFD7EAA6546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29" name="DeveloperTools_EC7A">
              <a:extLst>
                <a:ext uri="{FF2B5EF4-FFF2-40B4-BE49-F238E27FC236}">
                  <a16:creationId xmlns:a16="http://schemas.microsoft.com/office/drawing/2014/main" id="{9893783E-EEA6-499D-AD0D-1A2BA87286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12230" y="7783009"/>
              <a:ext cx="191846" cy="302281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96FDD7-BDE5-4302-B951-1B6C9D4C3B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5374" y="9943072"/>
              <a:ext cx="239817" cy="302281"/>
              <a:chOff x="9006725" y="765957"/>
              <a:chExt cx="222999" cy="281085"/>
            </a:xfrm>
            <a:noFill/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3C2BAB7-4E0D-4DCB-ADCD-BC3A7A1101CE}"/>
                  </a:ext>
                </a:extLst>
              </p:cNvPr>
              <p:cNvGrpSpPr/>
              <p:nvPr/>
            </p:nvGrpSpPr>
            <p:grpSpPr>
              <a:xfrm>
                <a:off x="9006725" y="765957"/>
                <a:ext cx="222999" cy="281085"/>
                <a:chOff x="9049397" y="3538221"/>
                <a:chExt cx="843714" cy="1063479"/>
              </a:xfrm>
              <a:grpFill/>
            </p:grpSpPr>
            <p:sp>
              <p:nvSpPr>
                <p:cNvPr id="62" name="Delay 472">
                  <a:extLst>
                    <a:ext uri="{FF2B5EF4-FFF2-40B4-BE49-F238E27FC236}">
                      <a16:creationId xmlns:a16="http://schemas.microsoft.com/office/drawing/2014/main" id="{724A6006-9F3E-409A-ADA1-9200FA454C06}"/>
                    </a:ext>
                  </a:extLst>
                </p:cNvPr>
                <p:cNvSpPr/>
                <p:nvPr/>
              </p:nvSpPr>
              <p:spPr bwMode="auto">
                <a:xfrm rot="16200000">
                  <a:off x="9109305" y="3534347"/>
                  <a:ext cx="720967" cy="728716"/>
                </a:xfrm>
                <a:custGeom>
                  <a:avLst/>
                  <a:gdLst>
                    <a:gd name="connsiteX0" fmla="*/ 0 w 646772"/>
                    <a:gd name="connsiteY0" fmla="*/ 0 h 687074"/>
                    <a:gd name="connsiteX1" fmla="*/ 323386 w 646772"/>
                    <a:gd name="connsiteY1" fmla="*/ 0 h 687074"/>
                    <a:gd name="connsiteX2" fmla="*/ 646772 w 646772"/>
                    <a:gd name="connsiteY2" fmla="*/ 343537 h 687074"/>
                    <a:gd name="connsiteX3" fmla="*/ 323386 w 646772"/>
                    <a:gd name="connsiteY3" fmla="*/ 687074 h 687074"/>
                    <a:gd name="connsiteX4" fmla="*/ 0 w 646772"/>
                    <a:gd name="connsiteY4" fmla="*/ 687074 h 687074"/>
                    <a:gd name="connsiteX5" fmla="*/ 0 w 646772"/>
                    <a:gd name="connsiteY5" fmla="*/ 0 h 687074"/>
                    <a:gd name="connsiteX0" fmla="*/ 70225 w 716997"/>
                    <a:gd name="connsiteY0" fmla="*/ 0 h 687074"/>
                    <a:gd name="connsiteX1" fmla="*/ 393611 w 716997"/>
                    <a:gd name="connsiteY1" fmla="*/ 0 h 687074"/>
                    <a:gd name="connsiteX2" fmla="*/ 716997 w 716997"/>
                    <a:gd name="connsiteY2" fmla="*/ 343537 h 687074"/>
                    <a:gd name="connsiteX3" fmla="*/ 393611 w 716997"/>
                    <a:gd name="connsiteY3" fmla="*/ 687074 h 687074"/>
                    <a:gd name="connsiteX4" fmla="*/ 70225 w 716997"/>
                    <a:gd name="connsiteY4" fmla="*/ 687074 h 687074"/>
                    <a:gd name="connsiteX5" fmla="*/ 70225 w 716997"/>
                    <a:gd name="connsiteY5" fmla="*/ 0 h 687074"/>
                    <a:gd name="connsiteX0" fmla="*/ 17775 w 664547"/>
                    <a:gd name="connsiteY0" fmla="*/ 0 h 734251"/>
                    <a:gd name="connsiteX1" fmla="*/ 341161 w 664547"/>
                    <a:gd name="connsiteY1" fmla="*/ 0 h 734251"/>
                    <a:gd name="connsiteX2" fmla="*/ 664547 w 664547"/>
                    <a:gd name="connsiteY2" fmla="*/ 343537 h 734251"/>
                    <a:gd name="connsiteX3" fmla="*/ 341161 w 664547"/>
                    <a:gd name="connsiteY3" fmla="*/ 687074 h 734251"/>
                    <a:gd name="connsiteX4" fmla="*/ 17775 w 664547"/>
                    <a:gd name="connsiteY4" fmla="*/ 687074 h 734251"/>
                    <a:gd name="connsiteX5" fmla="*/ 17775 w 664547"/>
                    <a:gd name="connsiteY5" fmla="*/ 0 h 734251"/>
                    <a:gd name="connsiteX0" fmla="*/ 20104 w 666876"/>
                    <a:gd name="connsiteY0" fmla="*/ 0 h 714495"/>
                    <a:gd name="connsiteX1" fmla="*/ 343490 w 666876"/>
                    <a:gd name="connsiteY1" fmla="*/ 0 h 714495"/>
                    <a:gd name="connsiteX2" fmla="*/ 666876 w 666876"/>
                    <a:gd name="connsiteY2" fmla="*/ 343537 h 714495"/>
                    <a:gd name="connsiteX3" fmla="*/ 343490 w 666876"/>
                    <a:gd name="connsiteY3" fmla="*/ 687074 h 714495"/>
                    <a:gd name="connsiteX4" fmla="*/ 20104 w 666876"/>
                    <a:gd name="connsiteY4" fmla="*/ 687074 h 714495"/>
                    <a:gd name="connsiteX5" fmla="*/ 20104 w 666876"/>
                    <a:gd name="connsiteY5" fmla="*/ 0 h 714495"/>
                    <a:gd name="connsiteX0" fmla="*/ 60422 w 707194"/>
                    <a:gd name="connsiteY0" fmla="*/ 0 h 712171"/>
                    <a:gd name="connsiteX1" fmla="*/ 383808 w 707194"/>
                    <a:gd name="connsiteY1" fmla="*/ 0 h 712171"/>
                    <a:gd name="connsiteX2" fmla="*/ 707194 w 707194"/>
                    <a:gd name="connsiteY2" fmla="*/ 343537 h 712171"/>
                    <a:gd name="connsiteX3" fmla="*/ 383808 w 707194"/>
                    <a:gd name="connsiteY3" fmla="*/ 687074 h 712171"/>
                    <a:gd name="connsiteX4" fmla="*/ 96 w 707194"/>
                    <a:gd name="connsiteY4" fmla="*/ 683902 h 712171"/>
                    <a:gd name="connsiteX5" fmla="*/ 60422 w 707194"/>
                    <a:gd name="connsiteY5" fmla="*/ 0 h 712171"/>
                    <a:gd name="connsiteX0" fmla="*/ 61489 w 708261"/>
                    <a:gd name="connsiteY0" fmla="*/ 0 h 710499"/>
                    <a:gd name="connsiteX1" fmla="*/ 384875 w 708261"/>
                    <a:gd name="connsiteY1" fmla="*/ 0 h 710499"/>
                    <a:gd name="connsiteX2" fmla="*/ 708261 w 708261"/>
                    <a:gd name="connsiteY2" fmla="*/ 343537 h 710499"/>
                    <a:gd name="connsiteX3" fmla="*/ 384875 w 708261"/>
                    <a:gd name="connsiteY3" fmla="*/ 687074 h 710499"/>
                    <a:gd name="connsiteX4" fmla="*/ 1163 w 708261"/>
                    <a:gd name="connsiteY4" fmla="*/ 683902 h 710499"/>
                    <a:gd name="connsiteX5" fmla="*/ 61489 w 708261"/>
                    <a:gd name="connsiteY5" fmla="*/ 0 h 710499"/>
                    <a:gd name="connsiteX0" fmla="*/ 61489 w 708261"/>
                    <a:gd name="connsiteY0" fmla="*/ 66113 h 776612"/>
                    <a:gd name="connsiteX1" fmla="*/ 384875 w 708261"/>
                    <a:gd name="connsiteY1" fmla="*/ 66113 h 776612"/>
                    <a:gd name="connsiteX2" fmla="*/ 708261 w 708261"/>
                    <a:gd name="connsiteY2" fmla="*/ 409650 h 776612"/>
                    <a:gd name="connsiteX3" fmla="*/ 384875 w 708261"/>
                    <a:gd name="connsiteY3" fmla="*/ 753187 h 776612"/>
                    <a:gd name="connsiteX4" fmla="*/ 1163 w 708261"/>
                    <a:gd name="connsiteY4" fmla="*/ 750015 h 776612"/>
                    <a:gd name="connsiteX5" fmla="*/ 61489 w 708261"/>
                    <a:gd name="connsiteY5" fmla="*/ 66113 h 776612"/>
                    <a:gd name="connsiteX0" fmla="*/ 61489 w 708261"/>
                    <a:gd name="connsiteY0" fmla="*/ 42981 h 753480"/>
                    <a:gd name="connsiteX1" fmla="*/ 384875 w 708261"/>
                    <a:gd name="connsiteY1" fmla="*/ 42981 h 753480"/>
                    <a:gd name="connsiteX2" fmla="*/ 708261 w 708261"/>
                    <a:gd name="connsiteY2" fmla="*/ 386518 h 753480"/>
                    <a:gd name="connsiteX3" fmla="*/ 384875 w 708261"/>
                    <a:gd name="connsiteY3" fmla="*/ 730055 h 753480"/>
                    <a:gd name="connsiteX4" fmla="*/ 1163 w 708261"/>
                    <a:gd name="connsiteY4" fmla="*/ 726883 h 753480"/>
                    <a:gd name="connsiteX5" fmla="*/ 61489 w 708261"/>
                    <a:gd name="connsiteY5" fmla="*/ 42981 h 753480"/>
                    <a:gd name="connsiteX0" fmla="*/ 61489 w 708261"/>
                    <a:gd name="connsiteY0" fmla="*/ 42981 h 753480"/>
                    <a:gd name="connsiteX1" fmla="*/ 384875 w 708261"/>
                    <a:gd name="connsiteY1" fmla="*/ 42981 h 753480"/>
                    <a:gd name="connsiteX2" fmla="*/ 708261 w 708261"/>
                    <a:gd name="connsiteY2" fmla="*/ 386518 h 753480"/>
                    <a:gd name="connsiteX3" fmla="*/ 384875 w 708261"/>
                    <a:gd name="connsiteY3" fmla="*/ 730055 h 753480"/>
                    <a:gd name="connsiteX4" fmla="*/ 1163 w 708261"/>
                    <a:gd name="connsiteY4" fmla="*/ 726883 h 753480"/>
                    <a:gd name="connsiteX5" fmla="*/ 61489 w 708261"/>
                    <a:gd name="connsiteY5" fmla="*/ 42981 h 753480"/>
                    <a:gd name="connsiteX0" fmla="*/ 61489 w 708261"/>
                    <a:gd name="connsiteY0" fmla="*/ 55271 h 765770"/>
                    <a:gd name="connsiteX1" fmla="*/ 384875 w 708261"/>
                    <a:gd name="connsiteY1" fmla="*/ 55271 h 765770"/>
                    <a:gd name="connsiteX2" fmla="*/ 708261 w 708261"/>
                    <a:gd name="connsiteY2" fmla="*/ 398808 h 765770"/>
                    <a:gd name="connsiteX3" fmla="*/ 384875 w 708261"/>
                    <a:gd name="connsiteY3" fmla="*/ 742345 h 765770"/>
                    <a:gd name="connsiteX4" fmla="*/ 1163 w 708261"/>
                    <a:gd name="connsiteY4" fmla="*/ 739173 h 765770"/>
                    <a:gd name="connsiteX5" fmla="*/ 61489 w 708261"/>
                    <a:gd name="connsiteY5" fmla="*/ 55271 h 765770"/>
                    <a:gd name="connsiteX0" fmla="*/ 61489 w 708261"/>
                    <a:gd name="connsiteY0" fmla="*/ 45159 h 755658"/>
                    <a:gd name="connsiteX1" fmla="*/ 384875 w 708261"/>
                    <a:gd name="connsiteY1" fmla="*/ 45159 h 755658"/>
                    <a:gd name="connsiteX2" fmla="*/ 708261 w 708261"/>
                    <a:gd name="connsiteY2" fmla="*/ 388696 h 755658"/>
                    <a:gd name="connsiteX3" fmla="*/ 384875 w 708261"/>
                    <a:gd name="connsiteY3" fmla="*/ 732233 h 755658"/>
                    <a:gd name="connsiteX4" fmla="*/ 1163 w 708261"/>
                    <a:gd name="connsiteY4" fmla="*/ 729061 h 755658"/>
                    <a:gd name="connsiteX5" fmla="*/ 61489 w 708261"/>
                    <a:gd name="connsiteY5" fmla="*/ 45159 h 755658"/>
                    <a:gd name="connsiteX0" fmla="*/ 78421 w 722018"/>
                    <a:gd name="connsiteY0" fmla="*/ 86993 h 754419"/>
                    <a:gd name="connsiteX1" fmla="*/ 398632 w 722018"/>
                    <a:gd name="connsiteY1" fmla="*/ 23490 h 754419"/>
                    <a:gd name="connsiteX2" fmla="*/ 722018 w 722018"/>
                    <a:gd name="connsiteY2" fmla="*/ 367027 h 754419"/>
                    <a:gd name="connsiteX3" fmla="*/ 398632 w 722018"/>
                    <a:gd name="connsiteY3" fmla="*/ 710564 h 754419"/>
                    <a:gd name="connsiteX4" fmla="*/ 14920 w 722018"/>
                    <a:gd name="connsiteY4" fmla="*/ 707392 h 754419"/>
                    <a:gd name="connsiteX5" fmla="*/ 78421 w 722018"/>
                    <a:gd name="connsiteY5" fmla="*/ 86993 h 754419"/>
                    <a:gd name="connsiteX0" fmla="*/ 78421 w 722018"/>
                    <a:gd name="connsiteY0" fmla="*/ 67923 h 735349"/>
                    <a:gd name="connsiteX1" fmla="*/ 398632 w 722018"/>
                    <a:gd name="connsiteY1" fmla="*/ 4420 h 735349"/>
                    <a:gd name="connsiteX2" fmla="*/ 722018 w 722018"/>
                    <a:gd name="connsiteY2" fmla="*/ 347957 h 735349"/>
                    <a:gd name="connsiteX3" fmla="*/ 398632 w 722018"/>
                    <a:gd name="connsiteY3" fmla="*/ 691494 h 735349"/>
                    <a:gd name="connsiteX4" fmla="*/ 14920 w 722018"/>
                    <a:gd name="connsiteY4" fmla="*/ 688322 h 735349"/>
                    <a:gd name="connsiteX5" fmla="*/ 78421 w 722018"/>
                    <a:gd name="connsiteY5" fmla="*/ 67923 h 735349"/>
                    <a:gd name="connsiteX0" fmla="*/ 78125 w 721722"/>
                    <a:gd name="connsiteY0" fmla="*/ 67921 h 735347"/>
                    <a:gd name="connsiteX1" fmla="*/ 398336 w 721722"/>
                    <a:gd name="connsiteY1" fmla="*/ 4418 h 735347"/>
                    <a:gd name="connsiteX2" fmla="*/ 721722 w 721722"/>
                    <a:gd name="connsiteY2" fmla="*/ 347955 h 735347"/>
                    <a:gd name="connsiteX3" fmla="*/ 398336 w 721722"/>
                    <a:gd name="connsiteY3" fmla="*/ 691492 h 735347"/>
                    <a:gd name="connsiteX4" fmla="*/ 14624 w 721722"/>
                    <a:gd name="connsiteY4" fmla="*/ 688320 h 735347"/>
                    <a:gd name="connsiteX5" fmla="*/ 78125 w 721722"/>
                    <a:gd name="connsiteY5" fmla="*/ 67921 h 735347"/>
                    <a:gd name="connsiteX0" fmla="*/ 52617 w 727964"/>
                    <a:gd name="connsiteY0" fmla="*/ 28409 h 774265"/>
                    <a:gd name="connsiteX1" fmla="*/ 404578 w 727964"/>
                    <a:gd name="connsiteY1" fmla="*/ 37929 h 774265"/>
                    <a:gd name="connsiteX2" fmla="*/ 727964 w 727964"/>
                    <a:gd name="connsiteY2" fmla="*/ 381466 h 774265"/>
                    <a:gd name="connsiteX3" fmla="*/ 404578 w 727964"/>
                    <a:gd name="connsiteY3" fmla="*/ 725003 h 774265"/>
                    <a:gd name="connsiteX4" fmla="*/ 20866 w 727964"/>
                    <a:gd name="connsiteY4" fmla="*/ 721831 h 774265"/>
                    <a:gd name="connsiteX5" fmla="*/ 52617 w 727964"/>
                    <a:gd name="connsiteY5" fmla="*/ 28409 h 774265"/>
                    <a:gd name="connsiteX0" fmla="*/ 48043 w 723390"/>
                    <a:gd name="connsiteY0" fmla="*/ 28175 h 774031"/>
                    <a:gd name="connsiteX1" fmla="*/ 400004 w 723390"/>
                    <a:gd name="connsiteY1" fmla="*/ 37695 h 774031"/>
                    <a:gd name="connsiteX2" fmla="*/ 723390 w 723390"/>
                    <a:gd name="connsiteY2" fmla="*/ 381232 h 774031"/>
                    <a:gd name="connsiteX3" fmla="*/ 400004 w 723390"/>
                    <a:gd name="connsiteY3" fmla="*/ 724769 h 774031"/>
                    <a:gd name="connsiteX4" fmla="*/ 16292 w 723390"/>
                    <a:gd name="connsiteY4" fmla="*/ 721597 h 774031"/>
                    <a:gd name="connsiteX5" fmla="*/ 48043 w 723390"/>
                    <a:gd name="connsiteY5" fmla="*/ 28175 h 774031"/>
                    <a:gd name="connsiteX0" fmla="*/ 57181 w 732528"/>
                    <a:gd name="connsiteY0" fmla="*/ 28175 h 774031"/>
                    <a:gd name="connsiteX1" fmla="*/ 409142 w 732528"/>
                    <a:gd name="connsiteY1" fmla="*/ 37695 h 774031"/>
                    <a:gd name="connsiteX2" fmla="*/ 732528 w 732528"/>
                    <a:gd name="connsiteY2" fmla="*/ 381232 h 774031"/>
                    <a:gd name="connsiteX3" fmla="*/ 409142 w 732528"/>
                    <a:gd name="connsiteY3" fmla="*/ 724769 h 774031"/>
                    <a:gd name="connsiteX4" fmla="*/ 25430 w 732528"/>
                    <a:gd name="connsiteY4" fmla="*/ 721597 h 774031"/>
                    <a:gd name="connsiteX5" fmla="*/ 38475 w 732528"/>
                    <a:gd name="connsiteY5" fmla="*/ 368653 h 774031"/>
                    <a:gd name="connsiteX6" fmla="*/ 57181 w 732528"/>
                    <a:gd name="connsiteY6" fmla="*/ 28175 h 774031"/>
                    <a:gd name="connsiteX0" fmla="*/ 45620 w 720967"/>
                    <a:gd name="connsiteY0" fmla="*/ 26069 h 745543"/>
                    <a:gd name="connsiteX1" fmla="*/ 397581 w 720967"/>
                    <a:gd name="connsiteY1" fmla="*/ 35589 h 745543"/>
                    <a:gd name="connsiteX2" fmla="*/ 720967 w 720967"/>
                    <a:gd name="connsiteY2" fmla="*/ 379126 h 745543"/>
                    <a:gd name="connsiteX3" fmla="*/ 397581 w 720967"/>
                    <a:gd name="connsiteY3" fmla="*/ 722663 h 745543"/>
                    <a:gd name="connsiteX4" fmla="*/ 13869 w 720967"/>
                    <a:gd name="connsiteY4" fmla="*/ 719491 h 745543"/>
                    <a:gd name="connsiteX5" fmla="*/ 80889 w 720967"/>
                    <a:gd name="connsiteY5" fmla="*/ 382425 h 745543"/>
                    <a:gd name="connsiteX6" fmla="*/ 45620 w 720967"/>
                    <a:gd name="connsiteY6" fmla="*/ 26069 h 745543"/>
                    <a:gd name="connsiteX0" fmla="*/ 32920 w 720967"/>
                    <a:gd name="connsiteY0" fmla="*/ 34642 h 728716"/>
                    <a:gd name="connsiteX1" fmla="*/ 397581 w 720967"/>
                    <a:gd name="connsiteY1" fmla="*/ 18762 h 728716"/>
                    <a:gd name="connsiteX2" fmla="*/ 720967 w 720967"/>
                    <a:gd name="connsiteY2" fmla="*/ 362299 h 728716"/>
                    <a:gd name="connsiteX3" fmla="*/ 397581 w 720967"/>
                    <a:gd name="connsiteY3" fmla="*/ 705836 h 728716"/>
                    <a:gd name="connsiteX4" fmla="*/ 13869 w 720967"/>
                    <a:gd name="connsiteY4" fmla="*/ 702664 h 728716"/>
                    <a:gd name="connsiteX5" fmla="*/ 80889 w 720967"/>
                    <a:gd name="connsiteY5" fmla="*/ 365598 h 728716"/>
                    <a:gd name="connsiteX6" fmla="*/ 32920 w 720967"/>
                    <a:gd name="connsiteY6" fmla="*/ 34642 h 728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0967" h="728716">
                      <a:moveTo>
                        <a:pt x="32920" y="34642"/>
                      </a:moveTo>
                      <a:cubicBezTo>
                        <a:pt x="85702" y="-23164"/>
                        <a:pt x="223111" y="5959"/>
                        <a:pt x="397581" y="18762"/>
                      </a:cubicBezTo>
                      <a:cubicBezTo>
                        <a:pt x="576182" y="18762"/>
                        <a:pt x="720967" y="172569"/>
                        <a:pt x="720967" y="362299"/>
                      </a:cubicBezTo>
                      <a:cubicBezTo>
                        <a:pt x="720967" y="552029"/>
                        <a:pt x="576182" y="705836"/>
                        <a:pt x="397581" y="705836"/>
                      </a:cubicBezTo>
                      <a:cubicBezTo>
                        <a:pt x="289786" y="705836"/>
                        <a:pt x="66651" y="759370"/>
                        <a:pt x="13869" y="702664"/>
                      </a:cubicBezTo>
                      <a:cubicBezTo>
                        <a:pt x="-38913" y="645958"/>
                        <a:pt x="75597" y="481168"/>
                        <a:pt x="80889" y="365598"/>
                      </a:cubicBezTo>
                      <a:cubicBezTo>
                        <a:pt x="86181" y="250028"/>
                        <a:pt x="-19862" y="92448"/>
                        <a:pt x="32920" y="34642"/>
                      </a:cubicBezTo>
                      <a:close/>
                    </a:path>
                  </a:pathLst>
                </a:custGeom>
                <a:grpFill/>
                <a:ln w="15875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08C73B3D-3676-423D-A313-507EE95DC05E}"/>
                    </a:ext>
                  </a:extLst>
                </p:cNvPr>
                <p:cNvGrpSpPr/>
                <p:nvPr/>
              </p:nvGrpSpPr>
              <p:grpSpPr>
                <a:xfrm>
                  <a:off x="9049397" y="3679697"/>
                  <a:ext cx="843714" cy="922003"/>
                  <a:chOff x="7480331" y="4348086"/>
                  <a:chExt cx="144649" cy="158071"/>
                </a:xfrm>
                <a:grpFill/>
              </p:grpSpPr>
              <p:sp>
                <p:nvSpPr>
                  <p:cNvPr id="64" name="Oval 9">
                    <a:extLst>
                      <a:ext uri="{FF2B5EF4-FFF2-40B4-BE49-F238E27FC236}">
                        <a16:creationId xmlns:a16="http://schemas.microsoft.com/office/drawing/2014/main" id="{6145B016-217E-4600-BCC1-AF6C5F472D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02207" y="4348086"/>
                    <a:ext cx="99631" cy="86326"/>
                  </a:xfrm>
                  <a:custGeom>
                    <a:avLst/>
                    <a:gdLst>
                      <a:gd name="connsiteX0" fmla="*/ 0 w 580478"/>
                      <a:gd name="connsiteY0" fmla="*/ 290240 h 580479"/>
                      <a:gd name="connsiteX1" fmla="*/ 290239 w 580478"/>
                      <a:gd name="connsiteY1" fmla="*/ 0 h 580479"/>
                      <a:gd name="connsiteX2" fmla="*/ 580478 w 580478"/>
                      <a:gd name="connsiteY2" fmla="*/ 290240 h 580479"/>
                      <a:gd name="connsiteX3" fmla="*/ 290239 w 580478"/>
                      <a:gd name="connsiteY3" fmla="*/ 580480 h 580479"/>
                      <a:gd name="connsiteX4" fmla="*/ 0 w 580478"/>
                      <a:gd name="connsiteY4" fmla="*/ 290240 h 580479"/>
                      <a:gd name="connsiteX0" fmla="*/ 586 w 581064"/>
                      <a:gd name="connsiteY0" fmla="*/ 319507 h 609747"/>
                      <a:gd name="connsiteX1" fmla="*/ 217767 w 581064"/>
                      <a:gd name="connsiteY1" fmla="*/ 42812 h 609747"/>
                      <a:gd name="connsiteX2" fmla="*/ 290825 w 581064"/>
                      <a:gd name="connsiteY2" fmla="*/ 29267 h 609747"/>
                      <a:gd name="connsiteX3" fmla="*/ 581064 w 581064"/>
                      <a:gd name="connsiteY3" fmla="*/ 319507 h 609747"/>
                      <a:gd name="connsiteX4" fmla="*/ 290825 w 581064"/>
                      <a:gd name="connsiteY4" fmla="*/ 609747 h 609747"/>
                      <a:gd name="connsiteX5" fmla="*/ 586 w 581064"/>
                      <a:gd name="connsiteY5" fmla="*/ 319507 h 609747"/>
                      <a:gd name="connsiteX0" fmla="*/ 837 w 581315"/>
                      <a:gd name="connsiteY0" fmla="*/ 300909 h 591149"/>
                      <a:gd name="connsiteX1" fmla="*/ 205772 w 581315"/>
                      <a:gd name="connsiteY1" fmla="*/ 85446 h 591149"/>
                      <a:gd name="connsiteX2" fmla="*/ 291076 w 581315"/>
                      <a:gd name="connsiteY2" fmla="*/ 10669 h 591149"/>
                      <a:gd name="connsiteX3" fmla="*/ 581315 w 581315"/>
                      <a:gd name="connsiteY3" fmla="*/ 300909 h 591149"/>
                      <a:gd name="connsiteX4" fmla="*/ 291076 w 581315"/>
                      <a:gd name="connsiteY4" fmla="*/ 591149 h 591149"/>
                      <a:gd name="connsiteX5" fmla="*/ 837 w 581315"/>
                      <a:gd name="connsiteY5" fmla="*/ 300909 h 591149"/>
                      <a:gd name="connsiteX0" fmla="*/ 837 w 581315"/>
                      <a:gd name="connsiteY0" fmla="*/ 246033 h 536273"/>
                      <a:gd name="connsiteX1" fmla="*/ 205772 w 581315"/>
                      <a:gd name="connsiteY1" fmla="*/ 30570 h 536273"/>
                      <a:gd name="connsiteX2" fmla="*/ 307405 w 581315"/>
                      <a:gd name="connsiteY2" fmla="*/ 33354 h 536273"/>
                      <a:gd name="connsiteX3" fmla="*/ 581315 w 581315"/>
                      <a:gd name="connsiteY3" fmla="*/ 246033 h 536273"/>
                      <a:gd name="connsiteX4" fmla="*/ 291076 w 581315"/>
                      <a:gd name="connsiteY4" fmla="*/ 536273 h 536273"/>
                      <a:gd name="connsiteX5" fmla="*/ 837 w 581315"/>
                      <a:gd name="connsiteY5" fmla="*/ 246033 h 536273"/>
                      <a:gd name="connsiteX0" fmla="*/ 664 w 581142"/>
                      <a:gd name="connsiteY0" fmla="*/ 229376 h 519616"/>
                      <a:gd name="connsiteX1" fmla="*/ 213764 w 581142"/>
                      <a:gd name="connsiteY1" fmla="*/ 46570 h 519616"/>
                      <a:gd name="connsiteX2" fmla="*/ 307232 w 581142"/>
                      <a:gd name="connsiteY2" fmla="*/ 16697 h 519616"/>
                      <a:gd name="connsiteX3" fmla="*/ 581142 w 581142"/>
                      <a:gd name="connsiteY3" fmla="*/ 229376 h 519616"/>
                      <a:gd name="connsiteX4" fmla="*/ 290903 w 581142"/>
                      <a:gd name="connsiteY4" fmla="*/ 519616 h 519616"/>
                      <a:gd name="connsiteX5" fmla="*/ 664 w 581142"/>
                      <a:gd name="connsiteY5" fmla="*/ 229376 h 519616"/>
                      <a:gd name="connsiteX0" fmla="*/ 664 w 581142"/>
                      <a:gd name="connsiteY0" fmla="*/ 213294 h 503534"/>
                      <a:gd name="connsiteX1" fmla="*/ 213764 w 581142"/>
                      <a:gd name="connsiteY1" fmla="*/ 30488 h 503534"/>
                      <a:gd name="connsiteX2" fmla="*/ 311314 w 581142"/>
                      <a:gd name="connsiteY2" fmla="*/ 29190 h 503534"/>
                      <a:gd name="connsiteX3" fmla="*/ 581142 w 581142"/>
                      <a:gd name="connsiteY3" fmla="*/ 213294 h 503534"/>
                      <a:gd name="connsiteX4" fmla="*/ 290903 w 581142"/>
                      <a:gd name="connsiteY4" fmla="*/ 503534 h 503534"/>
                      <a:gd name="connsiteX5" fmla="*/ 664 w 581142"/>
                      <a:gd name="connsiteY5" fmla="*/ 213294 h 503534"/>
                      <a:gd name="connsiteX0" fmla="*/ 664 w 581142"/>
                      <a:gd name="connsiteY0" fmla="*/ 213294 h 503636"/>
                      <a:gd name="connsiteX1" fmla="*/ 213764 w 581142"/>
                      <a:gd name="connsiteY1" fmla="*/ 30488 h 503636"/>
                      <a:gd name="connsiteX2" fmla="*/ 311314 w 581142"/>
                      <a:gd name="connsiteY2" fmla="*/ 29190 h 503636"/>
                      <a:gd name="connsiteX3" fmla="*/ 581142 w 581142"/>
                      <a:gd name="connsiteY3" fmla="*/ 213294 h 503636"/>
                      <a:gd name="connsiteX4" fmla="*/ 290903 w 581142"/>
                      <a:gd name="connsiteY4" fmla="*/ 503534 h 503636"/>
                      <a:gd name="connsiteX5" fmla="*/ 664 w 581142"/>
                      <a:gd name="connsiteY5" fmla="*/ 213294 h 503636"/>
                      <a:gd name="connsiteX0" fmla="*/ 664 w 581142"/>
                      <a:gd name="connsiteY0" fmla="*/ 213294 h 503534"/>
                      <a:gd name="connsiteX1" fmla="*/ 213764 w 581142"/>
                      <a:gd name="connsiteY1" fmla="*/ 30488 h 503534"/>
                      <a:gd name="connsiteX2" fmla="*/ 311314 w 581142"/>
                      <a:gd name="connsiteY2" fmla="*/ 29190 h 503534"/>
                      <a:gd name="connsiteX3" fmla="*/ 581142 w 581142"/>
                      <a:gd name="connsiteY3" fmla="*/ 213294 h 503534"/>
                      <a:gd name="connsiteX4" fmla="*/ 290903 w 581142"/>
                      <a:gd name="connsiteY4" fmla="*/ 503534 h 503534"/>
                      <a:gd name="connsiteX5" fmla="*/ 664 w 581142"/>
                      <a:gd name="connsiteY5" fmla="*/ 213294 h 503534"/>
                      <a:gd name="connsiteX0" fmla="*/ 658 w 581136"/>
                      <a:gd name="connsiteY0" fmla="*/ 213294 h 503534"/>
                      <a:gd name="connsiteX1" fmla="*/ 213758 w 581136"/>
                      <a:gd name="connsiteY1" fmla="*/ 30488 h 503534"/>
                      <a:gd name="connsiteX2" fmla="*/ 311308 w 581136"/>
                      <a:gd name="connsiteY2" fmla="*/ 29190 h 503534"/>
                      <a:gd name="connsiteX3" fmla="*/ 581136 w 581136"/>
                      <a:gd name="connsiteY3" fmla="*/ 213294 h 503534"/>
                      <a:gd name="connsiteX4" fmla="*/ 290897 w 581136"/>
                      <a:gd name="connsiteY4" fmla="*/ 503534 h 503534"/>
                      <a:gd name="connsiteX5" fmla="*/ 658 w 581136"/>
                      <a:gd name="connsiteY5" fmla="*/ 213294 h 503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1136" h="503534">
                        <a:moveTo>
                          <a:pt x="658" y="213294"/>
                        </a:moveTo>
                        <a:cubicBezTo>
                          <a:pt x="9429" y="112825"/>
                          <a:pt x="165385" y="78861"/>
                          <a:pt x="213758" y="30488"/>
                        </a:cubicBezTo>
                        <a:cubicBezTo>
                          <a:pt x="262131" y="-17885"/>
                          <a:pt x="250078" y="-1278"/>
                          <a:pt x="311308" y="29190"/>
                        </a:cubicBezTo>
                        <a:cubicBezTo>
                          <a:pt x="372538" y="59658"/>
                          <a:pt x="581136" y="52999"/>
                          <a:pt x="581136" y="213294"/>
                        </a:cubicBezTo>
                        <a:cubicBezTo>
                          <a:pt x="581136" y="373589"/>
                          <a:pt x="511752" y="503534"/>
                          <a:pt x="290897" y="503534"/>
                        </a:cubicBezTo>
                        <a:cubicBezTo>
                          <a:pt x="70042" y="503534"/>
                          <a:pt x="-8113" y="313763"/>
                          <a:pt x="658" y="213294"/>
                        </a:cubicBezTo>
                        <a:close/>
                      </a:path>
                    </a:pathLst>
                  </a:custGeom>
                  <a:grpFill/>
                  <a:ln w="15875" cap="rnd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742">
                      <a:lnSpc>
                        <a:spcPct val="90000"/>
                      </a:lnSpc>
                    </a:pPr>
                    <a:endParaRPr lang="en-US">
                      <a:solidFill>
                        <a:srgbClr val="50505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65" name="Freeform 10">
                    <a:extLst>
                      <a:ext uri="{FF2B5EF4-FFF2-40B4-BE49-F238E27FC236}">
                        <a16:creationId xmlns:a16="http://schemas.microsoft.com/office/drawing/2014/main" id="{575659C5-9AF5-4C3B-8B53-703A6C8DB2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80331" y="4434411"/>
                    <a:ext cx="144649" cy="71746"/>
                  </a:xfrm>
                  <a:custGeom>
                    <a:avLst/>
                    <a:gdLst>
                      <a:gd name="T0" fmla="*/ 0 w 172"/>
                      <a:gd name="T1" fmla="*/ 86 h 86"/>
                      <a:gd name="T2" fmla="*/ 86 w 172"/>
                      <a:gd name="T3" fmla="*/ 0 h 86"/>
                      <a:gd name="T4" fmla="*/ 172 w 172"/>
                      <a:gd name="T5" fmla="*/ 86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72" h="86">
                        <a:moveTo>
                          <a:pt x="0" y="86"/>
                        </a:moveTo>
                        <a:cubicBezTo>
                          <a:pt x="0" y="39"/>
                          <a:pt x="38" y="0"/>
                          <a:pt x="86" y="0"/>
                        </a:cubicBezTo>
                        <a:cubicBezTo>
                          <a:pt x="133" y="0"/>
                          <a:pt x="172" y="39"/>
                          <a:pt x="172" y="86"/>
                        </a:cubicBezTo>
                      </a:path>
                    </a:pathLst>
                  </a:custGeom>
                  <a:grpFill/>
                  <a:ln w="15875" cap="rnd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742">
                      <a:lnSpc>
                        <a:spcPct val="90000"/>
                      </a:lnSpc>
                    </a:pPr>
                    <a:endParaRPr lang="en-US">
                      <a:solidFill>
                        <a:srgbClr val="505050"/>
                      </a:solidFill>
                      <a:latin typeface="Segoe UI Semilight"/>
                    </a:endParaRPr>
                  </a:p>
                </p:txBody>
              </p:sp>
            </p:grpSp>
          </p:grpSp>
          <p:sp>
            <p:nvSpPr>
              <p:cNvPr id="59" name="Rounded Rectangle 442">
                <a:extLst>
                  <a:ext uri="{FF2B5EF4-FFF2-40B4-BE49-F238E27FC236}">
                    <a16:creationId xmlns:a16="http://schemas.microsoft.com/office/drawing/2014/main" id="{D9D76D05-4FA3-4703-B4A7-7985DB549494}"/>
                  </a:ext>
                </a:extLst>
              </p:cNvPr>
              <p:cNvSpPr/>
              <p:nvPr/>
            </p:nvSpPr>
            <p:spPr bwMode="auto">
              <a:xfrm>
                <a:off x="9067095" y="846868"/>
                <a:ext cx="43020" cy="30046"/>
              </a:xfrm>
              <a:prstGeom prst="roundRect">
                <a:avLst/>
              </a:prstGeom>
              <a:solidFill>
                <a:schemeClr val="accent1"/>
              </a:solidFill>
              <a:ln w="15875" cap="rnd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60" name="Rounded Rectangle 443">
                <a:extLst>
                  <a:ext uri="{FF2B5EF4-FFF2-40B4-BE49-F238E27FC236}">
                    <a16:creationId xmlns:a16="http://schemas.microsoft.com/office/drawing/2014/main" id="{685F2D3B-F8EE-4FC8-9603-F6B337EA10D6}"/>
                  </a:ext>
                </a:extLst>
              </p:cNvPr>
              <p:cNvSpPr/>
              <p:nvPr/>
            </p:nvSpPr>
            <p:spPr bwMode="auto">
              <a:xfrm>
                <a:off x="9124249" y="846868"/>
                <a:ext cx="43020" cy="30046"/>
              </a:xfrm>
              <a:prstGeom prst="roundRect">
                <a:avLst/>
              </a:prstGeom>
              <a:solidFill>
                <a:schemeClr val="accent1"/>
              </a:solidFill>
              <a:ln w="15875" cap="rnd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61" name="Freeform 444">
                <a:extLst>
                  <a:ext uri="{FF2B5EF4-FFF2-40B4-BE49-F238E27FC236}">
                    <a16:creationId xmlns:a16="http://schemas.microsoft.com/office/drawing/2014/main" id="{33998F6F-0D9E-4211-A10B-9CBCA473ECDE}"/>
                  </a:ext>
                </a:extLst>
              </p:cNvPr>
              <p:cNvSpPr/>
              <p:nvPr/>
            </p:nvSpPr>
            <p:spPr bwMode="auto">
              <a:xfrm>
                <a:off x="9053802" y="843363"/>
                <a:ext cx="127872" cy="4341"/>
              </a:xfrm>
              <a:custGeom>
                <a:avLst/>
                <a:gdLst>
                  <a:gd name="connsiteX0" fmla="*/ 0 w 701675"/>
                  <a:gd name="connsiteY0" fmla="*/ 3175 h 69850"/>
                  <a:gd name="connsiteX1" fmla="*/ 66675 w 701675"/>
                  <a:gd name="connsiteY1" fmla="*/ 69850 h 69850"/>
                  <a:gd name="connsiteX2" fmla="*/ 631825 w 701675"/>
                  <a:gd name="connsiteY2" fmla="*/ 69850 h 69850"/>
                  <a:gd name="connsiteX3" fmla="*/ 701675 w 701675"/>
                  <a:gd name="connsiteY3" fmla="*/ 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1675" h="69850">
                    <a:moveTo>
                      <a:pt x="0" y="3175"/>
                    </a:moveTo>
                    <a:lnTo>
                      <a:pt x="66675" y="69850"/>
                    </a:lnTo>
                    <a:lnTo>
                      <a:pt x="631825" y="69850"/>
                    </a:lnTo>
                    <a:lnTo>
                      <a:pt x="701675" y="0"/>
                    </a:lnTo>
                  </a:path>
                </a:pathLst>
              </a:custGeom>
              <a:grp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sp>
          <p:nvSpPr>
            <p:cNvPr id="31" name="Smiley Face 4">
              <a:extLst>
                <a:ext uri="{FF2B5EF4-FFF2-40B4-BE49-F238E27FC236}">
                  <a16:creationId xmlns:a16="http://schemas.microsoft.com/office/drawing/2014/main" id="{093032A7-0816-4364-A20C-4048CD1699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15577" y="7783009"/>
              <a:ext cx="302281" cy="302281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9395 w 914400"/>
                <a:gd name="connsiteY0" fmla="*/ 656588 h 914400"/>
                <a:gd name="connsiteX1" fmla="*/ 704427 w 914400"/>
                <a:gd name="connsiteY1" fmla="*/ 65658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9395 w 914400"/>
                <a:gd name="connsiteY0" fmla="*/ 656588 h 914400"/>
                <a:gd name="connsiteX1" fmla="*/ 704427 w 914400"/>
                <a:gd name="connsiteY1" fmla="*/ 65658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9395 w 914400"/>
                <a:gd name="connsiteY0" fmla="*/ 656588 h 914400"/>
                <a:gd name="connsiteX1" fmla="*/ 704427 w 914400"/>
                <a:gd name="connsiteY1" fmla="*/ 65658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1838 w 914400"/>
                <a:gd name="connsiteY0" fmla="*/ 583538 h 914400"/>
                <a:gd name="connsiteX1" fmla="*/ 704427 w 914400"/>
                <a:gd name="connsiteY1" fmla="*/ 65658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1838 w 914400"/>
                <a:gd name="connsiteY0" fmla="*/ 583538 h 914400"/>
                <a:gd name="connsiteX1" fmla="*/ 722059 w 914400"/>
                <a:gd name="connsiteY1" fmla="*/ 58605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1838 w 914400"/>
                <a:gd name="connsiteY0" fmla="*/ 583538 h 914400"/>
                <a:gd name="connsiteX1" fmla="*/ 722059 w 914400"/>
                <a:gd name="connsiteY1" fmla="*/ 58605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" fmla="*/ 263102 w 914400"/>
                <a:gd name="connsiteY0" fmla="*/ 320463 h 914400"/>
                <a:gd name="connsiteX1" fmla="*/ 310727 w 914400"/>
                <a:gd name="connsiteY1" fmla="*/ 272838 h 914400"/>
                <a:gd name="connsiteX2" fmla="*/ 358352 w 914400"/>
                <a:gd name="connsiteY2" fmla="*/ 320463 h 914400"/>
                <a:gd name="connsiteX3" fmla="*/ 310727 w 914400"/>
                <a:gd name="connsiteY3" fmla="*/ 368088 h 914400"/>
                <a:gd name="connsiteX4" fmla="*/ 263102 w 914400"/>
                <a:gd name="connsiteY4" fmla="*/ 320463 h 914400"/>
                <a:gd name="connsiteX5" fmla="*/ 556048 w 914400"/>
                <a:gd name="connsiteY5" fmla="*/ 320463 h 914400"/>
                <a:gd name="connsiteX6" fmla="*/ 603673 w 914400"/>
                <a:gd name="connsiteY6" fmla="*/ 272838 h 914400"/>
                <a:gd name="connsiteX7" fmla="*/ 651298 w 914400"/>
                <a:gd name="connsiteY7" fmla="*/ 320463 h 914400"/>
                <a:gd name="connsiteX8" fmla="*/ 603673 w 914400"/>
                <a:gd name="connsiteY8" fmla="*/ 368088 h 914400"/>
                <a:gd name="connsiteX9" fmla="*/ 556048 w 914400"/>
                <a:gd name="connsiteY9" fmla="*/ 320463 h 914400"/>
                <a:gd name="connsiteX0" fmla="*/ 201838 w 914400"/>
                <a:gd name="connsiteY0" fmla="*/ 583538 h 914400"/>
                <a:gd name="connsiteX1" fmla="*/ 722059 w 914400"/>
                <a:gd name="connsiteY1" fmla="*/ 586058 h 914400"/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914400" stroke="0" extrusionOk="0">
                  <a:moveTo>
                    <a:pt x="0" y="457200"/>
                  </a:moveTo>
                  <a:cubicBezTo>
                    <a:pt x="0" y="204695"/>
                    <a:pt x="204695" y="0"/>
                    <a:pt x="457200" y="0"/>
                  </a:cubicBezTo>
                  <a:cubicBezTo>
                    <a:pt x="709705" y="0"/>
                    <a:pt x="914400" y="204695"/>
                    <a:pt x="914400" y="457200"/>
                  </a:cubicBez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204695" y="914400"/>
                    <a:pt x="0" y="709705"/>
                    <a:pt x="0" y="457200"/>
                  </a:cubicBezTo>
                  <a:close/>
                </a:path>
                <a:path w="914400" h="914400" fill="darkenLess" extrusionOk="0">
                  <a:moveTo>
                    <a:pt x="263102" y="320463"/>
                  </a:moveTo>
                  <a:cubicBezTo>
                    <a:pt x="263102" y="294160"/>
                    <a:pt x="284424" y="272838"/>
                    <a:pt x="310727" y="272838"/>
                  </a:cubicBezTo>
                  <a:cubicBezTo>
                    <a:pt x="337030" y="272838"/>
                    <a:pt x="358352" y="294160"/>
                    <a:pt x="358352" y="320463"/>
                  </a:cubicBezTo>
                  <a:cubicBezTo>
                    <a:pt x="358352" y="346766"/>
                    <a:pt x="337030" y="368088"/>
                    <a:pt x="310727" y="368088"/>
                  </a:cubicBezTo>
                  <a:cubicBezTo>
                    <a:pt x="284424" y="368088"/>
                    <a:pt x="263102" y="346766"/>
                    <a:pt x="263102" y="320463"/>
                  </a:cubicBezTo>
                  <a:moveTo>
                    <a:pt x="556048" y="320463"/>
                  </a:moveTo>
                  <a:cubicBezTo>
                    <a:pt x="556048" y="294160"/>
                    <a:pt x="577370" y="272838"/>
                    <a:pt x="603673" y="272838"/>
                  </a:cubicBezTo>
                  <a:cubicBezTo>
                    <a:pt x="629976" y="272838"/>
                    <a:pt x="651298" y="294160"/>
                    <a:pt x="651298" y="320463"/>
                  </a:cubicBezTo>
                  <a:cubicBezTo>
                    <a:pt x="651298" y="346766"/>
                    <a:pt x="629976" y="368088"/>
                    <a:pt x="603673" y="368088"/>
                  </a:cubicBezTo>
                  <a:cubicBezTo>
                    <a:pt x="577370" y="368088"/>
                    <a:pt x="556048" y="346766"/>
                    <a:pt x="556048" y="320463"/>
                  </a:cubicBezTo>
                </a:path>
                <a:path w="914400" h="914400" fill="none" extrusionOk="0">
                  <a:moveTo>
                    <a:pt x="201838" y="583538"/>
                  </a:moveTo>
                  <a:cubicBezTo>
                    <a:pt x="252912" y="750761"/>
                    <a:pt x="677129" y="760028"/>
                    <a:pt x="722059" y="586058"/>
                  </a:cubicBezTo>
                </a:path>
                <a:path w="914400" h="914400" fill="none">
                  <a:moveTo>
                    <a:pt x="0" y="457200"/>
                  </a:moveTo>
                  <a:cubicBezTo>
                    <a:pt x="0" y="204695"/>
                    <a:pt x="204695" y="0"/>
                    <a:pt x="457200" y="0"/>
                  </a:cubicBezTo>
                  <a:cubicBezTo>
                    <a:pt x="709705" y="0"/>
                    <a:pt x="914400" y="204695"/>
                    <a:pt x="914400" y="457200"/>
                  </a:cubicBez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204695" y="914400"/>
                    <a:pt x="0" y="709705"/>
                    <a:pt x="0" y="457200"/>
                  </a:cubicBezTo>
                  <a:close/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lnSpc>
                  <a:spcPct val="90000"/>
                </a:lnSpc>
              </a:pPr>
              <a:endParaRPr lang="en-US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41F1A-9381-47DD-968A-4F76BAFD40C4}"/>
                </a:ext>
              </a:extLst>
            </p:cNvPr>
            <p:cNvSpPr txBox="1"/>
            <p:nvPr/>
          </p:nvSpPr>
          <p:spPr>
            <a:xfrm>
              <a:off x="4876642" y="8177987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Location entity extraction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59630D-58F6-4409-8194-02D028CEBC2E}"/>
                </a:ext>
              </a:extLst>
            </p:cNvPr>
            <p:cNvSpPr txBox="1"/>
            <p:nvPr/>
          </p:nvSpPr>
          <p:spPr>
            <a:xfrm>
              <a:off x="6218077" y="8177987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Sentiment </a:t>
              </a:r>
              <a:br>
                <a:rPr lang="en-US" sz="1100"/>
              </a:br>
              <a:r>
                <a:rPr lang="en-US" sz="1100"/>
                <a:t>analysis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A3A9DF-C046-4D57-A7F8-1D84134011A3}"/>
                </a:ext>
              </a:extLst>
            </p:cNvPr>
            <p:cNvSpPr txBox="1"/>
            <p:nvPr/>
          </p:nvSpPr>
          <p:spPr>
            <a:xfrm>
              <a:off x="3535207" y="9258019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Organization </a:t>
              </a:r>
              <a:br>
                <a:rPr lang="en-US" sz="1100"/>
              </a:br>
              <a:r>
                <a:rPr lang="en-US" sz="1100"/>
                <a:t>entity extraction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C30C07-8058-4834-98DF-9F3AB3AB4579}"/>
                </a:ext>
              </a:extLst>
            </p:cNvPr>
            <p:cNvSpPr txBox="1"/>
            <p:nvPr/>
          </p:nvSpPr>
          <p:spPr>
            <a:xfrm>
              <a:off x="4876642" y="9258019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Persons entity extraction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F3B5A5-A900-4451-ACAB-E682C9AB46FE}"/>
                </a:ext>
              </a:extLst>
            </p:cNvPr>
            <p:cNvSpPr txBox="1"/>
            <p:nvPr/>
          </p:nvSpPr>
          <p:spPr>
            <a:xfrm>
              <a:off x="6218077" y="9258019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Language </a:t>
              </a:r>
              <a:br>
                <a:rPr lang="en-US" sz="1100"/>
              </a:br>
              <a:r>
                <a:rPr lang="en-US" sz="1100"/>
                <a:t>detection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1DC930-75C3-4883-843A-A988004B52F8}"/>
                </a:ext>
              </a:extLst>
            </p:cNvPr>
            <p:cNvSpPr txBox="1"/>
            <p:nvPr/>
          </p:nvSpPr>
          <p:spPr>
            <a:xfrm>
              <a:off x="3535207" y="10338050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Face </a:t>
              </a:r>
              <a:br>
                <a:rPr lang="en-US" sz="1100"/>
              </a:br>
              <a:r>
                <a:rPr lang="en-US" sz="1100"/>
                <a:t>detection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12CF46-FF7D-40E9-8A94-DA824B3C0495}"/>
                </a:ext>
              </a:extLst>
            </p:cNvPr>
            <p:cNvSpPr txBox="1"/>
            <p:nvPr/>
          </p:nvSpPr>
          <p:spPr>
            <a:xfrm>
              <a:off x="4876642" y="10338050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Celebrity </a:t>
              </a:r>
              <a:br>
                <a:rPr lang="en-US" sz="1100"/>
              </a:br>
              <a:r>
                <a:rPr lang="en-US" sz="1100"/>
                <a:t>recognition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2C7BA9-3C8A-46FA-8E41-B12E49C075F1}"/>
                </a:ext>
              </a:extLst>
            </p:cNvPr>
            <p:cNvSpPr txBox="1"/>
            <p:nvPr/>
          </p:nvSpPr>
          <p:spPr>
            <a:xfrm>
              <a:off x="6218077" y="10338050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Tag </a:t>
              </a:r>
              <a:br>
                <a:rPr lang="en-US" sz="1100"/>
              </a:br>
              <a:r>
                <a:rPr lang="en-US" sz="1100"/>
                <a:t>extraction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14D56E-B5B3-4A44-A4E7-079B89A0D655}"/>
                </a:ext>
              </a:extLst>
            </p:cNvPr>
            <p:cNvSpPr txBox="1"/>
            <p:nvPr/>
          </p:nvSpPr>
          <p:spPr>
            <a:xfrm>
              <a:off x="3535207" y="8177987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Key phrase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extraction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3D8DCA-A461-4757-8A4D-3F79390CFE9C}"/>
                </a:ext>
              </a:extLst>
            </p:cNvPr>
            <p:cNvSpPr txBox="1"/>
            <p:nvPr/>
          </p:nvSpPr>
          <p:spPr>
            <a:xfrm>
              <a:off x="7559513" y="8177987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Custom </a:t>
              </a:r>
              <a:br>
                <a:rPr lang="en-US" sz="1100"/>
              </a:br>
              <a:r>
                <a:rPr lang="en-US" sz="1100"/>
                <a:t>skills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1D30F6-7ADB-49D0-A84B-C819B7CEE28D}"/>
                </a:ext>
              </a:extLst>
            </p:cNvPr>
            <p:cNvSpPr txBox="1"/>
            <p:nvPr/>
          </p:nvSpPr>
          <p:spPr>
            <a:xfrm>
              <a:off x="7559513" y="9258019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Landmark </a:t>
              </a:r>
              <a:br>
                <a:rPr lang="en-US" sz="1100"/>
              </a:br>
              <a:r>
                <a:rPr lang="en-US" sz="1100"/>
                <a:t>detection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3BBF58-2B53-4CD4-8782-E0A6F1D7A070}"/>
                </a:ext>
              </a:extLst>
            </p:cNvPr>
            <p:cNvSpPr txBox="1"/>
            <p:nvPr/>
          </p:nvSpPr>
          <p:spPr>
            <a:xfrm>
              <a:off x="7559513" y="10338050"/>
              <a:ext cx="109728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defRPr>
              </a:lvl1pPr>
            </a:lstStyle>
            <a:p>
              <a:r>
                <a:rPr lang="en-US" sz="1100"/>
                <a:t>Printed text </a:t>
              </a:r>
              <a:br>
                <a:rPr lang="en-US" sz="1100"/>
              </a:br>
              <a:r>
                <a:rPr lang="en-US" sz="1100"/>
                <a:t>recognition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8D06D7E-6697-4AD9-9CF9-C830D6E922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8960" y="9943072"/>
              <a:ext cx="255514" cy="302281"/>
              <a:chOff x="10049477" y="4977630"/>
              <a:chExt cx="667988" cy="790257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D6C1F6C-BA2A-487A-AF72-2DB314B65C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82650" y="4977630"/>
                <a:ext cx="163287" cy="790257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245F2E4-373B-46F5-8C60-7BC0DE159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25938" y="4977630"/>
                <a:ext cx="163287" cy="790257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7A8070-66BA-48C9-9E1F-5FD5DFF20A99}"/>
                  </a:ext>
                </a:extLst>
              </p:cNvPr>
              <p:cNvCxnSpPr/>
              <p:nvPr/>
            </p:nvCxnSpPr>
            <p:spPr>
              <a:xfrm>
                <a:off x="10098428" y="5250543"/>
                <a:ext cx="619037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CE1DEA6-5571-4DC7-95D8-508E6D6F7723}"/>
                  </a:ext>
                </a:extLst>
              </p:cNvPr>
              <p:cNvCxnSpPr/>
              <p:nvPr/>
            </p:nvCxnSpPr>
            <p:spPr>
              <a:xfrm>
                <a:off x="10049477" y="5501256"/>
                <a:ext cx="619037" cy="0"/>
              </a:xfrm>
              <a:prstGeom prst="line">
                <a:avLst/>
              </a:prstGeom>
              <a:noFill/>
              <a:ln w="15875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45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7E672383-D5A6-4ABE-B906-3EAF4CD477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09903" y="8841810"/>
              <a:ext cx="313628" cy="323512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2ED04BF-C50C-4E33-AFA5-ADE3037F5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63915" y="9949962"/>
              <a:ext cx="239868" cy="279607"/>
              <a:chOff x="3412918" y="9923584"/>
              <a:chExt cx="319264" cy="372159"/>
            </a:xfrm>
          </p:grpSpPr>
          <p:sp>
            <p:nvSpPr>
              <p:cNvPr id="48" name="people_4">
                <a:extLst>
                  <a:ext uri="{FF2B5EF4-FFF2-40B4-BE49-F238E27FC236}">
                    <a16:creationId xmlns:a16="http://schemas.microsoft.com/office/drawing/2014/main" id="{4F788034-C4C7-4647-8541-86D195A9B0E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423840" y="9963235"/>
                <a:ext cx="297418" cy="33250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5875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lnSpc>
                    <a:spcPct val="90000"/>
                  </a:lnSpc>
                </a:pPr>
                <a:endParaRPr lang="en-US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2172A5D-40EE-449A-9761-41E55657163B}"/>
                  </a:ext>
                </a:extLst>
              </p:cNvPr>
              <p:cNvGrpSpPr/>
              <p:nvPr/>
            </p:nvGrpSpPr>
            <p:grpSpPr>
              <a:xfrm>
                <a:off x="3412918" y="9923584"/>
                <a:ext cx="319264" cy="220049"/>
                <a:chOff x="3412918" y="9904534"/>
                <a:chExt cx="319264" cy="220049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D4309524-E774-41B9-B929-1CE7E2B3EB3E}"/>
                    </a:ext>
                  </a:extLst>
                </p:cNvPr>
                <p:cNvSpPr/>
                <p:nvPr/>
              </p:nvSpPr>
              <p:spPr bwMode="auto">
                <a:xfrm rot="5400000">
                  <a:off x="3412916" y="9904536"/>
                  <a:ext cx="54891" cy="54888"/>
                </a:xfrm>
                <a:custGeom>
                  <a:avLst/>
                  <a:gdLst>
                    <a:gd name="connsiteX0" fmla="*/ 0 w 111588"/>
                    <a:gd name="connsiteY0" fmla="*/ 111588 h 111588"/>
                    <a:gd name="connsiteX1" fmla="*/ 0 w 111588"/>
                    <a:gd name="connsiteY1" fmla="*/ 0 h 111588"/>
                    <a:gd name="connsiteX2" fmla="*/ 111588 w 111588"/>
                    <a:gd name="connsiteY2" fmla="*/ 0 h 111588"/>
                    <a:gd name="connsiteX3" fmla="*/ 111588 w 111588"/>
                    <a:gd name="connsiteY3" fmla="*/ 111588 h 111588"/>
                    <a:gd name="connsiteX4" fmla="*/ 0 w 111588"/>
                    <a:gd name="connsiteY4" fmla="*/ 111588 h 111588"/>
                    <a:gd name="connsiteX0" fmla="*/ 111588 w 203028"/>
                    <a:gd name="connsiteY0" fmla="*/ 0 h 111588"/>
                    <a:gd name="connsiteX1" fmla="*/ 111588 w 203028"/>
                    <a:gd name="connsiteY1" fmla="*/ 111588 h 111588"/>
                    <a:gd name="connsiteX2" fmla="*/ 0 w 203028"/>
                    <a:gd name="connsiteY2" fmla="*/ 111588 h 111588"/>
                    <a:gd name="connsiteX3" fmla="*/ 0 w 203028"/>
                    <a:gd name="connsiteY3" fmla="*/ 0 h 111588"/>
                    <a:gd name="connsiteX4" fmla="*/ 203028 w 203028"/>
                    <a:gd name="connsiteY4" fmla="*/ 91440 h 111588"/>
                    <a:gd name="connsiteX0" fmla="*/ 111588 w 111588"/>
                    <a:gd name="connsiteY0" fmla="*/ 0 h 111588"/>
                    <a:gd name="connsiteX1" fmla="*/ 111588 w 111588"/>
                    <a:gd name="connsiteY1" fmla="*/ 111588 h 111588"/>
                    <a:gd name="connsiteX2" fmla="*/ 0 w 111588"/>
                    <a:gd name="connsiteY2" fmla="*/ 111588 h 111588"/>
                    <a:gd name="connsiteX3" fmla="*/ 0 w 111588"/>
                    <a:gd name="connsiteY3" fmla="*/ 0 h 111588"/>
                    <a:gd name="connsiteX0" fmla="*/ 111588 w 111588"/>
                    <a:gd name="connsiteY0" fmla="*/ 111588 h 111588"/>
                    <a:gd name="connsiteX1" fmla="*/ 0 w 111588"/>
                    <a:gd name="connsiteY1" fmla="*/ 111588 h 111588"/>
                    <a:gd name="connsiteX2" fmla="*/ 0 w 111588"/>
                    <a:gd name="connsiteY2" fmla="*/ 0 h 11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588" h="111588">
                      <a:moveTo>
                        <a:pt x="111588" y="111588"/>
                      </a:moveTo>
                      <a:lnTo>
                        <a:pt x="0" y="1115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75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err="1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70709168-9AFD-4D36-A228-287F029314A9}"/>
                    </a:ext>
                  </a:extLst>
                </p:cNvPr>
                <p:cNvSpPr/>
                <p:nvPr/>
              </p:nvSpPr>
              <p:spPr bwMode="auto">
                <a:xfrm rot="5400000">
                  <a:off x="3677291" y="9904536"/>
                  <a:ext cx="54891" cy="54888"/>
                </a:xfrm>
                <a:custGeom>
                  <a:avLst/>
                  <a:gdLst>
                    <a:gd name="connsiteX0" fmla="*/ 0 w 111588"/>
                    <a:gd name="connsiteY0" fmla="*/ 111587 h 111587"/>
                    <a:gd name="connsiteX1" fmla="*/ 0 w 111588"/>
                    <a:gd name="connsiteY1" fmla="*/ 0 h 111587"/>
                    <a:gd name="connsiteX2" fmla="*/ 111588 w 111588"/>
                    <a:gd name="connsiteY2" fmla="*/ 0 h 111587"/>
                    <a:gd name="connsiteX3" fmla="*/ 111588 w 111588"/>
                    <a:gd name="connsiteY3" fmla="*/ 111587 h 111587"/>
                    <a:gd name="connsiteX4" fmla="*/ 0 w 111588"/>
                    <a:gd name="connsiteY4" fmla="*/ 111587 h 111587"/>
                    <a:gd name="connsiteX0" fmla="*/ 111588 w 203028"/>
                    <a:gd name="connsiteY0" fmla="*/ 111587 h 203027"/>
                    <a:gd name="connsiteX1" fmla="*/ 0 w 203028"/>
                    <a:gd name="connsiteY1" fmla="*/ 111587 h 203027"/>
                    <a:gd name="connsiteX2" fmla="*/ 0 w 203028"/>
                    <a:gd name="connsiteY2" fmla="*/ 0 h 203027"/>
                    <a:gd name="connsiteX3" fmla="*/ 111588 w 203028"/>
                    <a:gd name="connsiteY3" fmla="*/ 0 h 203027"/>
                    <a:gd name="connsiteX4" fmla="*/ 203028 w 203028"/>
                    <a:gd name="connsiteY4" fmla="*/ 203027 h 203027"/>
                    <a:gd name="connsiteX0" fmla="*/ 111588 w 111588"/>
                    <a:gd name="connsiteY0" fmla="*/ 111587 h 111587"/>
                    <a:gd name="connsiteX1" fmla="*/ 0 w 111588"/>
                    <a:gd name="connsiteY1" fmla="*/ 111587 h 111587"/>
                    <a:gd name="connsiteX2" fmla="*/ 0 w 111588"/>
                    <a:gd name="connsiteY2" fmla="*/ 0 h 111587"/>
                    <a:gd name="connsiteX3" fmla="*/ 111588 w 111588"/>
                    <a:gd name="connsiteY3" fmla="*/ 0 h 111587"/>
                    <a:gd name="connsiteX0" fmla="*/ 0 w 111588"/>
                    <a:gd name="connsiteY0" fmla="*/ 111587 h 111587"/>
                    <a:gd name="connsiteX1" fmla="*/ 0 w 111588"/>
                    <a:gd name="connsiteY1" fmla="*/ 0 h 111587"/>
                    <a:gd name="connsiteX2" fmla="*/ 111588 w 111588"/>
                    <a:gd name="connsiteY2" fmla="*/ 0 h 11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588" h="111587">
                      <a:moveTo>
                        <a:pt x="0" y="111587"/>
                      </a:moveTo>
                      <a:lnTo>
                        <a:pt x="0" y="0"/>
                      </a:lnTo>
                      <a:lnTo>
                        <a:pt x="111588" y="0"/>
                      </a:lnTo>
                    </a:path>
                  </a:pathLst>
                </a:custGeom>
                <a:noFill/>
                <a:ln w="15875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err="1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1F5ECCB9-0105-40EB-86FB-5A0C106E8877}"/>
                    </a:ext>
                  </a:extLst>
                </p:cNvPr>
                <p:cNvSpPr/>
                <p:nvPr/>
              </p:nvSpPr>
              <p:spPr bwMode="auto">
                <a:xfrm rot="5400000">
                  <a:off x="3412918" y="10069695"/>
                  <a:ext cx="54888" cy="54888"/>
                </a:xfrm>
                <a:custGeom>
                  <a:avLst/>
                  <a:gdLst>
                    <a:gd name="connsiteX0" fmla="*/ 0 w 111587"/>
                    <a:gd name="connsiteY0" fmla="*/ 111588 h 111588"/>
                    <a:gd name="connsiteX1" fmla="*/ 0 w 111587"/>
                    <a:gd name="connsiteY1" fmla="*/ 0 h 111588"/>
                    <a:gd name="connsiteX2" fmla="*/ 111587 w 111587"/>
                    <a:gd name="connsiteY2" fmla="*/ 0 h 111588"/>
                    <a:gd name="connsiteX3" fmla="*/ 111587 w 111587"/>
                    <a:gd name="connsiteY3" fmla="*/ 111588 h 111588"/>
                    <a:gd name="connsiteX4" fmla="*/ 0 w 111587"/>
                    <a:gd name="connsiteY4" fmla="*/ 111588 h 111588"/>
                    <a:gd name="connsiteX0" fmla="*/ 0 w 111587"/>
                    <a:gd name="connsiteY0" fmla="*/ 0 h 111588"/>
                    <a:gd name="connsiteX1" fmla="*/ 111587 w 111587"/>
                    <a:gd name="connsiteY1" fmla="*/ 0 h 111588"/>
                    <a:gd name="connsiteX2" fmla="*/ 111587 w 111587"/>
                    <a:gd name="connsiteY2" fmla="*/ 111588 h 111588"/>
                    <a:gd name="connsiteX3" fmla="*/ 0 w 111587"/>
                    <a:gd name="connsiteY3" fmla="*/ 111588 h 111588"/>
                    <a:gd name="connsiteX4" fmla="*/ 91440 w 111587"/>
                    <a:gd name="connsiteY4" fmla="*/ 91440 h 111588"/>
                    <a:gd name="connsiteX0" fmla="*/ 0 w 111587"/>
                    <a:gd name="connsiteY0" fmla="*/ 0 h 111588"/>
                    <a:gd name="connsiteX1" fmla="*/ 111587 w 111587"/>
                    <a:gd name="connsiteY1" fmla="*/ 0 h 111588"/>
                    <a:gd name="connsiteX2" fmla="*/ 111587 w 111587"/>
                    <a:gd name="connsiteY2" fmla="*/ 111588 h 111588"/>
                    <a:gd name="connsiteX3" fmla="*/ 0 w 111587"/>
                    <a:gd name="connsiteY3" fmla="*/ 111588 h 111588"/>
                    <a:gd name="connsiteX0" fmla="*/ 111587 w 111587"/>
                    <a:gd name="connsiteY0" fmla="*/ 0 h 111588"/>
                    <a:gd name="connsiteX1" fmla="*/ 111587 w 111587"/>
                    <a:gd name="connsiteY1" fmla="*/ 111588 h 111588"/>
                    <a:gd name="connsiteX2" fmla="*/ 0 w 111587"/>
                    <a:gd name="connsiteY2" fmla="*/ 111588 h 111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587" h="111588">
                      <a:moveTo>
                        <a:pt x="111587" y="0"/>
                      </a:moveTo>
                      <a:lnTo>
                        <a:pt x="111587" y="111588"/>
                      </a:lnTo>
                      <a:lnTo>
                        <a:pt x="0" y="111588"/>
                      </a:lnTo>
                    </a:path>
                  </a:pathLst>
                </a:custGeom>
                <a:noFill/>
                <a:ln w="15875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err="1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118AB1A-9A7A-458B-B290-95FFAC39A928}"/>
                    </a:ext>
                  </a:extLst>
                </p:cNvPr>
                <p:cNvSpPr/>
                <p:nvPr/>
              </p:nvSpPr>
              <p:spPr bwMode="auto">
                <a:xfrm rot="5400000">
                  <a:off x="3677294" y="10069695"/>
                  <a:ext cx="54888" cy="54888"/>
                </a:xfrm>
                <a:custGeom>
                  <a:avLst/>
                  <a:gdLst>
                    <a:gd name="connsiteX0" fmla="*/ 0 w 111587"/>
                    <a:gd name="connsiteY0" fmla="*/ 111587 h 111587"/>
                    <a:gd name="connsiteX1" fmla="*/ 0 w 111587"/>
                    <a:gd name="connsiteY1" fmla="*/ 0 h 111587"/>
                    <a:gd name="connsiteX2" fmla="*/ 111587 w 111587"/>
                    <a:gd name="connsiteY2" fmla="*/ 0 h 111587"/>
                    <a:gd name="connsiteX3" fmla="*/ 111587 w 111587"/>
                    <a:gd name="connsiteY3" fmla="*/ 111587 h 111587"/>
                    <a:gd name="connsiteX4" fmla="*/ 0 w 111587"/>
                    <a:gd name="connsiteY4" fmla="*/ 111587 h 111587"/>
                    <a:gd name="connsiteX0" fmla="*/ 0 w 111587"/>
                    <a:gd name="connsiteY0" fmla="*/ 111587 h 203027"/>
                    <a:gd name="connsiteX1" fmla="*/ 0 w 111587"/>
                    <a:gd name="connsiteY1" fmla="*/ 0 h 203027"/>
                    <a:gd name="connsiteX2" fmla="*/ 111587 w 111587"/>
                    <a:gd name="connsiteY2" fmla="*/ 0 h 203027"/>
                    <a:gd name="connsiteX3" fmla="*/ 111587 w 111587"/>
                    <a:gd name="connsiteY3" fmla="*/ 111587 h 203027"/>
                    <a:gd name="connsiteX4" fmla="*/ 91440 w 111587"/>
                    <a:gd name="connsiteY4" fmla="*/ 203027 h 203027"/>
                    <a:gd name="connsiteX0" fmla="*/ 0 w 111587"/>
                    <a:gd name="connsiteY0" fmla="*/ 111587 h 111587"/>
                    <a:gd name="connsiteX1" fmla="*/ 0 w 111587"/>
                    <a:gd name="connsiteY1" fmla="*/ 0 h 111587"/>
                    <a:gd name="connsiteX2" fmla="*/ 111587 w 111587"/>
                    <a:gd name="connsiteY2" fmla="*/ 0 h 111587"/>
                    <a:gd name="connsiteX3" fmla="*/ 111587 w 111587"/>
                    <a:gd name="connsiteY3" fmla="*/ 111587 h 111587"/>
                    <a:gd name="connsiteX0" fmla="*/ 0 w 111587"/>
                    <a:gd name="connsiteY0" fmla="*/ 0 h 111587"/>
                    <a:gd name="connsiteX1" fmla="*/ 111587 w 111587"/>
                    <a:gd name="connsiteY1" fmla="*/ 0 h 111587"/>
                    <a:gd name="connsiteX2" fmla="*/ 111587 w 111587"/>
                    <a:gd name="connsiteY2" fmla="*/ 111587 h 11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587" h="111587">
                      <a:moveTo>
                        <a:pt x="0" y="0"/>
                      </a:moveTo>
                      <a:lnTo>
                        <a:pt x="111587" y="0"/>
                      </a:lnTo>
                      <a:lnTo>
                        <a:pt x="111587" y="111587"/>
                      </a:lnTo>
                    </a:path>
                  </a:pathLst>
                </a:custGeom>
                <a:noFill/>
                <a:ln w="15875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lnSpc>
                      <a:spcPct val="90000"/>
                    </a:lnSpc>
                  </a:pPr>
                  <a:endParaRPr lang="en-US" err="1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</p:grp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CEFAE406-882C-464A-B17B-C8EA8C97D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7984" y="7778286"/>
              <a:ext cx="311727" cy="31172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C252428-A3D5-4780-8B01-F36D4E357743}"/>
              </a:ext>
            </a:extLst>
          </p:cNvPr>
          <p:cNvGrpSpPr/>
          <p:nvPr/>
        </p:nvGrpSpPr>
        <p:grpSpPr>
          <a:xfrm>
            <a:off x="9706420" y="2013761"/>
            <a:ext cx="1899285" cy="4255277"/>
            <a:chOff x="9706420" y="6597953"/>
            <a:chExt cx="1899285" cy="425527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D0711E-4C47-4798-8036-B1F19B147857}"/>
                </a:ext>
              </a:extLst>
            </p:cNvPr>
            <p:cNvSpPr/>
            <p:nvPr/>
          </p:nvSpPr>
          <p:spPr bwMode="auto">
            <a:xfrm>
              <a:off x="9706420" y="6597953"/>
              <a:ext cx="1899285" cy="4255277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36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  <a:t>Fully text-</a:t>
              </a:r>
              <a:br>
                <a:rPr lang="en-US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  <a:t>searchable </a:t>
              </a:r>
              <a:br>
                <a:rPr lang="en-US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>
                  <a:gradFill>
                    <a:gsLst>
                      <a:gs pos="84956">
                        <a:schemeClr val="bg1"/>
                      </a:gs>
                      <a:gs pos="63063">
                        <a:schemeClr val="bg1"/>
                      </a:gs>
                    </a:gsLst>
                    <a:lin ang="5400000" scaled="0"/>
                  </a:gradFill>
                  <a:latin typeface="Segoe UI Semibold"/>
                </a:rPr>
                <a:t>rich index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247CFE4-BEE6-4DFF-AA84-8BB59659A550}"/>
                </a:ext>
              </a:extLst>
            </p:cNvPr>
            <p:cNvGrpSpPr/>
            <p:nvPr/>
          </p:nvGrpSpPr>
          <p:grpSpPr>
            <a:xfrm>
              <a:off x="9953561" y="8045959"/>
              <a:ext cx="1405002" cy="1793604"/>
              <a:chOff x="9848188" y="3033451"/>
              <a:chExt cx="1905708" cy="2432800"/>
            </a:xfrm>
            <a:noFill/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0EE4146-141D-4CC9-86E0-19B580498A82}"/>
                  </a:ext>
                </a:extLst>
              </p:cNvPr>
              <p:cNvSpPr/>
              <p:nvPr/>
            </p:nvSpPr>
            <p:spPr bwMode="auto">
              <a:xfrm>
                <a:off x="10465155" y="4895209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B36BC50-218B-4B15-8ECB-8968CB0DA936}"/>
                  </a:ext>
                </a:extLst>
              </p:cNvPr>
              <p:cNvSpPr/>
              <p:nvPr/>
            </p:nvSpPr>
            <p:spPr bwMode="auto">
              <a:xfrm>
                <a:off x="11000732" y="5222411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D66BA7E-B30B-485A-9FB3-0D185252CE05}"/>
                  </a:ext>
                </a:extLst>
              </p:cNvPr>
              <p:cNvSpPr/>
              <p:nvPr/>
            </p:nvSpPr>
            <p:spPr bwMode="auto">
              <a:xfrm>
                <a:off x="11437362" y="4773289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6A98A81-B973-453D-A291-B82BE1F255E7}"/>
                  </a:ext>
                </a:extLst>
              </p:cNvPr>
              <p:cNvSpPr/>
              <p:nvPr/>
            </p:nvSpPr>
            <p:spPr bwMode="auto">
              <a:xfrm>
                <a:off x="11430332" y="3447658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9C31E98-08A3-4329-8880-DDC8E93A090C}"/>
                  </a:ext>
                </a:extLst>
              </p:cNvPr>
              <p:cNvSpPr/>
              <p:nvPr/>
            </p:nvSpPr>
            <p:spPr bwMode="auto">
              <a:xfrm>
                <a:off x="11033662" y="3033451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7263BC8-532E-40E4-A101-AF33DB6CFFC2}"/>
                  </a:ext>
                </a:extLst>
              </p:cNvPr>
              <p:cNvSpPr/>
              <p:nvPr/>
            </p:nvSpPr>
            <p:spPr bwMode="auto">
              <a:xfrm>
                <a:off x="10383681" y="3353521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74EE409-AB79-4E9F-BE56-64D89C57D9DD}"/>
                  </a:ext>
                </a:extLst>
              </p:cNvPr>
              <p:cNvSpPr/>
              <p:nvPr/>
            </p:nvSpPr>
            <p:spPr bwMode="auto">
              <a:xfrm>
                <a:off x="9848188" y="3585870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0B4773F-4C81-47A4-9671-5642DABACB2C}"/>
                  </a:ext>
                </a:extLst>
              </p:cNvPr>
              <p:cNvSpPr/>
              <p:nvPr/>
            </p:nvSpPr>
            <p:spPr bwMode="auto">
              <a:xfrm>
                <a:off x="9994014" y="4140620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9CCBCFA-7993-452C-827B-4F08B5C9128E}"/>
                  </a:ext>
                </a:extLst>
              </p:cNvPr>
              <p:cNvSpPr/>
              <p:nvPr/>
            </p:nvSpPr>
            <p:spPr bwMode="auto">
              <a:xfrm>
                <a:off x="11510056" y="4140620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63996BBC-950D-4504-BCED-3BC3461223BB}"/>
                  </a:ext>
                </a:extLst>
              </p:cNvPr>
              <p:cNvCxnSpPr>
                <a:stCxn id="104" idx="6"/>
                <a:endCxn id="89" idx="2"/>
              </p:cNvCxnSpPr>
              <p:nvPr/>
            </p:nvCxnSpPr>
            <p:spPr>
              <a:xfrm>
                <a:off x="11151611" y="4262540"/>
                <a:ext cx="358445" cy="0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5F6DC38E-78A7-4F69-95B2-6288F4118227}"/>
                  </a:ext>
                </a:extLst>
              </p:cNvPr>
              <p:cNvCxnSpPr>
                <a:stCxn id="104" idx="4"/>
                <a:endCxn id="105" idx="0"/>
              </p:cNvCxnSpPr>
              <p:nvPr/>
            </p:nvCxnSpPr>
            <p:spPr>
              <a:xfrm>
                <a:off x="11029691" y="4384460"/>
                <a:ext cx="92961" cy="388829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E0E47DA2-A171-4C63-A3EE-AF7501572695}"/>
                  </a:ext>
                </a:extLst>
              </p:cNvPr>
              <p:cNvCxnSpPr>
                <a:stCxn id="105" idx="2"/>
                <a:endCxn id="81" idx="6"/>
              </p:cNvCxnSpPr>
              <p:nvPr/>
            </p:nvCxnSpPr>
            <p:spPr>
              <a:xfrm flipH="1">
                <a:off x="10708995" y="4895209"/>
                <a:ext cx="291737" cy="121920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EFFB064D-E7C3-4A36-87FB-400B682F1324}"/>
                  </a:ext>
                </a:extLst>
              </p:cNvPr>
              <p:cNvCxnSpPr>
                <a:stCxn id="105" idx="6"/>
                <a:endCxn id="83" idx="2"/>
              </p:cNvCxnSpPr>
              <p:nvPr/>
            </p:nvCxnSpPr>
            <p:spPr>
              <a:xfrm>
                <a:off x="11244572" y="4895209"/>
                <a:ext cx="192790" cy="0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6C3CEA73-5578-47AB-BB27-97247A644CB9}"/>
                  </a:ext>
                </a:extLst>
              </p:cNvPr>
              <p:cNvCxnSpPr>
                <a:stCxn id="105" idx="4"/>
                <a:endCxn id="82" idx="0"/>
              </p:cNvCxnSpPr>
              <p:nvPr/>
            </p:nvCxnSpPr>
            <p:spPr>
              <a:xfrm>
                <a:off x="11122652" y="5017129"/>
                <a:ext cx="0" cy="205282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11B97317-4B13-44CA-A780-6B60FE4BDAFF}"/>
                  </a:ext>
                </a:extLst>
              </p:cNvPr>
              <p:cNvCxnSpPr>
                <a:stCxn id="104" idx="1"/>
                <a:endCxn id="102" idx="6"/>
              </p:cNvCxnSpPr>
              <p:nvPr/>
            </p:nvCxnSpPr>
            <p:spPr>
              <a:xfrm flipH="1" flipV="1">
                <a:off x="10668285" y="3998015"/>
                <a:ext cx="275196" cy="178315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1E33DF7-C2D0-4179-86F0-D8573172BBD2}"/>
                  </a:ext>
                </a:extLst>
              </p:cNvPr>
              <p:cNvCxnSpPr>
                <a:stCxn id="104" idx="0"/>
                <a:endCxn id="103" idx="4"/>
              </p:cNvCxnSpPr>
              <p:nvPr/>
            </p:nvCxnSpPr>
            <p:spPr>
              <a:xfrm flipV="1">
                <a:off x="11029691" y="3691498"/>
                <a:ext cx="125891" cy="449122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0B860723-5C9A-4B67-A8DA-4C542C39BD07}"/>
                  </a:ext>
                </a:extLst>
              </p:cNvPr>
              <p:cNvCxnSpPr>
                <a:stCxn id="103" idx="0"/>
                <a:endCxn id="85" idx="4"/>
              </p:cNvCxnSpPr>
              <p:nvPr/>
            </p:nvCxnSpPr>
            <p:spPr>
              <a:xfrm flipV="1">
                <a:off x="11155582" y="3277291"/>
                <a:ext cx="0" cy="170367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054147CD-4DFE-4E91-B3CC-09632C8A155E}"/>
                  </a:ext>
                </a:extLst>
              </p:cNvPr>
              <p:cNvCxnSpPr>
                <a:stCxn id="103" idx="6"/>
                <a:endCxn id="84" idx="2"/>
              </p:cNvCxnSpPr>
              <p:nvPr/>
            </p:nvCxnSpPr>
            <p:spPr>
              <a:xfrm>
                <a:off x="11277502" y="3569578"/>
                <a:ext cx="152830" cy="0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65A78410-FD9F-4879-A3F9-264D769A3918}"/>
                  </a:ext>
                </a:extLst>
              </p:cNvPr>
              <p:cNvCxnSpPr>
                <a:stCxn id="102" idx="0"/>
                <a:endCxn id="86" idx="4"/>
              </p:cNvCxnSpPr>
              <p:nvPr/>
            </p:nvCxnSpPr>
            <p:spPr>
              <a:xfrm flipH="1" flipV="1">
                <a:off x="10505601" y="3597361"/>
                <a:ext cx="40764" cy="278734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754B50FB-6D34-490B-BA03-643B0C50BCA8}"/>
                  </a:ext>
                </a:extLst>
              </p:cNvPr>
              <p:cNvCxnSpPr>
                <a:stCxn id="102" idx="1"/>
                <a:endCxn id="87" idx="6"/>
              </p:cNvCxnSpPr>
              <p:nvPr/>
            </p:nvCxnSpPr>
            <p:spPr>
              <a:xfrm flipH="1" flipV="1">
                <a:off x="10092028" y="3707790"/>
                <a:ext cx="368127" cy="204015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5F0918A7-0F0F-4A4A-99E5-8573B2D6A86E}"/>
                  </a:ext>
                </a:extLst>
              </p:cNvPr>
              <p:cNvCxnSpPr>
                <a:stCxn id="102" idx="3"/>
                <a:endCxn id="88" idx="6"/>
              </p:cNvCxnSpPr>
              <p:nvPr/>
            </p:nvCxnSpPr>
            <p:spPr>
              <a:xfrm flipH="1">
                <a:off x="10237854" y="4084225"/>
                <a:ext cx="222301" cy="178315"/>
              </a:xfrm>
              <a:prstGeom prst="straightConnector1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30BE548-5224-419E-9794-88DBE56289AB}"/>
                  </a:ext>
                </a:extLst>
              </p:cNvPr>
              <p:cNvSpPr/>
              <p:nvPr/>
            </p:nvSpPr>
            <p:spPr bwMode="auto">
              <a:xfrm>
                <a:off x="10424445" y="3876095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1EFA1617-8AF8-4464-A326-588F59E3E759}"/>
                  </a:ext>
                </a:extLst>
              </p:cNvPr>
              <p:cNvSpPr/>
              <p:nvPr/>
            </p:nvSpPr>
            <p:spPr bwMode="auto">
              <a:xfrm>
                <a:off x="11033662" y="3447658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5C86612-DA90-4242-AFBF-36CCA96E4CCB}"/>
                  </a:ext>
                </a:extLst>
              </p:cNvPr>
              <p:cNvSpPr/>
              <p:nvPr/>
            </p:nvSpPr>
            <p:spPr bwMode="auto">
              <a:xfrm>
                <a:off x="10907771" y="4140620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98651FF-3820-4403-9082-A5A84736A2A9}"/>
                  </a:ext>
                </a:extLst>
              </p:cNvPr>
              <p:cNvSpPr/>
              <p:nvPr/>
            </p:nvSpPr>
            <p:spPr bwMode="auto">
              <a:xfrm>
                <a:off x="11000732" y="4773289"/>
                <a:ext cx="243840" cy="24384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prstDash val="solid"/>
                <a:tailEnd type="arrow" w="lg" len="sm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1697" tIns="121697" rIns="121697" bIns="121697" numCol="1" spcCol="1270" anchor="ctr" anchorCtr="0">
                <a:noAutofit/>
              </a:bodyPr>
              <a:lstStyle/>
              <a:p>
                <a:pPr marL="0" marR="0" lvl="0" indent="0" algn="ctr" defTabSz="13335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9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-3.7037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3.7037E-6 L -0.00052 0.0710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4.81481E-6 L -0.00052 0.0710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4.81481E-6 L -0.00052 0.0710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C15067-0C3B-4760-AE20-E380EFAF76A1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15F570-C2E5-4076-B05F-B94A956107B8}"/>
              </a:ext>
            </a:extLst>
          </p:cNvPr>
          <p:cNvSpPr/>
          <p:nvPr/>
        </p:nvSpPr>
        <p:spPr bwMode="auto">
          <a:xfrm>
            <a:off x="8122833" y="4481364"/>
            <a:ext cx="2542032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0" kern="0">
                <a:gradFill>
                  <a:gsLst>
                    <a:gs pos="41204">
                      <a:schemeClr val="tx1"/>
                    </a:gs>
                    <a:gs pos="59000">
                      <a:schemeClr val="tx1"/>
                    </a:gs>
                  </a:gsLst>
                  <a:lin ang="5400000" scaled="1"/>
                </a:gradFill>
                <a:latin typeface="Segoe UI Semibold"/>
              </a:rPr>
              <a:t>Machine learning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984391-4D09-4B8B-942E-C0463AC309B1}"/>
              </a:ext>
            </a:extLst>
          </p:cNvPr>
          <p:cNvSpPr/>
          <p:nvPr/>
        </p:nvSpPr>
        <p:spPr bwMode="auto">
          <a:xfrm>
            <a:off x="4832477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Knowledge mining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492301-6F66-4D08-90B8-6D8C7775DAE0}"/>
              </a:ext>
            </a:extLst>
          </p:cNvPr>
          <p:cNvSpPr/>
          <p:nvPr/>
        </p:nvSpPr>
        <p:spPr bwMode="auto">
          <a:xfrm>
            <a:off x="1536954" y="4481364"/>
            <a:ext cx="2542032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219456" rIns="0" bIns="0" rtlCol="0" anchor="t">
            <a:spAutoFit/>
          </a:bodyPr>
          <a:lstStyle/>
          <a:p>
            <a:pPr algn="ctr" defTabSz="89604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58333">
                      <a:schemeClr val="bg1">
                        <a:lumMod val="75000"/>
                      </a:schemeClr>
                    </a:gs>
                    <a:gs pos="41204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egoe UI Semibold"/>
              </a:rPr>
              <a:t>AI apps &amp; agents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80E289-54B9-4898-9DF9-38684F774F28}"/>
              </a:ext>
            </a:extLst>
          </p:cNvPr>
          <p:cNvSpPr/>
          <p:nvPr/>
        </p:nvSpPr>
        <p:spPr bwMode="auto">
          <a:xfrm>
            <a:off x="1619250" y="4987462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B44147-CAE8-424C-94CE-6B281DE2326E}"/>
              </a:ext>
            </a:extLst>
          </p:cNvPr>
          <p:cNvSpPr/>
          <p:nvPr/>
        </p:nvSpPr>
        <p:spPr bwMode="auto">
          <a:xfrm>
            <a:off x="4914773" y="4987462"/>
            <a:ext cx="2377440" cy="1538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04CD1-D2E0-4E31-8EE3-A10FB47EDB8C}"/>
              </a:ext>
            </a:extLst>
          </p:cNvPr>
          <p:cNvSpPr/>
          <p:nvPr/>
        </p:nvSpPr>
        <p:spPr bwMode="auto">
          <a:xfrm>
            <a:off x="8205129" y="5040802"/>
            <a:ext cx="237744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Databricks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Machine Learning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AI Infrastructure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C6231B-6149-4880-8153-5451F26337BC}"/>
              </a:ext>
            </a:extLst>
          </p:cNvPr>
          <p:cNvGrpSpPr>
            <a:grpSpLocks noChangeAspect="1"/>
          </p:cNvGrpSpPr>
          <p:nvPr/>
        </p:nvGrpSpPr>
        <p:grpSpPr>
          <a:xfrm>
            <a:off x="8662329" y="3018324"/>
            <a:ext cx="1463040" cy="1463040"/>
            <a:chOff x="4835154" y="4377083"/>
            <a:chExt cx="658368" cy="65836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55D540E-A631-497D-ADE7-F54EBA8401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30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F595D2A3-3359-49C9-BC82-C247E4B8692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A6BCEC-CC6B-4171-8271-31FC366D6AFC}"/>
              </a:ext>
            </a:extLst>
          </p:cNvPr>
          <p:cNvGrpSpPr>
            <a:grpSpLocks noChangeAspect="1"/>
          </p:cNvGrpSpPr>
          <p:nvPr/>
        </p:nvGrpSpPr>
        <p:grpSpPr>
          <a:xfrm>
            <a:off x="2277618" y="3420660"/>
            <a:ext cx="1060704" cy="1060704"/>
            <a:chOff x="4835154" y="2639459"/>
            <a:chExt cx="658368" cy="65836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0B51F0-DFF0-4189-B287-BED7F2AEAE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51F7D1F-E125-4E77-84D9-ACAF56027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50C948-2BD2-420F-BD13-6E35C1D83793}"/>
              </a:ext>
            </a:extLst>
          </p:cNvPr>
          <p:cNvGrpSpPr>
            <a:grpSpLocks noChangeAspect="1"/>
          </p:cNvGrpSpPr>
          <p:nvPr/>
        </p:nvGrpSpPr>
        <p:grpSpPr>
          <a:xfrm>
            <a:off x="5573141" y="3420660"/>
            <a:ext cx="1060704" cy="1060704"/>
            <a:chOff x="4835154" y="3508271"/>
            <a:chExt cx="658368" cy="6583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758B1E0-2F42-490A-8209-A083073AB5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8FAA46FF-7AB3-418C-ABD2-E8B2AAAF8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1693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C15067-0C3B-4760-AE20-E380EFAF76A1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1D3257-4A7F-482B-AFF9-36535E7A4B0E}"/>
              </a:ext>
            </a:extLst>
          </p:cNvPr>
          <p:cNvSpPr/>
          <p:nvPr/>
        </p:nvSpPr>
        <p:spPr bwMode="auto">
          <a:xfrm>
            <a:off x="6242050" y="1436688"/>
            <a:ext cx="5367338" cy="4832350"/>
          </a:xfrm>
          <a:prstGeom prst="rect">
            <a:avLst/>
          </a:prstGeom>
          <a:solidFill>
            <a:srgbClr val="0078D7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lnSpc>
                <a:spcPct val="90000"/>
              </a:lnSpc>
              <a:spcBef>
                <a:spcPts val="600"/>
              </a:spcBef>
            </a:pPr>
            <a:endParaRPr lang="en-US" sz="2000" kern="0" err="1">
              <a:noFill/>
              <a:latin typeface="Segoe UI Semiligh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2EF191-AB9E-4036-8FC9-04B100706918}"/>
              </a:ext>
            </a:extLst>
          </p:cNvPr>
          <p:cNvGrpSpPr/>
          <p:nvPr/>
        </p:nvGrpSpPr>
        <p:grpSpPr>
          <a:xfrm>
            <a:off x="588263" y="2608135"/>
            <a:ext cx="11021125" cy="762037"/>
            <a:chOff x="588263" y="2608135"/>
            <a:chExt cx="11021125" cy="7620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3C9828-B1AA-4808-8D73-B92E65C64C0A}"/>
                </a:ext>
              </a:extLst>
            </p:cNvPr>
            <p:cNvSpPr/>
            <p:nvPr/>
          </p:nvSpPr>
          <p:spPr bwMode="auto">
            <a:xfrm>
              <a:off x="588263" y="2639554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Popular frameworks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build advanced deep learning solutions 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AAD746-C6C9-440D-B4B3-8678AE4FB488}"/>
                </a:ext>
              </a:extLst>
            </p:cNvPr>
            <p:cNvGrpSpPr/>
            <p:nvPr/>
          </p:nvGrpSpPr>
          <p:grpSpPr>
            <a:xfrm>
              <a:off x="6242050" y="2608135"/>
              <a:ext cx="5367338" cy="762037"/>
              <a:chOff x="6242050" y="2608135"/>
              <a:chExt cx="5367338" cy="76203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6E57C9-9890-4B51-A423-673B6561EF7E}"/>
                  </a:ext>
                </a:extLst>
              </p:cNvPr>
              <p:cNvSpPr txBox="1"/>
              <p:nvPr/>
            </p:nvSpPr>
            <p:spPr>
              <a:xfrm>
                <a:off x="7586155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TensorFlow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33C86E-2DBC-44CF-AEBC-C4A290E6A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08666" y="2616330"/>
                <a:ext cx="290004" cy="31030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FD18617-471B-424D-B177-8ADFD15AD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47720" y="2624841"/>
                <a:ext cx="300104" cy="29328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BC86D4-A97A-46F1-9C66-9BC434D48C04}"/>
                  </a:ext>
                </a:extLst>
              </p:cNvPr>
              <p:cNvSpPr txBox="1"/>
              <p:nvPr/>
            </p:nvSpPr>
            <p:spPr>
              <a:xfrm>
                <a:off x="8930260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Keras</a:t>
                </a:r>
              </a:p>
            </p:txBody>
          </p:sp>
          <p:pic>
            <p:nvPicPr>
              <p:cNvPr id="44" name="Picture 28" descr="https://azurecomcdn.azureedge.net/cvt-ac80aa5765a8bbc401f8575a9a4ab433859699f4b8e1d0d7159ec4bfaa892f91/images/page/overview/ai-platform/pytorch.png">
                <a:extLst>
                  <a:ext uri="{FF2B5EF4-FFF2-40B4-BE49-F238E27FC236}">
                    <a16:creationId xmlns:a16="http://schemas.microsoft.com/office/drawing/2014/main" id="{B4B0076B-7E1D-4383-A970-8FA0FE0E3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7474" y="2610177"/>
                <a:ext cx="344176" cy="322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AD5748-9868-47C0-A93F-6B328F7B4E9D}"/>
                  </a:ext>
                </a:extLst>
              </p:cNvPr>
              <p:cNvSpPr txBox="1"/>
              <p:nvPr/>
            </p:nvSpPr>
            <p:spPr>
              <a:xfrm>
                <a:off x="6242050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Pytorch</a:t>
                </a:r>
              </a:p>
            </p:txBody>
          </p:sp>
          <p:pic>
            <p:nvPicPr>
              <p:cNvPr id="46" name="Picture 32">
                <a:extLst>
                  <a:ext uri="{FF2B5EF4-FFF2-40B4-BE49-F238E27FC236}">
                    <a16:creationId xmlns:a16="http://schemas.microsoft.com/office/drawing/2014/main" id="{A561A373-016F-4CDA-BBBA-B484DEB5E4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774512" y="2608135"/>
                <a:ext cx="334728" cy="326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0A92F1-893E-482C-9D7E-A186534D4ADE}"/>
                  </a:ext>
                </a:extLst>
              </p:cNvPr>
              <p:cNvSpPr txBox="1"/>
              <p:nvPr/>
            </p:nvSpPr>
            <p:spPr>
              <a:xfrm>
                <a:off x="10274364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Onnx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F3A773-0379-4902-AD2A-33C5EE9E8546}"/>
              </a:ext>
            </a:extLst>
          </p:cNvPr>
          <p:cNvGrpSpPr/>
          <p:nvPr/>
        </p:nvGrpSpPr>
        <p:grpSpPr>
          <a:xfrm>
            <a:off x="588263" y="3577167"/>
            <a:ext cx="11021125" cy="759747"/>
            <a:chOff x="588263" y="3577167"/>
            <a:chExt cx="11021125" cy="75974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496B16-C213-4132-A979-9DEA9A1C30A3}"/>
                </a:ext>
              </a:extLst>
            </p:cNvPr>
            <p:cNvGrpSpPr/>
            <p:nvPr/>
          </p:nvGrpSpPr>
          <p:grpSpPr>
            <a:xfrm>
              <a:off x="6242050" y="3577167"/>
              <a:ext cx="5367338" cy="759747"/>
              <a:chOff x="6242050" y="3577167"/>
              <a:chExt cx="5367338" cy="7597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DA07A92-1EAB-44A8-8FD6-B439535B1663}"/>
                  </a:ext>
                </a:extLst>
              </p:cNvPr>
              <p:cNvGrpSpPr/>
              <p:nvPr/>
            </p:nvGrpSpPr>
            <p:grpSpPr>
              <a:xfrm>
                <a:off x="6968313" y="3577167"/>
                <a:ext cx="339698" cy="318007"/>
                <a:chOff x="2378131" y="1581496"/>
                <a:chExt cx="552649" cy="614178"/>
              </a:xfrm>
              <a:noFill/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F09AFED-2537-4D13-ADD3-67F544653824}"/>
                    </a:ext>
                  </a:extLst>
                </p:cNvPr>
                <p:cNvSpPr/>
                <p:nvPr/>
              </p:nvSpPr>
              <p:spPr>
                <a:xfrm>
                  <a:off x="2379057" y="1581496"/>
                  <a:ext cx="551723" cy="311303"/>
                </a:xfrm>
                <a:custGeom>
                  <a:avLst/>
                  <a:gdLst>
                    <a:gd name="connsiteX0" fmla="*/ 52815 w 278466"/>
                    <a:gd name="connsiteY0" fmla="*/ 107833 h 157123"/>
                    <a:gd name="connsiteX1" fmla="*/ 108042 w 278466"/>
                    <a:gd name="connsiteY1" fmla="*/ 139569 h 157123"/>
                    <a:gd name="connsiteX2" fmla="*/ 139156 w 278466"/>
                    <a:gd name="connsiteY2" fmla="*/ 156526 h 157123"/>
                    <a:gd name="connsiteX3" fmla="*/ 171203 w 278466"/>
                    <a:gd name="connsiteY3" fmla="*/ 139413 h 157123"/>
                    <a:gd name="connsiteX4" fmla="*/ 217406 w 278466"/>
                    <a:gd name="connsiteY4" fmla="*/ 113278 h 157123"/>
                    <a:gd name="connsiteX5" fmla="*/ 271699 w 278466"/>
                    <a:gd name="connsiteY5" fmla="*/ 82009 h 157123"/>
                    <a:gd name="connsiteX6" fmla="*/ 277922 w 278466"/>
                    <a:gd name="connsiteY6" fmla="*/ 79519 h 157123"/>
                    <a:gd name="connsiteX7" fmla="*/ 275122 w 278466"/>
                    <a:gd name="connsiteY7" fmla="*/ 77186 h 157123"/>
                    <a:gd name="connsiteX8" fmla="*/ 196560 w 278466"/>
                    <a:gd name="connsiteY8" fmla="*/ 32382 h 157123"/>
                    <a:gd name="connsiteX9" fmla="*/ 144289 w 278466"/>
                    <a:gd name="connsiteY9" fmla="*/ 2825 h 157123"/>
                    <a:gd name="connsiteX10" fmla="*/ 134489 w 278466"/>
                    <a:gd name="connsiteY10" fmla="*/ 2669 h 157123"/>
                    <a:gd name="connsiteX11" fmla="*/ 71483 w 278466"/>
                    <a:gd name="connsiteY11" fmla="*/ 38605 h 157123"/>
                    <a:gd name="connsiteX12" fmla="*/ 5056 w 278466"/>
                    <a:gd name="connsiteY12" fmla="*/ 76097 h 157123"/>
                    <a:gd name="connsiteX13" fmla="*/ 1167 w 278466"/>
                    <a:gd name="connsiteY13" fmla="*/ 79364 h 157123"/>
                    <a:gd name="connsiteX14" fmla="*/ 21546 w 278466"/>
                    <a:gd name="connsiteY14" fmla="*/ 90098 h 157123"/>
                    <a:gd name="connsiteX15" fmla="*/ 33680 w 278466"/>
                    <a:gd name="connsiteY15" fmla="*/ 96787 h 157123"/>
                    <a:gd name="connsiteX16" fmla="*/ 52815 w 278466"/>
                    <a:gd name="connsiteY16" fmla="*/ 107833 h 15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8466" h="157123">
                      <a:moveTo>
                        <a:pt x="52815" y="107833"/>
                      </a:moveTo>
                      <a:cubicBezTo>
                        <a:pt x="70550" y="119500"/>
                        <a:pt x="89529" y="129146"/>
                        <a:pt x="108042" y="139569"/>
                      </a:cubicBezTo>
                      <a:cubicBezTo>
                        <a:pt x="118309" y="145325"/>
                        <a:pt x="128266" y="151703"/>
                        <a:pt x="139156" y="156526"/>
                      </a:cubicBezTo>
                      <a:cubicBezTo>
                        <a:pt x="150356" y="151859"/>
                        <a:pt x="160468" y="145169"/>
                        <a:pt x="171203" y="139413"/>
                      </a:cubicBezTo>
                      <a:cubicBezTo>
                        <a:pt x="186759" y="131012"/>
                        <a:pt x="202472" y="122767"/>
                        <a:pt x="217406" y="113278"/>
                      </a:cubicBezTo>
                      <a:cubicBezTo>
                        <a:pt x="235141" y="102077"/>
                        <a:pt x="253809" y="92898"/>
                        <a:pt x="271699" y="82009"/>
                      </a:cubicBezTo>
                      <a:cubicBezTo>
                        <a:pt x="273566" y="80764"/>
                        <a:pt x="275589" y="79364"/>
                        <a:pt x="277922" y="79519"/>
                      </a:cubicBezTo>
                      <a:cubicBezTo>
                        <a:pt x="277767" y="77808"/>
                        <a:pt x="276211" y="77653"/>
                        <a:pt x="275122" y="77186"/>
                      </a:cubicBezTo>
                      <a:cubicBezTo>
                        <a:pt x="249142" y="61940"/>
                        <a:pt x="222229" y="48250"/>
                        <a:pt x="196560" y="32382"/>
                      </a:cubicBezTo>
                      <a:cubicBezTo>
                        <a:pt x="179603" y="21804"/>
                        <a:pt x="161713" y="12781"/>
                        <a:pt x="144289" y="2825"/>
                      </a:cubicBezTo>
                      <a:cubicBezTo>
                        <a:pt x="140867" y="802"/>
                        <a:pt x="138067" y="491"/>
                        <a:pt x="134489" y="2669"/>
                      </a:cubicBezTo>
                      <a:cubicBezTo>
                        <a:pt x="113642" y="14803"/>
                        <a:pt x="92330" y="26004"/>
                        <a:pt x="71483" y="38605"/>
                      </a:cubicBezTo>
                      <a:cubicBezTo>
                        <a:pt x="49704" y="51828"/>
                        <a:pt x="27147" y="63652"/>
                        <a:pt x="5056" y="76097"/>
                      </a:cubicBezTo>
                      <a:cubicBezTo>
                        <a:pt x="3656" y="76875"/>
                        <a:pt x="1478" y="77030"/>
                        <a:pt x="1167" y="79364"/>
                      </a:cubicBezTo>
                      <a:cubicBezTo>
                        <a:pt x="8323" y="82320"/>
                        <a:pt x="14857" y="86209"/>
                        <a:pt x="21546" y="90098"/>
                      </a:cubicBezTo>
                      <a:cubicBezTo>
                        <a:pt x="25591" y="92432"/>
                        <a:pt x="29480" y="94765"/>
                        <a:pt x="33680" y="96787"/>
                      </a:cubicBezTo>
                      <a:cubicBezTo>
                        <a:pt x="40059" y="100210"/>
                        <a:pt x="46593" y="103788"/>
                        <a:pt x="52815" y="10783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10F312A-E803-466F-BB5E-ADEBE91DEF60}"/>
                    </a:ext>
                  </a:extLst>
                </p:cNvPr>
                <p:cNvSpPr/>
                <p:nvPr/>
              </p:nvSpPr>
              <p:spPr>
                <a:xfrm>
                  <a:off x="2378440" y="1887144"/>
                  <a:ext cx="551723" cy="209589"/>
                </a:xfrm>
                <a:custGeom>
                  <a:avLst/>
                  <a:gdLst>
                    <a:gd name="connsiteX0" fmla="*/ 113331 w 278466"/>
                    <a:gd name="connsiteY0" fmla="*/ 91241 h 105786"/>
                    <a:gd name="connsiteX1" fmla="*/ 139467 w 278466"/>
                    <a:gd name="connsiteY1" fmla="*/ 105864 h 105786"/>
                    <a:gd name="connsiteX2" fmla="*/ 203716 w 278466"/>
                    <a:gd name="connsiteY2" fmla="*/ 69928 h 105786"/>
                    <a:gd name="connsiteX3" fmla="*/ 256454 w 278466"/>
                    <a:gd name="connsiteY3" fmla="*/ 40525 h 105786"/>
                    <a:gd name="connsiteX4" fmla="*/ 277767 w 278466"/>
                    <a:gd name="connsiteY4" fmla="*/ 27769 h 105786"/>
                    <a:gd name="connsiteX5" fmla="*/ 273877 w 278466"/>
                    <a:gd name="connsiteY5" fmla="*/ 24969 h 105786"/>
                    <a:gd name="connsiteX6" fmla="*/ 231407 w 278466"/>
                    <a:gd name="connsiteY6" fmla="*/ 1167 h 105786"/>
                    <a:gd name="connsiteX7" fmla="*/ 195316 w 278466"/>
                    <a:gd name="connsiteY7" fmla="*/ 20924 h 105786"/>
                    <a:gd name="connsiteX8" fmla="*/ 143511 w 278466"/>
                    <a:gd name="connsiteY8" fmla="*/ 50948 h 105786"/>
                    <a:gd name="connsiteX9" fmla="*/ 142578 w 278466"/>
                    <a:gd name="connsiteY9" fmla="*/ 51415 h 105786"/>
                    <a:gd name="connsiteX10" fmla="*/ 139467 w 278466"/>
                    <a:gd name="connsiteY10" fmla="*/ 52504 h 105786"/>
                    <a:gd name="connsiteX11" fmla="*/ 98552 w 278466"/>
                    <a:gd name="connsiteY11" fmla="*/ 29169 h 105786"/>
                    <a:gd name="connsiteX12" fmla="*/ 50482 w 278466"/>
                    <a:gd name="connsiteY12" fmla="*/ 2256 h 105786"/>
                    <a:gd name="connsiteX13" fmla="*/ 47682 w 278466"/>
                    <a:gd name="connsiteY13" fmla="*/ 1322 h 105786"/>
                    <a:gd name="connsiteX14" fmla="*/ 4123 w 278466"/>
                    <a:gd name="connsiteY14" fmla="*/ 25746 h 105786"/>
                    <a:gd name="connsiteX15" fmla="*/ 1167 w 278466"/>
                    <a:gd name="connsiteY15" fmla="*/ 28080 h 105786"/>
                    <a:gd name="connsiteX16" fmla="*/ 29947 w 278466"/>
                    <a:gd name="connsiteY16" fmla="*/ 45037 h 105786"/>
                    <a:gd name="connsiteX17" fmla="*/ 59194 w 278466"/>
                    <a:gd name="connsiteY17" fmla="*/ 61216 h 105786"/>
                    <a:gd name="connsiteX18" fmla="*/ 113331 w 278466"/>
                    <a:gd name="connsiteY18" fmla="*/ 91241 h 105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466" h="105786">
                      <a:moveTo>
                        <a:pt x="113331" y="91241"/>
                      </a:moveTo>
                      <a:cubicBezTo>
                        <a:pt x="122043" y="96063"/>
                        <a:pt x="130755" y="101041"/>
                        <a:pt x="139467" y="105864"/>
                      </a:cubicBezTo>
                      <a:cubicBezTo>
                        <a:pt x="160935" y="93885"/>
                        <a:pt x="182248" y="81906"/>
                        <a:pt x="203716" y="69928"/>
                      </a:cubicBezTo>
                      <a:cubicBezTo>
                        <a:pt x="221295" y="60127"/>
                        <a:pt x="238875" y="50171"/>
                        <a:pt x="256454" y="40525"/>
                      </a:cubicBezTo>
                      <a:cubicBezTo>
                        <a:pt x="263766" y="36636"/>
                        <a:pt x="270455" y="31658"/>
                        <a:pt x="277767" y="27769"/>
                      </a:cubicBezTo>
                      <a:cubicBezTo>
                        <a:pt x="276833" y="26213"/>
                        <a:pt x="275122" y="25746"/>
                        <a:pt x="273877" y="24969"/>
                      </a:cubicBezTo>
                      <a:cubicBezTo>
                        <a:pt x="259721" y="17035"/>
                        <a:pt x="245564" y="9101"/>
                        <a:pt x="231407" y="1167"/>
                      </a:cubicBezTo>
                      <a:cubicBezTo>
                        <a:pt x="218962" y="7078"/>
                        <a:pt x="207294" y="14234"/>
                        <a:pt x="195316" y="20924"/>
                      </a:cubicBezTo>
                      <a:cubicBezTo>
                        <a:pt x="177892" y="30725"/>
                        <a:pt x="160780" y="40992"/>
                        <a:pt x="143511" y="50948"/>
                      </a:cubicBezTo>
                      <a:cubicBezTo>
                        <a:pt x="143200" y="51104"/>
                        <a:pt x="142889" y="51260"/>
                        <a:pt x="142578" y="51415"/>
                      </a:cubicBezTo>
                      <a:cubicBezTo>
                        <a:pt x="141645" y="51882"/>
                        <a:pt x="140556" y="52037"/>
                        <a:pt x="139467" y="52504"/>
                      </a:cubicBezTo>
                      <a:cubicBezTo>
                        <a:pt x="125621" y="45037"/>
                        <a:pt x="111931" y="37414"/>
                        <a:pt x="98552" y="29169"/>
                      </a:cubicBezTo>
                      <a:cubicBezTo>
                        <a:pt x="82996" y="19524"/>
                        <a:pt x="66661" y="11123"/>
                        <a:pt x="50482" y="2256"/>
                      </a:cubicBezTo>
                      <a:cubicBezTo>
                        <a:pt x="49704" y="1789"/>
                        <a:pt x="48615" y="1633"/>
                        <a:pt x="47682" y="1322"/>
                      </a:cubicBezTo>
                      <a:cubicBezTo>
                        <a:pt x="33214" y="9412"/>
                        <a:pt x="18590" y="17501"/>
                        <a:pt x="4123" y="25746"/>
                      </a:cubicBezTo>
                      <a:cubicBezTo>
                        <a:pt x="3034" y="26369"/>
                        <a:pt x="1633" y="26524"/>
                        <a:pt x="1167" y="28080"/>
                      </a:cubicBezTo>
                      <a:cubicBezTo>
                        <a:pt x="10656" y="33992"/>
                        <a:pt x="20302" y="39592"/>
                        <a:pt x="29947" y="45037"/>
                      </a:cubicBezTo>
                      <a:cubicBezTo>
                        <a:pt x="39592" y="50482"/>
                        <a:pt x="49393" y="55771"/>
                        <a:pt x="59194" y="61216"/>
                      </a:cubicBezTo>
                      <a:cubicBezTo>
                        <a:pt x="77395" y="71017"/>
                        <a:pt x="95285" y="81129"/>
                        <a:pt x="113331" y="912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A625A0B-62E3-4D2A-B0A7-5BE3FD047D6D}"/>
                    </a:ext>
                  </a:extLst>
                </p:cNvPr>
                <p:cNvSpPr/>
                <p:nvPr/>
              </p:nvSpPr>
              <p:spPr>
                <a:xfrm>
                  <a:off x="2652763" y="1939850"/>
                  <a:ext cx="277403" cy="255822"/>
                </a:xfrm>
                <a:custGeom>
                  <a:avLst/>
                  <a:gdLst>
                    <a:gd name="connsiteX0" fmla="*/ 139933 w 140011"/>
                    <a:gd name="connsiteY0" fmla="*/ 26680 h 129121"/>
                    <a:gd name="connsiteX1" fmla="*/ 139467 w 140011"/>
                    <a:gd name="connsiteY1" fmla="*/ 1167 h 129121"/>
                    <a:gd name="connsiteX2" fmla="*/ 118154 w 140011"/>
                    <a:gd name="connsiteY2" fmla="*/ 13923 h 129121"/>
                    <a:gd name="connsiteX3" fmla="*/ 65416 w 140011"/>
                    <a:gd name="connsiteY3" fmla="*/ 43326 h 129121"/>
                    <a:gd name="connsiteX4" fmla="*/ 1167 w 140011"/>
                    <a:gd name="connsiteY4" fmla="*/ 79262 h 129121"/>
                    <a:gd name="connsiteX5" fmla="*/ 1167 w 140011"/>
                    <a:gd name="connsiteY5" fmla="*/ 129044 h 129121"/>
                    <a:gd name="connsiteX6" fmla="*/ 5989 w 140011"/>
                    <a:gd name="connsiteY6" fmla="*/ 127021 h 129121"/>
                    <a:gd name="connsiteX7" fmla="*/ 96374 w 140011"/>
                    <a:gd name="connsiteY7" fmla="*/ 75684 h 129121"/>
                    <a:gd name="connsiteX8" fmla="*/ 136666 w 140011"/>
                    <a:gd name="connsiteY8" fmla="*/ 53126 h 129121"/>
                    <a:gd name="connsiteX9" fmla="*/ 140245 w 140011"/>
                    <a:gd name="connsiteY9" fmla="*/ 47059 h 129121"/>
                    <a:gd name="connsiteX10" fmla="*/ 139933 w 140011"/>
                    <a:gd name="connsiteY10" fmla="*/ 26680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011" h="129121">
                      <a:moveTo>
                        <a:pt x="139933" y="26680"/>
                      </a:moveTo>
                      <a:cubicBezTo>
                        <a:pt x="139778" y="18124"/>
                        <a:pt x="140711" y="9723"/>
                        <a:pt x="139467" y="1167"/>
                      </a:cubicBezTo>
                      <a:cubicBezTo>
                        <a:pt x="132155" y="5056"/>
                        <a:pt x="125466" y="10034"/>
                        <a:pt x="118154" y="13923"/>
                      </a:cubicBezTo>
                      <a:cubicBezTo>
                        <a:pt x="100419" y="23569"/>
                        <a:pt x="82996" y="33525"/>
                        <a:pt x="65416" y="43326"/>
                      </a:cubicBezTo>
                      <a:cubicBezTo>
                        <a:pt x="43948" y="55304"/>
                        <a:pt x="22635" y="67283"/>
                        <a:pt x="1167" y="79262"/>
                      </a:cubicBezTo>
                      <a:cubicBezTo>
                        <a:pt x="1167" y="95908"/>
                        <a:pt x="1167" y="112398"/>
                        <a:pt x="1167" y="129044"/>
                      </a:cubicBezTo>
                      <a:cubicBezTo>
                        <a:pt x="3189" y="129199"/>
                        <a:pt x="4434" y="127799"/>
                        <a:pt x="5989" y="127021"/>
                      </a:cubicBezTo>
                      <a:cubicBezTo>
                        <a:pt x="36014" y="109753"/>
                        <a:pt x="66816" y="93885"/>
                        <a:pt x="96374" y="75684"/>
                      </a:cubicBezTo>
                      <a:cubicBezTo>
                        <a:pt x="109442" y="67594"/>
                        <a:pt x="123132" y="60438"/>
                        <a:pt x="136666" y="53126"/>
                      </a:cubicBezTo>
                      <a:cubicBezTo>
                        <a:pt x="139311" y="51726"/>
                        <a:pt x="140400" y="50015"/>
                        <a:pt x="140245" y="47059"/>
                      </a:cubicBezTo>
                      <a:cubicBezTo>
                        <a:pt x="139933" y="40059"/>
                        <a:pt x="140089" y="33369"/>
                        <a:pt x="139933" y="266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686E8CB-D464-427A-BFA2-502D71B9838B}"/>
                    </a:ext>
                  </a:extLst>
                </p:cNvPr>
                <p:cNvSpPr/>
                <p:nvPr/>
              </p:nvSpPr>
              <p:spPr>
                <a:xfrm>
                  <a:off x="2652149" y="1736427"/>
                  <a:ext cx="277403" cy="255822"/>
                </a:xfrm>
                <a:custGeom>
                  <a:avLst/>
                  <a:gdLst>
                    <a:gd name="connsiteX0" fmla="*/ 79417 w 140011"/>
                    <a:gd name="connsiteY0" fmla="*/ 35081 h 129121"/>
                    <a:gd name="connsiteX1" fmla="*/ 33214 w 140011"/>
                    <a:gd name="connsiteY1" fmla="*/ 61216 h 129121"/>
                    <a:gd name="connsiteX2" fmla="*/ 1167 w 140011"/>
                    <a:gd name="connsiteY2" fmla="*/ 78328 h 129121"/>
                    <a:gd name="connsiteX3" fmla="*/ 1167 w 140011"/>
                    <a:gd name="connsiteY3" fmla="*/ 128577 h 129121"/>
                    <a:gd name="connsiteX4" fmla="*/ 4278 w 140011"/>
                    <a:gd name="connsiteY4" fmla="*/ 127488 h 129121"/>
                    <a:gd name="connsiteX5" fmla="*/ 5212 w 140011"/>
                    <a:gd name="connsiteY5" fmla="*/ 127021 h 129121"/>
                    <a:gd name="connsiteX6" fmla="*/ 57016 w 140011"/>
                    <a:gd name="connsiteY6" fmla="*/ 96997 h 129121"/>
                    <a:gd name="connsiteX7" fmla="*/ 93107 w 140011"/>
                    <a:gd name="connsiteY7" fmla="*/ 77239 h 129121"/>
                    <a:gd name="connsiteX8" fmla="*/ 95752 w 140011"/>
                    <a:gd name="connsiteY8" fmla="*/ 75373 h 129121"/>
                    <a:gd name="connsiteX9" fmla="*/ 136355 w 140011"/>
                    <a:gd name="connsiteY9" fmla="*/ 52504 h 129121"/>
                    <a:gd name="connsiteX10" fmla="*/ 140089 w 140011"/>
                    <a:gd name="connsiteY10" fmla="*/ 47993 h 129121"/>
                    <a:gd name="connsiteX11" fmla="*/ 139778 w 140011"/>
                    <a:gd name="connsiteY11" fmla="*/ 1167 h 129121"/>
                    <a:gd name="connsiteX12" fmla="*/ 133555 w 140011"/>
                    <a:gd name="connsiteY12" fmla="*/ 3656 h 129121"/>
                    <a:gd name="connsiteX13" fmla="*/ 79417 w 140011"/>
                    <a:gd name="connsiteY13" fmla="*/ 35081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0011" h="129121">
                      <a:moveTo>
                        <a:pt x="79417" y="35081"/>
                      </a:moveTo>
                      <a:cubicBezTo>
                        <a:pt x="64483" y="44570"/>
                        <a:pt x="48771" y="52815"/>
                        <a:pt x="33214" y="61216"/>
                      </a:cubicBezTo>
                      <a:cubicBezTo>
                        <a:pt x="22635" y="66972"/>
                        <a:pt x="12368" y="73661"/>
                        <a:pt x="1167" y="78328"/>
                      </a:cubicBezTo>
                      <a:cubicBezTo>
                        <a:pt x="1167" y="95130"/>
                        <a:pt x="1167" y="111775"/>
                        <a:pt x="1167" y="128577"/>
                      </a:cubicBezTo>
                      <a:cubicBezTo>
                        <a:pt x="2256" y="128266"/>
                        <a:pt x="3345" y="127955"/>
                        <a:pt x="4278" y="127488"/>
                      </a:cubicBezTo>
                      <a:cubicBezTo>
                        <a:pt x="4589" y="127332"/>
                        <a:pt x="4900" y="127177"/>
                        <a:pt x="5212" y="127021"/>
                      </a:cubicBezTo>
                      <a:cubicBezTo>
                        <a:pt x="22480" y="117065"/>
                        <a:pt x="39592" y="106797"/>
                        <a:pt x="57016" y="96997"/>
                      </a:cubicBezTo>
                      <a:cubicBezTo>
                        <a:pt x="68994" y="90307"/>
                        <a:pt x="80662" y="82995"/>
                        <a:pt x="93107" y="77239"/>
                      </a:cubicBezTo>
                      <a:cubicBezTo>
                        <a:pt x="94041" y="76617"/>
                        <a:pt x="94819" y="75839"/>
                        <a:pt x="95752" y="75373"/>
                      </a:cubicBezTo>
                      <a:cubicBezTo>
                        <a:pt x="109287" y="67750"/>
                        <a:pt x="122821" y="60127"/>
                        <a:pt x="136355" y="52504"/>
                      </a:cubicBezTo>
                      <a:cubicBezTo>
                        <a:pt x="138222" y="51571"/>
                        <a:pt x="140089" y="50948"/>
                        <a:pt x="140089" y="47993"/>
                      </a:cubicBezTo>
                      <a:cubicBezTo>
                        <a:pt x="139933" y="32436"/>
                        <a:pt x="139933" y="16879"/>
                        <a:pt x="139778" y="1167"/>
                      </a:cubicBezTo>
                      <a:cubicBezTo>
                        <a:pt x="137289" y="1167"/>
                        <a:pt x="135422" y="2567"/>
                        <a:pt x="133555" y="3656"/>
                      </a:cubicBezTo>
                      <a:cubicBezTo>
                        <a:pt x="115976" y="14546"/>
                        <a:pt x="97152" y="23880"/>
                        <a:pt x="79417" y="350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34BAB7C-E035-4689-AA1D-A3536C2BE563}"/>
                    </a:ext>
                  </a:extLst>
                </p:cNvPr>
                <p:cNvSpPr/>
                <p:nvPr/>
              </p:nvSpPr>
              <p:spPr>
                <a:xfrm>
                  <a:off x="2378135" y="1939852"/>
                  <a:ext cx="277403" cy="255822"/>
                </a:xfrm>
                <a:custGeom>
                  <a:avLst/>
                  <a:gdLst>
                    <a:gd name="connsiteX0" fmla="*/ 113487 w 140011"/>
                    <a:gd name="connsiteY0" fmla="*/ 64638 h 129121"/>
                    <a:gd name="connsiteX1" fmla="*/ 59505 w 140011"/>
                    <a:gd name="connsiteY1" fmla="*/ 34303 h 129121"/>
                    <a:gd name="connsiteX2" fmla="*/ 30258 w 140011"/>
                    <a:gd name="connsiteY2" fmla="*/ 18124 h 129121"/>
                    <a:gd name="connsiteX3" fmla="*/ 1478 w 140011"/>
                    <a:gd name="connsiteY3" fmla="*/ 1167 h 129121"/>
                    <a:gd name="connsiteX4" fmla="*/ 1167 w 140011"/>
                    <a:gd name="connsiteY4" fmla="*/ 47993 h 129121"/>
                    <a:gd name="connsiteX5" fmla="*/ 4123 w 140011"/>
                    <a:gd name="connsiteY5" fmla="*/ 52504 h 129121"/>
                    <a:gd name="connsiteX6" fmla="*/ 56082 w 140011"/>
                    <a:gd name="connsiteY6" fmla="*/ 82218 h 129121"/>
                    <a:gd name="connsiteX7" fmla="*/ 117843 w 140011"/>
                    <a:gd name="connsiteY7" fmla="*/ 117065 h 129121"/>
                    <a:gd name="connsiteX8" fmla="*/ 139467 w 140011"/>
                    <a:gd name="connsiteY8" fmla="*/ 128888 h 129121"/>
                    <a:gd name="connsiteX9" fmla="*/ 139467 w 140011"/>
                    <a:gd name="connsiteY9" fmla="*/ 79106 h 129121"/>
                    <a:gd name="connsiteX10" fmla="*/ 113487 w 140011"/>
                    <a:gd name="connsiteY10" fmla="*/ 64638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011" h="129121">
                      <a:moveTo>
                        <a:pt x="113487" y="64638"/>
                      </a:moveTo>
                      <a:cubicBezTo>
                        <a:pt x="95441" y="54527"/>
                        <a:pt x="77551" y="44415"/>
                        <a:pt x="59505" y="34303"/>
                      </a:cubicBezTo>
                      <a:cubicBezTo>
                        <a:pt x="49860" y="28858"/>
                        <a:pt x="40059" y="23569"/>
                        <a:pt x="30258" y="18124"/>
                      </a:cubicBezTo>
                      <a:cubicBezTo>
                        <a:pt x="20613" y="12679"/>
                        <a:pt x="10968" y="7078"/>
                        <a:pt x="1478" y="1167"/>
                      </a:cubicBezTo>
                      <a:cubicBezTo>
                        <a:pt x="1478" y="16724"/>
                        <a:pt x="1478" y="32436"/>
                        <a:pt x="1167" y="47993"/>
                      </a:cubicBezTo>
                      <a:cubicBezTo>
                        <a:pt x="1167" y="50482"/>
                        <a:pt x="2256" y="51415"/>
                        <a:pt x="4123" y="52504"/>
                      </a:cubicBezTo>
                      <a:cubicBezTo>
                        <a:pt x="21391" y="62616"/>
                        <a:pt x="38970" y="71795"/>
                        <a:pt x="56082" y="82218"/>
                      </a:cubicBezTo>
                      <a:cubicBezTo>
                        <a:pt x="76306" y="94507"/>
                        <a:pt x="97308" y="105553"/>
                        <a:pt x="117843" y="117065"/>
                      </a:cubicBezTo>
                      <a:cubicBezTo>
                        <a:pt x="124999" y="121110"/>
                        <a:pt x="132311" y="124843"/>
                        <a:pt x="139467" y="128888"/>
                      </a:cubicBezTo>
                      <a:cubicBezTo>
                        <a:pt x="139467" y="112242"/>
                        <a:pt x="139467" y="95752"/>
                        <a:pt x="139467" y="79106"/>
                      </a:cubicBezTo>
                      <a:cubicBezTo>
                        <a:pt x="130910" y="74439"/>
                        <a:pt x="122199" y="69617"/>
                        <a:pt x="113487" y="64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2CB4F51-8ABD-46C6-9790-FA171BA038F8}"/>
                    </a:ext>
                  </a:extLst>
                </p:cNvPr>
                <p:cNvSpPr/>
                <p:nvPr/>
              </p:nvSpPr>
              <p:spPr>
                <a:xfrm>
                  <a:off x="2378131" y="1736733"/>
                  <a:ext cx="277403" cy="255822"/>
                </a:xfrm>
                <a:custGeom>
                  <a:avLst/>
                  <a:gdLst>
                    <a:gd name="connsiteX0" fmla="*/ 98708 w 140011"/>
                    <a:gd name="connsiteY0" fmla="*/ 105086 h 129121"/>
                    <a:gd name="connsiteX1" fmla="*/ 139622 w 140011"/>
                    <a:gd name="connsiteY1" fmla="*/ 128421 h 129121"/>
                    <a:gd name="connsiteX2" fmla="*/ 139622 w 140011"/>
                    <a:gd name="connsiteY2" fmla="*/ 78173 h 129121"/>
                    <a:gd name="connsiteX3" fmla="*/ 108509 w 140011"/>
                    <a:gd name="connsiteY3" fmla="*/ 61216 h 129121"/>
                    <a:gd name="connsiteX4" fmla="*/ 53126 w 140011"/>
                    <a:gd name="connsiteY4" fmla="*/ 29480 h 129121"/>
                    <a:gd name="connsiteX5" fmla="*/ 33836 w 140011"/>
                    <a:gd name="connsiteY5" fmla="*/ 18590 h 129121"/>
                    <a:gd name="connsiteX6" fmla="*/ 21702 w 140011"/>
                    <a:gd name="connsiteY6" fmla="*/ 11901 h 129121"/>
                    <a:gd name="connsiteX7" fmla="*/ 1322 w 140011"/>
                    <a:gd name="connsiteY7" fmla="*/ 1167 h 129121"/>
                    <a:gd name="connsiteX8" fmla="*/ 1167 w 140011"/>
                    <a:gd name="connsiteY8" fmla="*/ 46593 h 129121"/>
                    <a:gd name="connsiteX9" fmla="*/ 4900 w 140011"/>
                    <a:gd name="connsiteY9" fmla="*/ 52660 h 129121"/>
                    <a:gd name="connsiteX10" fmla="*/ 36325 w 140011"/>
                    <a:gd name="connsiteY10" fmla="*/ 70239 h 129121"/>
                    <a:gd name="connsiteX11" fmla="*/ 47993 w 140011"/>
                    <a:gd name="connsiteY11" fmla="*/ 77395 h 129121"/>
                    <a:gd name="connsiteX12" fmla="*/ 50793 w 140011"/>
                    <a:gd name="connsiteY12" fmla="*/ 78328 h 129121"/>
                    <a:gd name="connsiteX13" fmla="*/ 98708 w 140011"/>
                    <a:gd name="connsiteY13" fmla="*/ 105086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0011" h="129121">
                      <a:moveTo>
                        <a:pt x="98708" y="105086"/>
                      </a:moveTo>
                      <a:cubicBezTo>
                        <a:pt x="112087" y="113331"/>
                        <a:pt x="125777" y="120954"/>
                        <a:pt x="139622" y="128421"/>
                      </a:cubicBezTo>
                      <a:cubicBezTo>
                        <a:pt x="139622" y="111620"/>
                        <a:pt x="139622" y="94974"/>
                        <a:pt x="139622" y="78173"/>
                      </a:cubicBezTo>
                      <a:cubicBezTo>
                        <a:pt x="128888" y="73350"/>
                        <a:pt x="118776" y="66972"/>
                        <a:pt x="108509" y="61216"/>
                      </a:cubicBezTo>
                      <a:cubicBezTo>
                        <a:pt x="89996" y="50793"/>
                        <a:pt x="71017" y="40992"/>
                        <a:pt x="53126" y="29480"/>
                      </a:cubicBezTo>
                      <a:cubicBezTo>
                        <a:pt x="46904" y="25435"/>
                        <a:pt x="40525" y="21857"/>
                        <a:pt x="33836" y="18590"/>
                      </a:cubicBezTo>
                      <a:cubicBezTo>
                        <a:pt x="29791" y="16412"/>
                        <a:pt x="25747" y="14234"/>
                        <a:pt x="21702" y="11901"/>
                      </a:cubicBezTo>
                      <a:cubicBezTo>
                        <a:pt x="15012" y="8012"/>
                        <a:pt x="8478" y="4123"/>
                        <a:pt x="1322" y="1167"/>
                      </a:cubicBezTo>
                      <a:cubicBezTo>
                        <a:pt x="1322" y="16257"/>
                        <a:pt x="1322" y="31502"/>
                        <a:pt x="1167" y="46593"/>
                      </a:cubicBezTo>
                      <a:cubicBezTo>
                        <a:pt x="1167" y="49704"/>
                        <a:pt x="2256" y="51260"/>
                        <a:pt x="4900" y="52660"/>
                      </a:cubicBezTo>
                      <a:cubicBezTo>
                        <a:pt x="15479" y="58416"/>
                        <a:pt x="25902" y="64327"/>
                        <a:pt x="36325" y="70239"/>
                      </a:cubicBezTo>
                      <a:cubicBezTo>
                        <a:pt x="40214" y="72417"/>
                        <a:pt x="44570" y="74128"/>
                        <a:pt x="47993" y="77395"/>
                      </a:cubicBezTo>
                      <a:cubicBezTo>
                        <a:pt x="48926" y="77706"/>
                        <a:pt x="49860" y="77862"/>
                        <a:pt x="50793" y="78328"/>
                      </a:cubicBezTo>
                      <a:cubicBezTo>
                        <a:pt x="66816" y="87040"/>
                        <a:pt x="83151" y="95441"/>
                        <a:pt x="98708" y="1050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0615F6-B29B-41E1-8368-3807BFCCCDEA}"/>
                  </a:ext>
                </a:extLst>
              </p:cNvPr>
              <p:cNvSpPr txBox="1"/>
              <p:nvPr/>
            </p:nvSpPr>
            <p:spPr>
              <a:xfrm>
                <a:off x="6242050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Azure Databricks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2C6D7B-8733-4D2F-87D7-AAE6F87E5258}"/>
                  </a:ext>
                </a:extLst>
              </p:cNvPr>
              <p:cNvSpPr txBox="1"/>
              <p:nvPr/>
            </p:nvSpPr>
            <p:spPr>
              <a:xfrm>
                <a:off x="9817164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Machine Learning VMs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3A56615-C3D9-49E7-9165-7800387FB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9960" y="3602930"/>
                <a:ext cx="346632" cy="325167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DC2D7A-2F5C-42FC-BB5F-18E3F5175C85}"/>
                  </a:ext>
                </a:extLst>
              </p:cNvPr>
              <p:cNvSpPr txBox="1"/>
              <p:nvPr/>
            </p:nvSpPr>
            <p:spPr>
              <a:xfrm>
                <a:off x="8029607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Azure Machine Learning</a:t>
                </a: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27BF851-E5D8-4AF4-A1D0-AFB33DF08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  <a14:imgEffect>
                          <a14:brightnessContrast bright="70000" contras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65722" y="3608558"/>
                <a:ext cx="319994" cy="292171"/>
              </a:xfrm>
              <a:prstGeom prst="rect">
                <a:avLst/>
              </a:prstGeom>
            </p:spPr>
          </p:pic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5F3CE9-E339-4818-B929-5126D37B8D72}"/>
                </a:ext>
              </a:extLst>
            </p:cNvPr>
            <p:cNvSpPr/>
            <p:nvPr/>
          </p:nvSpPr>
          <p:spPr bwMode="auto">
            <a:xfrm>
              <a:off x="588263" y="3606296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Productive services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empower data science and development teams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6809B7-4311-433A-B0F1-C6D803641F6C}"/>
              </a:ext>
            </a:extLst>
          </p:cNvPr>
          <p:cNvGrpSpPr/>
          <p:nvPr/>
        </p:nvGrpSpPr>
        <p:grpSpPr>
          <a:xfrm>
            <a:off x="588263" y="5539780"/>
            <a:ext cx="11021125" cy="730623"/>
            <a:chOff x="588263" y="5539780"/>
            <a:chExt cx="11021125" cy="73062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7CB4F8-1621-46D9-A366-109B92B55E4F}"/>
                </a:ext>
              </a:extLst>
            </p:cNvPr>
            <p:cNvGrpSpPr/>
            <p:nvPr/>
          </p:nvGrpSpPr>
          <p:grpSpPr>
            <a:xfrm>
              <a:off x="6242050" y="5576153"/>
              <a:ext cx="5367338" cy="694250"/>
              <a:chOff x="6242050" y="5576153"/>
              <a:chExt cx="5367338" cy="69425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62DE0A5-E05F-4AFF-9E6C-2E5AD6168FC2}"/>
                  </a:ext>
                </a:extLst>
              </p:cNvPr>
              <p:cNvSpPr/>
              <p:nvPr/>
            </p:nvSpPr>
            <p:spPr>
              <a:xfrm>
                <a:off x="6242050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On-premises</a:t>
                </a:r>
                <a:endParaRPr lang="en-US" sz="100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6F1C08-EC04-4180-B518-528DB9BB8F4A}"/>
                  </a:ext>
                </a:extLst>
              </p:cNvPr>
              <p:cNvSpPr/>
              <p:nvPr/>
            </p:nvSpPr>
            <p:spPr>
              <a:xfrm>
                <a:off x="9817164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Edge</a:t>
                </a:r>
                <a:endParaRPr lang="en-US" sz="100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4F9B752-1771-4793-871E-0C31A91DA756}"/>
                  </a:ext>
                </a:extLst>
              </p:cNvPr>
              <p:cNvSpPr/>
              <p:nvPr/>
            </p:nvSpPr>
            <p:spPr>
              <a:xfrm>
                <a:off x="8029607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Cloud</a:t>
                </a:r>
                <a:endParaRPr lang="en-US" sz="100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9EFD455-9815-434E-BB3E-13A56FB8B6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56797" y="5576202"/>
                <a:ext cx="362730" cy="251137"/>
                <a:chOff x="7896551" y="5563079"/>
                <a:chExt cx="584179" cy="404459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BB0FD00-2E5E-4B52-9ABE-816A1A9A6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96551" y="5967538"/>
                  <a:ext cx="584179" cy="0"/>
                </a:xfrm>
                <a:prstGeom prst="line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60339F-E31A-455A-AF04-F6F48A05A3CB}"/>
                    </a:ext>
                  </a:extLst>
                </p:cNvPr>
                <p:cNvSpPr/>
                <p:nvPr/>
              </p:nvSpPr>
              <p:spPr bwMode="auto">
                <a:xfrm>
                  <a:off x="7931557" y="5679653"/>
                  <a:ext cx="306060" cy="287885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AF479F1-41DC-453D-B0D4-F2D7E90436C0}"/>
                    </a:ext>
                  </a:extLst>
                </p:cNvPr>
                <p:cNvSpPr/>
                <p:nvPr/>
              </p:nvSpPr>
              <p:spPr bwMode="auto">
                <a:xfrm>
                  <a:off x="8034487" y="5872016"/>
                  <a:ext cx="100200" cy="95522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B554BB08-141C-459A-9F1A-8E60D12311A1}"/>
                    </a:ext>
                  </a:extLst>
                </p:cNvPr>
                <p:cNvSpPr/>
                <p:nvPr/>
              </p:nvSpPr>
              <p:spPr bwMode="auto">
                <a:xfrm>
                  <a:off x="8152304" y="5563079"/>
                  <a:ext cx="292222" cy="404459"/>
                </a:xfrm>
                <a:custGeom>
                  <a:avLst/>
                  <a:gdLst>
                    <a:gd name="connsiteX0" fmla="*/ 0 w 2662937"/>
                    <a:gd name="connsiteY0" fmla="*/ 0 h 4214948"/>
                    <a:gd name="connsiteX1" fmla="*/ 2662937 w 2662937"/>
                    <a:gd name="connsiteY1" fmla="*/ 0 h 4214948"/>
                    <a:gd name="connsiteX2" fmla="*/ 2662937 w 2662937"/>
                    <a:gd name="connsiteY2" fmla="*/ 4214948 h 4214948"/>
                    <a:gd name="connsiteX3" fmla="*/ 0 w 2662937"/>
                    <a:gd name="connsiteY3" fmla="*/ 4214948 h 4214948"/>
                    <a:gd name="connsiteX4" fmla="*/ 0 w 2662937"/>
                    <a:gd name="connsiteY4" fmla="*/ 3286480 h 4214948"/>
                    <a:gd name="connsiteX5" fmla="*/ 864617 w 2662937"/>
                    <a:gd name="connsiteY5" fmla="*/ 3286480 h 4214948"/>
                    <a:gd name="connsiteX6" fmla="*/ 864617 w 2662937"/>
                    <a:gd name="connsiteY6" fmla="*/ 896983 h 4214948"/>
                    <a:gd name="connsiteX7" fmla="*/ 0 w 2662937"/>
                    <a:gd name="connsiteY7" fmla="*/ 896983 h 4214948"/>
                    <a:gd name="connsiteX8" fmla="*/ 0 w 2662937"/>
                    <a:gd name="connsiteY8" fmla="*/ 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8" fmla="*/ 956057 w 2662937"/>
                    <a:gd name="connsiteY8" fmla="*/ 337792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0" fmla="*/ 864617 w 2662937"/>
                    <a:gd name="connsiteY0" fmla="*/ 896983 h 4214948"/>
                    <a:gd name="connsiteX1" fmla="*/ 0 w 2662937"/>
                    <a:gd name="connsiteY1" fmla="*/ 896983 h 4214948"/>
                    <a:gd name="connsiteX2" fmla="*/ 0 w 2662937"/>
                    <a:gd name="connsiteY2" fmla="*/ 0 h 4214948"/>
                    <a:gd name="connsiteX3" fmla="*/ 2662937 w 2662937"/>
                    <a:gd name="connsiteY3" fmla="*/ 0 h 4214948"/>
                    <a:gd name="connsiteX4" fmla="*/ 2662937 w 2662937"/>
                    <a:gd name="connsiteY4" fmla="*/ 4214948 h 4214948"/>
                    <a:gd name="connsiteX5" fmla="*/ 0 w 2662937"/>
                    <a:gd name="connsiteY5" fmla="*/ 4214948 h 4214948"/>
                    <a:gd name="connsiteX0" fmla="*/ 0 w 2662937"/>
                    <a:gd name="connsiteY0" fmla="*/ 896983 h 4214948"/>
                    <a:gd name="connsiteX1" fmla="*/ 0 w 2662937"/>
                    <a:gd name="connsiteY1" fmla="*/ 0 h 4214948"/>
                    <a:gd name="connsiteX2" fmla="*/ 2662937 w 2662937"/>
                    <a:gd name="connsiteY2" fmla="*/ 0 h 4214948"/>
                    <a:gd name="connsiteX3" fmla="*/ 2662937 w 2662937"/>
                    <a:gd name="connsiteY3" fmla="*/ 4214948 h 4214948"/>
                    <a:gd name="connsiteX4" fmla="*/ 0 w 2662937"/>
                    <a:gd name="connsiteY4" fmla="*/ 4214948 h 4214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2937" h="4214948">
                      <a:moveTo>
                        <a:pt x="0" y="896983"/>
                      </a:moveTo>
                      <a:lnTo>
                        <a:pt x="0" y="0"/>
                      </a:lnTo>
                      <a:lnTo>
                        <a:pt x="2662937" y="0"/>
                      </a:lnTo>
                      <a:lnTo>
                        <a:pt x="2662937" y="4214948"/>
                      </a:lnTo>
                      <a:lnTo>
                        <a:pt x="0" y="4214948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A898149-F6F0-4BE3-9245-E27B09C275BE}"/>
                    </a:ext>
                  </a:extLst>
                </p:cNvPr>
                <p:cNvSpPr/>
                <p:nvPr/>
              </p:nvSpPr>
              <p:spPr bwMode="auto">
                <a:xfrm>
                  <a:off x="8275765" y="5872016"/>
                  <a:ext cx="70975" cy="95522"/>
                </a:xfrm>
                <a:custGeom>
                  <a:avLst/>
                  <a:gdLst>
                    <a:gd name="connsiteX0" fmla="*/ 48985 w 696685"/>
                    <a:gd name="connsiteY0" fmla="*/ 0 h 1831521"/>
                    <a:gd name="connsiteX1" fmla="*/ 696685 w 696685"/>
                    <a:gd name="connsiteY1" fmla="*/ 0 h 1831521"/>
                    <a:gd name="connsiteX2" fmla="*/ 696685 w 696685"/>
                    <a:gd name="connsiteY2" fmla="*/ 1831521 h 1831521"/>
                    <a:gd name="connsiteX3" fmla="*/ 0 w 696685"/>
                    <a:gd name="connsiteY3" fmla="*/ 1831521 h 1831521"/>
                    <a:gd name="connsiteX4" fmla="*/ 0 w 696685"/>
                    <a:gd name="connsiteY4" fmla="*/ 1302517 h 1831521"/>
                    <a:gd name="connsiteX5" fmla="*/ 48985 w 696685"/>
                    <a:gd name="connsiteY5" fmla="*/ 1302517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5" fmla="*/ 0 w 696685"/>
                    <a:gd name="connsiteY5" fmla="*/ 1302517 h 1831521"/>
                    <a:gd name="connsiteX6" fmla="*/ 140425 w 696685"/>
                    <a:gd name="connsiteY6" fmla="*/ 1470756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5" fmla="*/ 0 w 696685"/>
                    <a:gd name="connsiteY5" fmla="*/ 1302517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0" fmla="*/ 48985 w 696685"/>
                    <a:gd name="connsiteY0" fmla="*/ 0 h 1831521"/>
                    <a:gd name="connsiteX1" fmla="*/ 696685 w 696685"/>
                    <a:gd name="connsiteY1" fmla="*/ 0 h 1831521"/>
                    <a:gd name="connsiteX2" fmla="*/ 696685 w 696685"/>
                    <a:gd name="connsiteY2" fmla="*/ 1831521 h 1831521"/>
                    <a:gd name="connsiteX3" fmla="*/ 0 w 696685"/>
                    <a:gd name="connsiteY3" fmla="*/ 1831521 h 1831521"/>
                    <a:gd name="connsiteX0" fmla="*/ 0 w 647700"/>
                    <a:gd name="connsiteY0" fmla="*/ 0 h 1831521"/>
                    <a:gd name="connsiteX1" fmla="*/ 647700 w 647700"/>
                    <a:gd name="connsiteY1" fmla="*/ 0 h 1831521"/>
                    <a:gd name="connsiteX2" fmla="*/ 647700 w 647700"/>
                    <a:gd name="connsiteY2" fmla="*/ 1831521 h 1831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7700" h="1831521">
                      <a:moveTo>
                        <a:pt x="0" y="0"/>
                      </a:moveTo>
                      <a:lnTo>
                        <a:pt x="647700" y="0"/>
                      </a:lnTo>
                      <a:lnTo>
                        <a:pt x="647700" y="1831521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72" name="Freeform 128">
                <a:extLst>
                  <a:ext uri="{FF2B5EF4-FFF2-40B4-BE49-F238E27FC236}">
                    <a16:creationId xmlns:a16="http://schemas.microsoft.com/office/drawing/2014/main" id="{E1E625F0-EB34-4F8B-A2CE-E92DEA6D4C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15103" y="5592281"/>
                <a:ext cx="421232" cy="235824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8D08055-A56E-422B-BC2F-26957ABC7E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85762" y="5576153"/>
                <a:ext cx="255029" cy="251184"/>
                <a:chOff x="10973910" y="5531191"/>
                <a:chExt cx="410726" cy="404534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3CBA9D3-E234-40EB-A60F-25578B719B3F}"/>
                    </a:ext>
                  </a:extLst>
                </p:cNvPr>
                <p:cNvGrpSpPr/>
                <p:nvPr/>
              </p:nvGrpSpPr>
              <p:grpSpPr>
                <a:xfrm flipH="1">
                  <a:off x="10973910" y="5531191"/>
                  <a:ext cx="394710" cy="393062"/>
                  <a:chOff x="7855882" y="2876917"/>
                  <a:chExt cx="186983" cy="188103"/>
                </a:xfrm>
                <a:noFill/>
              </p:grpSpPr>
              <p:sp>
                <p:nvSpPr>
                  <p:cNvPr id="76" name="Freeform 99">
                    <a:extLst>
                      <a:ext uri="{FF2B5EF4-FFF2-40B4-BE49-F238E27FC236}">
                        <a16:creationId xmlns:a16="http://schemas.microsoft.com/office/drawing/2014/main" id="{1ACF39E9-B74E-4499-879E-5CD74CCD39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951934"/>
                    <a:ext cx="111966" cy="113086"/>
                  </a:xfrm>
                  <a:custGeom>
                    <a:avLst/>
                    <a:gdLst>
                      <a:gd name="T0" fmla="*/ 0 w 46"/>
                      <a:gd name="T1" fmla="*/ 0 h 47"/>
                      <a:gd name="T2" fmla="*/ 46 w 46"/>
                      <a:gd name="T3" fmla="*/ 4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46" h="47">
                        <a:moveTo>
                          <a:pt x="0" y="0"/>
                        </a:moveTo>
                        <a:cubicBezTo>
                          <a:pt x="25" y="0"/>
                          <a:pt x="46" y="21"/>
                          <a:pt x="46" y="47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Freeform 100">
                    <a:extLst>
                      <a:ext uri="{FF2B5EF4-FFF2-40B4-BE49-F238E27FC236}">
                        <a16:creationId xmlns:a16="http://schemas.microsoft.com/office/drawing/2014/main" id="{3F659DF5-C11A-4B02-A6BA-1524002EE8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916105"/>
                    <a:ext cx="150035" cy="148915"/>
                  </a:xfrm>
                  <a:custGeom>
                    <a:avLst/>
                    <a:gdLst>
                      <a:gd name="T0" fmla="*/ 0 w 62"/>
                      <a:gd name="T1" fmla="*/ 0 h 62"/>
                      <a:gd name="T2" fmla="*/ 62 w 62"/>
                      <a:gd name="T3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62" h="62">
                        <a:moveTo>
                          <a:pt x="0" y="0"/>
                        </a:moveTo>
                        <a:cubicBezTo>
                          <a:pt x="34" y="0"/>
                          <a:pt x="62" y="27"/>
                          <a:pt x="62" y="62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 101">
                    <a:extLst>
                      <a:ext uri="{FF2B5EF4-FFF2-40B4-BE49-F238E27FC236}">
                        <a16:creationId xmlns:a16="http://schemas.microsoft.com/office/drawing/2014/main" id="{BD6DDD77-E27F-4EDB-B96B-6115E2172C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876917"/>
                    <a:ext cx="186983" cy="188103"/>
                  </a:xfrm>
                  <a:custGeom>
                    <a:avLst/>
                    <a:gdLst>
                      <a:gd name="T0" fmla="*/ 0 w 77"/>
                      <a:gd name="T1" fmla="*/ 0 h 78"/>
                      <a:gd name="T2" fmla="*/ 77 w 77"/>
                      <a:gd name="T3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77" h="78">
                        <a:moveTo>
                          <a:pt x="0" y="0"/>
                        </a:moveTo>
                        <a:cubicBezTo>
                          <a:pt x="42" y="0"/>
                          <a:pt x="77" y="35"/>
                          <a:pt x="77" y="78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144114C-5A4F-45CA-90F6-9F3B45EB91DC}"/>
                    </a:ext>
                  </a:extLst>
                </p:cNvPr>
                <p:cNvSpPr/>
                <p:nvPr/>
              </p:nvSpPr>
              <p:spPr bwMode="auto">
                <a:xfrm>
                  <a:off x="11264610" y="5816912"/>
                  <a:ext cx="120026" cy="118813"/>
                </a:xfrm>
                <a:prstGeom prst="ellipse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32E0CFA-7AF6-4E51-9609-006E8958E660}"/>
                </a:ext>
              </a:extLst>
            </p:cNvPr>
            <p:cNvSpPr/>
            <p:nvPr/>
          </p:nvSpPr>
          <p:spPr bwMode="auto">
            <a:xfrm>
              <a:off x="588263" y="5539780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Flexible deployment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deploy, manage models on intelligent cloud &amp; edge</a:t>
              </a: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093070-7281-4DC2-9A73-C44C612BDF8E}"/>
              </a:ext>
            </a:extLst>
          </p:cNvPr>
          <p:cNvCxnSpPr>
            <a:cxnSpLocks/>
          </p:cNvCxnSpPr>
          <p:nvPr/>
        </p:nvCxnSpPr>
        <p:spPr>
          <a:xfrm>
            <a:off x="588263" y="2403430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2930C33-571E-4BF3-8483-2683C4DD76AA}"/>
              </a:ext>
            </a:extLst>
          </p:cNvPr>
          <p:cNvCxnSpPr>
            <a:cxnSpLocks/>
          </p:cNvCxnSpPr>
          <p:nvPr/>
        </p:nvCxnSpPr>
        <p:spPr>
          <a:xfrm>
            <a:off x="588263" y="3370172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57391B-1660-4FEE-9F56-633B698492E2}"/>
              </a:ext>
            </a:extLst>
          </p:cNvPr>
          <p:cNvCxnSpPr>
            <a:cxnSpLocks/>
          </p:cNvCxnSpPr>
          <p:nvPr/>
        </p:nvCxnSpPr>
        <p:spPr>
          <a:xfrm>
            <a:off x="588263" y="4336914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0D0CF57-62BA-4A48-B419-A5C8427E1101}"/>
              </a:ext>
            </a:extLst>
          </p:cNvPr>
          <p:cNvCxnSpPr>
            <a:cxnSpLocks/>
          </p:cNvCxnSpPr>
          <p:nvPr/>
        </p:nvCxnSpPr>
        <p:spPr>
          <a:xfrm>
            <a:off x="588263" y="5303656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CA061EF-461F-4173-A39E-1CD7738BB67B}"/>
              </a:ext>
            </a:extLst>
          </p:cNvPr>
          <p:cNvGrpSpPr/>
          <p:nvPr/>
        </p:nvGrpSpPr>
        <p:grpSpPr>
          <a:xfrm>
            <a:off x="588263" y="1672812"/>
            <a:ext cx="11021125" cy="730618"/>
            <a:chOff x="588263" y="1672812"/>
            <a:chExt cx="11021125" cy="73061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32AF734-72FF-4439-8C70-3B0011221357}"/>
                </a:ext>
              </a:extLst>
            </p:cNvPr>
            <p:cNvSpPr/>
            <p:nvPr/>
          </p:nvSpPr>
          <p:spPr bwMode="auto">
            <a:xfrm>
              <a:off x="588263" y="1672812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Sophisticated pretrained models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simplify solution development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0AE8ACD-3F80-4F6E-971D-98F9E6F458E2}"/>
                </a:ext>
              </a:extLst>
            </p:cNvPr>
            <p:cNvGrpSpPr/>
            <p:nvPr/>
          </p:nvGrpSpPr>
          <p:grpSpPr>
            <a:xfrm>
              <a:off x="6242050" y="1675443"/>
              <a:ext cx="5367338" cy="727987"/>
              <a:chOff x="6242050" y="1675443"/>
              <a:chExt cx="5367338" cy="72798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C434467-307C-4980-9E0F-6BE9B68786FF}"/>
                  </a:ext>
                </a:extLst>
              </p:cNvPr>
              <p:cNvSpPr txBox="1"/>
              <p:nvPr/>
            </p:nvSpPr>
            <p:spPr>
              <a:xfrm>
                <a:off x="8930260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Language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7277A8E-C3A1-40AD-ACBC-425C11E193FC}"/>
                  </a:ext>
                </a:extLst>
              </p:cNvPr>
              <p:cNvSpPr txBox="1"/>
              <p:nvPr/>
            </p:nvSpPr>
            <p:spPr>
              <a:xfrm>
                <a:off x="7586155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Speech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BE928B-A086-4E8E-9034-CAD78B14ACC8}"/>
                  </a:ext>
                </a:extLst>
              </p:cNvPr>
              <p:cNvSpPr txBox="1"/>
              <p:nvPr/>
            </p:nvSpPr>
            <p:spPr>
              <a:xfrm>
                <a:off x="10274364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Search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0706D5-10D6-4360-AB34-57A86D7DE56A}"/>
                  </a:ext>
                </a:extLst>
              </p:cNvPr>
              <p:cNvSpPr txBox="1"/>
              <p:nvPr/>
            </p:nvSpPr>
            <p:spPr>
              <a:xfrm>
                <a:off x="6242050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Vision</a:t>
                </a:r>
              </a:p>
            </p:txBody>
          </p:sp>
          <p:sp>
            <p:nvSpPr>
              <p:cNvPr id="95" name="Eye" title="Icon of an eye">
                <a:extLst>
                  <a:ext uri="{FF2B5EF4-FFF2-40B4-BE49-F238E27FC236}">
                    <a16:creationId xmlns:a16="http://schemas.microsoft.com/office/drawing/2014/main" id="{0F5EC5ED-B462-4440-B296-3813C65A49A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22526" y="1719228"/>
                <a:ext cx="374073" cy="206533"/>
              </a:xfrm>
              <a:custGeom>
                <a:avLst/>
                <a:gdLst>
                  <a:gd name="T0" fmla="*/ 3 w 346"/>
                  <a:gd name="T1" fmla="*/ 91 h 190"/>
                  <a:gd name="T2" fmla="*/ 173 w 346"/>
                  <a:gd name="T3" fmla="*/ 0 h 190"/>
                  <a:gd name="T4" fmla="*/ 346 w 346"/>
                  <a:gd name="T5" fmla="*/ 95 h 190"/>
                  <a:gd name="T6" fmla="*/ 173 w 346"/>
                  <a:gd name="T7" fmla="*/ 190 h 190"/>
                  <a:gd name="T8" fmla="*/ 6 w 346"/>
                  <a:gd name="T9" fmla="*/ 102 h 190"/>
                  <a:gd name="T10" fmla="*/ 0 w 346"/>
                  <a:gd name="T11" fmla="*/ 95 h 190"/>
                  <a:gd name="T12" fmla="*/ 3 w 346"/>
                  <a:gd name="T13" fmla="*/ 91 h 190"/>
                  <a:gd name="T14" fmla="*/ 173 w 346"/>
                  <a:gd name="T15" fmla="*/ 0 h 190"/>
                  <a:gd name="T16" fmla="*/ 73 w 346"/>
                  <a:gd name="T17" fmla="*/ 95 h 190"/>
                  <a:gd name="T18" fmla="*/ 173 w 346"/>
                  <a:gd name="T19" fmla="*/ 190 h 190"/>
                  <a:gd name="T20" fmla="*/ 273 w 346"/>
                  <a:gd name="T21" fmla="*/ 95 h 190"/>
                  <a:gd name="T22" fmla="*/ 173 w 346"/>
                  <a:gd name="T23" fmla="*/ 0 h 190"/>
                  <a:gd name="T24" fmla="*/ 173 w 346"/>
                  <a:gd name="T25" fmla="*/ 56 h 190"/>
                  <a:gd name="T26" fmla="*/ 134 w 346"/>
                  <a:gd name="T27" fmla="*/ 95 h 190"/>
                  <a:gd name="T28" fmla="*/ 173 w 346"/>
                  <a:gd name="T29" fmla="*/ 135 h 190"/>
                  <a:gd name="T30" fmla="*/ 213 w 346"/>
                  <a:gd name="T31" fmla="*/ 95 h 190"/>
                  <a:gd name="T32" fmla="*/ 173 w 346"/>
                  <a:gd name="T33" fmla="*/ 5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190">
                    <a:moveTo>
                      <a:pt x="3" y="91"/>
                    </a:moveTo>
                    <a:cubicBezTo>
                      <a:pt x="17" y="73"/>
                      <a:pt x="77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  <a:cubicBezTo>
                      <a:pt x="346" y="95"/>
                      <a:pt x="283" y="190"/>
                      <a:pt x="173" y="190"/>
                    </a:cubicBezTo>
                    <a:cubicBezTo>
                      <a:pt x="82" y="190"/>
                      <a:pt x="23" y="125"/>
                      <a:pt x="6" y="102"/>
                    </a:cubicBezTo>
                    <a:cubicBezTo>
                      <a:pt x="2" y="98"/>
                      <a:pt x="0" y="95"/>
                      <a:pt x="0" y="95"/>
                    </a:cubicBezTo>
                    <a:cubicBezTo>
                      <a:pt x="0" y="95"/>
                      <a:pt x="1" y="94"/>
                      <a:pt x="3" y="91"/>
                    </a:cubicBezTo>
                    <a:close/>
                    <a:moveTo>
                      <a:pt x="173" y="0"/>
                    </a:moveTo>
                    <a:cubicBezTo>
                      <a:pt x="118" y="0"/>
                      <a:pt x="73" y="42"/>
                      <a:pt x="73" y="95"/>
                    </a:cubicBezTo>
                    <a:cubicBezTo>
                      <a:pt x="73" y="148"/>
                      <a:pt x="118" y="190"/>
                      <a:pt x="173" y="190"/>
                    </a:cubicBezTo>
                    <a:cubicBezTo>
                      <a:pt x="228" y="190"/>
                      <a:pt x="273" y="148"/>
                      <a:pt x="273" y="95"/>
                    </a:cubicBezTo>
                    <a:cubicBezTo>
                      <a:pt x="273" y="42"/>
                      <a:pt x="228" y="0"/>
                      <a:pt x="173" y="0"/>
                    </a:cubicBezTo>
                    <a:close/>
                    <a:moveTo>
                      <a:pt x="173" y="56"/>
                    </a:moveTo>
                    <a:cubicBezTo>
                      <a:pt x="151" y="56"/>
                      <a:pt x="134" y="73"/>
                      <a:pt x="134" y="95"/>
                    </a:cubicBezTo>
                    <a:cubicBezTo>
                      <a:pt x="134" y="117"/>
                      <a:pt x="151" y="135"/>
                      <a:pt x="173" y="135"/>
                    </a:cubicBezTo>
                    <a:cubicBezTo>
                      <a:pt x="195" y="135"/>
                      <a:pt x="213" y="117"/>
                      <a:pt x="213" y="95"/>
                    </a:cubicBezTo>
                    <a:cubicBezTo>
                      <a:pt x="213" y="73"/>
                      <a:pt x="195" y="56"/>
                      <a:pt x="173" y="56"/>
                    </a:cubicBezTo>
                    <a:close/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96" name="Characters_E8C1" title="Icon of the letter A and a letter in another language">
                <a:extLst>
                  <a:ext uri="{FF2B5EF4-FFF2-40B4-BE49-F238E27FC236}">
                    <a16:creationId xmlns:a16="http://schemas.microsoft.com/office/drawing/2014/main" id="{44711306-74DC-48D1-B076-1EA6A42CA7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55214" y="1675443"/>
                <a:ext cx="285116" cy="294102"/>
              </a:xfrm>
              <a:custGeom>
                <a:avLst/>
                <a:gdLst>
                  <a:gd name="T0" fmla="*/ 0 w 3316"/>
                  <a:gd name="T1" fmla="*/ 3423 h 3423"/>
                  <a:gd name="T2" fmla="*/ 358 w 3316"/>
                  <a:gd name="T3" fmla="*/ 2923 h 3423"/>
                  <a:gd name="T4" fmla="*/ 1329 w 3316"/>
                  <a:gd name="T5" fmla="*/ 3423 h 3423"/>
                  <a:gd name="T6" fmla="*/ 878 w 3316"/>
                  <a:gd name="T7" fmla="*/ 1499 h 3423"/>
                  <a:gd name="T8" fmla="*/ 416 w 3316"/>
                  <a:gd name="T9" fmla="*/ 2749 h 3423"/>
                  <a:gd name="T10" fmla="*/ 1104 w 3316"/>
                  <a:gd name="T11" fmla="*/ 2749 h 3423"/>
                  <a:gd name="T12" fmla="*/ 1252 w 3316"/>
                  <a:gd name="T13" fmla="*/ 491 h 3423"/>
                  <a:gd name="T14" fmla="*/ 1247 w 3316"/>
                  <a:gd name="T15" fmla="*/ 252 h 3423"/>
                  <a:gd name="T16" fmla="*/ 2140 w 3316"/>
                  <a:gd name="T17" fmla="*/ 257 h 3423"/>
                  <a:gd name="T18" fmla="*/ 2130 w 3316"/>
                  <a:gd name="T19" fmla="*/ 0 h 3423"/>
                  <a:gd name="T20" fmla="*/ 2339 w 3316"/>
                  <a:gd name="T21" fmla="*/ 30 h 3423"/>
                  <a:gd name="T22" fmla="*/ 2337 w 3316"/>
                  <a:gd name="T23" fmla="*/ 34 h 3423"/>
                  <a:gd name="T24" fmla="*/ 2324 w 3316"/>
                  <a:gd name="T25" fmla="*/ 257 h 3423"/>
                  <a:gd name="T26" fmla="*/ 3258 w 3316"/>
                  <a:gd name="T27" fmla="*/ 252 h 3423"/>
                  <a:gd name="T28" fmla="*/ 3254 w 3316"/>
                  <a:gd name="T29" fmla="*/ 491 h 3423"/>
                  <a:gd name="T30" fmla="*/ 3073 w 3316"/>
                  <a:gd name="T31" fmla="*/ 764 h 3423"/>
                  <a:gd name="T32" fmla="*/ 1431 w 3316"/>
                  <a:gd name="T33" fmla="*/ 408 h 3423"/>
                  <a:gd name="T34" fmla="*/ 1247 w 3316"/>
                  <a:gd name="T35" fmla="*/ 767 h 3423"/>
                  <a:gd name="T36" fmla="*/ 2351 w 3316"/>
                  <a:gd name="T37" fmla="*/ 1475 h 3423"/>
                  <a:gd name="T38" fmla="*/ 2359 w 3316"/>
                  <a:gd name="T39" fmla="*/ 1983 h 3423"/>
                  <a:gd name="T40" fmla="*/ 1943 w 3316"/>
                  <a:gd name="T41" fmla="*/ 2173 h 3423"/>
                  <a:gd name="T42" fmla="*/ 1884 w 3316"/>
                  <a:gd name="T43" fmla="*/ 2125 h 3423"/>
                  <a:gd name="T44" fmla="*/ 2033 w 3316"/>
                  <a:gd name="T45" fmla="*/ 2002 h 3423"/>
                  <a:gd name="T46" fmla="*/ 2167 w 3316"/>
                  <a:gd name="T47" fmla="*/ 1884 h 3423"/>
                  <a:gd name="T48" fmla="*/ 1506 w 3316"/>
                  <a:gd name="T49" fmla="*/ 1475 h 3423"/>
                  <a:gd name="T50" fmla="*/ 1204 w 3316"/>
                  <a:gd name="T51" fmla="*/ 1311 h 3423"/>
                  <a:gd name="T52" fmla="*/ 2169 w 3316"/>
                  <a:gd name="T53" fmla="*/ 1315 h 3423"/>
                  <a:gd name="T54" fmla="*/ 2157 w 3316"/>
                  <a:gd name="T55" fmla="*/ 1114 h 3423"/>
                  <a:gd name="T56" fmla="*/ 2290 w 3316"/>
                  <a:gd name="T57" fmla="*/ 1128 h 3423"/>
                  <a:gd name="T58" fmla="*/ 2564 w 3316"/>
                  <a:gd name="T59" fmla="*/ 902 h 3423"/>
                  <a:gd name="T60" fmla="*/ 1936 w 3316"/>
                  <a:gd name="T61" fmla="*/ 836 h 3423"/>
                  <a:gd name="T62" fmla="*/ 1620 w 3316"/>
                  <a:gd name="T63" fmla="*/ 678 h 3423"/>
                  <a:gd name="T64" fmla="*/ 2664 w 3316"/>
                  <a:gd name="T65" fmla="*/ 682 h 3423"/>
                  <a:gd name="T66" fmla="*/ 2755 w 3316"/>
                  <a:gd name="T67" fmla="*/ 670 h 3423"/>
                  <a:gd name="T68" fmla="*/ 2846 w 3316"/>
                  <a:gd name="T69" fmla="*/ 730 h 3423"/>
                  <a:gd name="T70" fmla="*/ 2892 w 3316"/>
                  <a:gd name="T71" fmla="*/ 832 h 3423"/>
                  <a:gd name="T72" fmla="*/ 2783 w 3316"/>
                  <a:gd name="T73" fmla="*/ 912 h 3423"/>
                  <a:gd name="T74" fmla="*/ 2351 w 3316"/>
                  <a:gd name="T75" fmla="*/ 1235 h 3423"/>
                  <a:gd name="T76" fmla="*/ 3015 w 3316"/>
                  <a:gd name="T77" fmla="*/ 1315 h 3423"/>
                  <a:gd name="T78" fmla="*/ 3316 w 3316"/>
                  <a:gd name="T79" fmla="*/ 1480 h 3423"/>
                  <a:gd name="T80" fmla="*/ 2351 w 3316"/>
                  <a:gd name="T81" fmla="*/ 1475 h 3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16" h="3423">
                    <a:moveTo>
                      <a:pt x="642" y="1499"/>
                    </a:moveTo>
                    <a:cubicBezTo>
                      <a:pt x="0" y="3423"/>
                      <a:pt x="0" y="3423"/>
                      <a:pt x="0" y="3423"/>
                    </a:cubicBezTo>
                    <a:cubicBezTo>
                      <a:pt x="191" y="3423"/>
                      <a:pt x="191" y="3423"/>
                      <a:pt x="191" y="3423"/>
                    </a:cubicBezTo>
                    <a:cubicBezTo>
                      <a:pt x="358" y="2923"/>
                      <a:pt x="358" y="2923"/>
                      <a:pt x="358" y="2923"/>
                    </a:cubicBezTo>
                    <a:cubicBezTo>
                      <a:pt x="1162" y="2923"/>
                      <a:pt x="1162" y="2923"/>
                      <a:pt x="1162" y="2923"/>
                    </a:cubicBezTo>
                    <a:cubicBezTo>
                      <a:pt x="1329" y="3423"/>
                      <a:pt x="1329" y="3423"/>
                      <a:pt x="1329" y="3423"/>
                    </a:cubicBezTo>
                    <a:cubicBezTo>
                      <a:pt x="1520" y="3423"/>
                      <a:pt x="1520" y="3423"/>
                      <a:pt x="1520" y="3423"/>
                    </a:cubicBezTo>
                    <a:cubicBezTo>
                      <a:pt x="878" y="1499"/>
                      <a:pt x="878" y="1499"/>
                      <a:pt x="878" y="1499"/>
                    </a:cubicBezTo>
                    <a:lnTo>
                      <a:pt x="642" y="1499"/>
                    </a:lnTo>
                    <a:close/>
                    <a:moveTo>
                      <a:pt x="416" y="2749"/>
                    </a:moveTo>
                    <a:cubicBezTo>
                      <a:pt x="760" y="1716"/>
                      <a:pt x="760" y="1716"/>
                      <a:pt x="760" y="1716"/>
                    </a:cubicBezTo>
                    <a:cubicBezTo>
                      <a:pt x="1104" y="2749"/>
                      <a:pt x="1104" y="2749"/>
                      <a:pt x="1104" y="2749"/>
                    </a:cubicBezTo>
                    <a:lnTo>
                      <a:pt x="416" y="2749"/>
                    </a:lnTo>
                    <a:close/>
                    <a:moveTo>
                      <a:pt x="1252" y="491"/>
                    </a:moveTo>
                    <a:cubicBezTo>
                      <a:pt x="1252" y="399"/>
                      <a:pt x="1252" y="399"/>
                      <a:pt x="1252" y="399"/>
                    </a:cubicBezTo>
                    <a:cubicBezTo>
                      <a:pt x="1247" y="252"/>
                      <a:pt x="1247" y="252"/>
                      <a:pt x="1247" y="252"/>
                    </a:cubicBezTo>
                    <a:cubicBezTo>
                      <a:pt x="1563" y="257"/>
                      <a:pt x="1563" y="257"/>
                      <a:pt x="1563" y="257"/>
                    </a:cubicBezTo>
                    <a:cubicBezTo>
                      <a:pt x="2140" y="257"/>
                      <a:pt x="2140" y="257"/>
                      <a:pt x="2140" y="257"/>
                    </a:cubicBezTo>
                    <a:cubicBezTo>
                      <a:pt x="2140" y="197"/>
                      <a:pt x="2140" y="197"/>
                      <a:pt x="2140" y="197"/>
                    </a:cubicBezTo>
                    <a:cubicBezTo>
                      <a:pt x="2140" y="114"/>
                      <a:pt x="2137" y="49"/>
                      <a:pt x="2130" y="0"/>
                    </a:cubicBezTo>
                    <a:cubicBezTo>
                      <a:pt x="2197" y="1"/>
                      <a:pt x="2270" y="5"/>
                      <a:pt x="2347" y="11"/>
                    </a:cubicBezTo>
                    <a:cubicBezTo>
                      <a:pt x="2345" y="16"/>
                      <a:pt x="2343" y="22"/>
                      <a:pt x="2339" y="30"/>
                    </a:cubicBezTo>
                    <a:cubicBezTo>
                      <a:pt x="2338" y="32"/>
                      <a:pt x="2338" y="32"/>
                      <a:pt x="2338" y="32"/>
                    </a:cubicBezTo>
                    <a:cubicBezTo>
                      <a:pt x="2337" y="34"/>
                      <a:pt x="2337" y="34"/>
                      <a:pt x="2337" y="34"/>
                    </a:cubicBezTo>
                    <a:cubicBezTo>
                      <a:pt x="2328" y="64"/>
                      <a:pt x="2324" y="114"/>
                      <a:pt x="2324" y="193"/>
                    </a:cubicBezTo>
                    <a:cubicBezTo>
                      <a:pt x="2324" y="257"/>
                      <a:pt x="2324" y="257"/>
                      <a:pt x="2324" y="257"/>
                    </a:cubicBezTo>
                    <a:cubicBezTo>
                      <a:pt x="2940" y="257"/>
                      <a:pt x="2940" y="257"/>
                      <a:pt x="2940" y="257"/>
                    </a:cubicBezTo>
                    <a:cubicBezTo>
                      <a:pt x="3258" y="252"/>
                      <a:pt x="3258" y="252"/>
                      <a:pt x="3258" y="252"/>
                    </a:cubicBezTo>
                    <a:cubicBezTo>
                      <a:pt x="3254" y="376"/>
                      <a:pt x="3254" y="376"/>
                      <a:pt x="3254" y="376"/>
                    </a:cubicBezTo>
                    <a:cubicBezTo>
                      <a:pt x="3254" y="491"/>
                      <a:pt x="3254" y="491"/>
                      <a:pt x="3254" y="491"/>
                    </a:cubicBezTo>
                    <a:cubicBezTo>
                      <a:pt x="3259" y="764"/>
                      <a:pt x="3259" y="764"/>
                      <a:pt x="3259" y="764"/>
                    </a:cubicBezTo>
                    <a:cubicBezTo>
                      <a:pt x="3073" y="764"/>
                      <a:pt x="3073" y="764"/>
                      <a:pt x="3073" y="764"/>
                    </a:cubicBezTo>
                    <a:cubicBezTo>
                      <a:pt x="3073" y="408"/>
                      <a:pt x="3073" y="408"/>
                      <a:pt x="3073" y="408"/>
                    </a:cubicBezTo>
                    <a:cubicBezTo>
                      <a:pt x="1431" y="408"/>
                      <a:pt x="1431" y="408"/>
                      <a:pt x="1431" y="408"/>
                    </a:cubicBezTo>
                    <a:cubicBezTo>
                      <a:pt x="1431" y="767"/>
                      <a:pt x="1431" y="767"/>
                      <a:pt x="1431" y="767"/>
                    </a:cubicBezTo>
                    <a:cubicBezTo>
                      <a:pt x="1247" y="767"/>
                      <a:pt x="1247" y="767"/>
                      <a:pt x="1247" y="767"/>
                    </a:cubicBezTo>
                    <a:lnTo>
                      <a:pt x="1252" y="491"/>
                    </a:lnTo>
                    <a:close/>
                    <a:moveTo>
                      <a:pt x="2351" y="1475"/>
                    </a:moveTo>
                    <a:cubicBezTo>
                      <a:pt x="2351" y="1640"/>
                      <a:pt x="2351" y="1640"/>
                      <a:pt x="2351" y="1640"/>
                    </a:cubicBezTo>
                    <a:cubicBezTo>
                      <a:pt x="2359" y="1983"/>
                      <a:pt x="2359" y="1983"/>
                      <a:pt x="2359" y="1983"/>
                    </a:cubicBezTo>
                    <a:cubicBezTo>
                      <a:pt x="2358" y="2052"/>
                      <a:pt x="2339" y="2099"/>
                      <a:pt x="2299" y="2129"/>
                    </a:cubicBezTo>
                    <a:cubicBezTo>
                      <a:pt x="2276" y="2145"/>
                      <a:pt x="2200" y="2173"/>
                      <a:pt x="1943" y="2173"/>
                    </a:cubicBezTo>
                    <a:cubicBezTo>
                      <a:pt x="1917" y="2173"/>
                      <a:pt x="1904" y="2172"/>
                      <a:pt x="1898" y="2170"/>
                    </a:cubicBezTo>
                    <a:cubicBezTo>
                      <a:pt x="1896" y="2164"/>
                      <a:pt x="1891" y="2152"/>
                      <a:pt x="1884" y="2125"/>
                    </a:cubicBezTo>
                    <a:cubicBezTo>
                      <a:pt x="1873" y="2081"/>
                      <a:pt x="1857" y="2037"/>
                      <a:pt x="1836" y="1993"/>
                    </a:cubicBezTo>
                    <a:cubicBezTo>
                      <a:pt x="1906" y="1999"/>
                      <a:pt x="1972" y="2002"/>
                      <a:pt x="2033" y="2002"/>
                    </a:cubicBezTo>
                    <a:cubicBezTo>
                      <a:pt x="2084" y="2002"/>
                      <a:pt x="2117" y="1992"/>
                      <a:pt x="2138" y="1972"/>
                    </a:cubicBezTo>
                    <a:cubicBezTo>
                      <a:pt x="2158" y="1953"/>
                      <a:pt x="2167" y="1924"/>
                      <a:pt x="2167" y="1884"/>
                    </a:cubicBezTo>
                    <a:cubicBezTo>
                      <a:pt x="2167" y="1475"/>
                      <a:pt x="2167" y="1475"/>
                      <a:pt x="2167" y="1475"/>
                    </a:cubicBezTo>
                    <a:cubicBezTo>
                      <a:pt x="1506" y="1475"/>
                      <a:pt x="1506" y="1475"/>
                      <a:pt x="1506" y="1475"/>
                    </a:cubicBezTo>
                    <a:cubicBezTo>
                      <a:pt x="1204" y="1480"/>
                      <a:pt x="1204" y="1480"/>
                      <a:pt x="1204" y="1480"/>
                    </a:cubicBezTo>
                    <a:cubicBezTo>
                      <a:pt x="1204" y="1311"/>
                      <a:pt x="1204" y="1311"/>
                      <a:pt x="1204" y="1311"/>
                    </a:cubicBezTo>
                    <a:cubicBezTo>
                      <a:pt x="1505" y="1315"/>
                      <a:pt x="1505" y="1315"/>
                      <a:pt x="1505" y="1315"/>
                    </a:cubicBezTo>
                    <a:cubicBezTo>
                      <a:pt x="2169" y="1315"/>
                      <a:pt x="2169" y="1315"/>
                      <a:pt x="2169" y="1315"/>
                    </a:cubicBezTo>
                    <a:cubicBezTo>
                      <a:pt x="2167" y="1276"/>
                      <a:pt x="2167" y="1276"/>
                      <a:pt x="2167" y="1276"/>
                    </a:cubicBezTo>
                    <a:cubicBezTo>
                      <a:pt x="2165" y="1211"/>
                      <a:pt x="2162" y="1157"/>
                      <a:pt x="2157" y="1114"/>
                    </a:cubicBezTo>
                    <a:cubicBezTo>
                      <a:pt x="2210" y="1119"/>
                      <a:pt x="2250" y="1123"/>
                      <a:pt x="2276" y="1127"/>
                    </a:cubicBezTo>
                    <a:cubicBezTo>
                      <a:pt x="2290" y="1128"/>
                      <a:pt x="2290" y="1128"/>
                      <a:pt x="2290" y="1128"/>
                    </a:cubicBezTo>
                    <a:cubicBezTo>
                      <a:pt x="2302" y="1120"/>
                      <a:pt x="2302" y="1120"/>
                      <a:pt x="2302" y="1120"/>
                    </a:cubicBezTo>
                    <a:cubicBezTo>
                      <a:pt x="2365" y="1077"/>
                      <a:pt x="2452" y="1003"/>
                      <a:pt x="2564" y="902"/>
                    </a:cubicBezTo>
                    <a:cubicBezTo>
                      <a:pt x="2636" y="836"/>
                      <a:pt x="2636" y="836"/>
                      <a:pt x="2636" y="836"/>
                    </a:cubicBezTo>
                    <a:cubicBezTo>
                      <a:pt x="1936" y="836"/>
                      <a:pt x="1936" y="836"/>
                      <a:pt x="1936" y="836"/>
                    </a:cubicBezTo>
                    <a:cubicBezTo>
                      <a:pt x="1620" y="840"/>
                      <a:pt x="1620" y="840"/>
                      <a:pt x="1620" y="840"/>
                    </a:cubicBezTo>
                    <a:cubicBezTo>
                      <a:pt x="1620" y="678"/>
                      <a:pt x="1620" y="678"/>
                      <a:pt x="1620" y="678"/>
                    </a:cubicBezTo>
                    <a:cubicBezTo>
                      <a:pt x="1936" y="682"/>
                      <a:pt x="1936" y="682"/>
                      <a:pt x="1936" y="682"/>
                    </a:cubicBezTo>
                    <a:cubicBezTo>
                      <a:pt x="2664" y="682"/>
                      <a:pt x="2664" y="682"/>
                      <a:pt x="2664" y="682"/>
                    </a:cubicBezTo>
                    <a:cubicBezTo>
                      <a:pt x="2703" y="682"/>
                      <a:pt x="2733" y="678"/>
                      <a:pt x="2754" y="670"/>
                    </a:cubicBezTo>
                    <a:cubicBezTo>
                      <a:pt x="2755" y="670"/>
                      <a:pt x="2755" y="670"/>
                      <a:pt x="2755" y="670"/>
                    </a:cubicBezTo>
                    <a:cubicBezTo>
                      <a:pt x="2763" y="667"/>
                      <a:pt x="2768" y="666"/>
                      <a:pt x="2771" y="665"/>
                    </a:cubicBezTo>
                    <a:cubicBezTo>
                      <a:pt x="2776" y="667"/>
                      <a:pt x="2796" y="677"/>
                      <a:pt x="2846" y="730"/>
                    </a:cubicBezTo>
                    <a:cubicBezTo>
                      <a:pt x="2904" y="792"/>
                      <a:pt x="2910" y="814"/>
                      <a:pt x="2911" y="817"/>
                    </a:cubicBezTo>
                    <a:cubicBezTo>
                      <a:pt x="2910" y="821"/>
                      <a:pt x="2903" y="827"/>
                      <a:pt x="2892" y="832"/>
                    </a:cubicBezTo>
                    <a:cubicBezTo>
                      <a:pt x="2891" y="833"/>
                      <a:pt x="2891" y="833"/>
                      <a:pt x="2891" y="833"/>
                    </a:cubicBezTo>
                    <a:cubicBezTo>
                      <a:pt x="2867" y="846"/>
                      <a:pt x="2831" y="872"/>
                      <a:pt x="2783" y="912"/>
                    </a:cubicBezTo>
                    <a:cubicBezTo>
                      <a:pt x="2612" y="1053"/>
                      <a:pt x="2473" y="1158"/>
                      <a:pt x="2369" y="1224"/>
                    </a:cubicBezTo>
                    <a:cubicBezTo>
                      <a:pt x="2351" y="1235"/>
                      <a:pt x="2351" y="1235"/>
                      <a:pt x="2351" y="1235"/>
                    </a:cubicBezTo>
                    <a:cubicBezTo>
                      <a:pt x="2351" y="1315"/>
                      <a:pt x="2351" y="1315"/>
                      <a:pt x="2351" y="1315"/>
                    </a:cubicBezTo>
                    <a:cubicBezTo>
                      <a:pt x="3015" y="1315"/>
                      <a:pt x="3015" y="1315"/>
                      <a:pt x="3015" y="1315"/>
                    </a:cubicBezTo>
                    <a:cubicBezTo>
                      <a:pt x="3316" y="1311"/>
                      <a:pt x="3316" y="1311"/>
                      <a:pt x="3316" y="1311"/>
                    </a:cubicBezTo>
                    <a:cubicBezTo>
                      <a:pt x="3316" y="1480"/>
                      <a:pt x="3316" y="1480"/>
                      <a:pt x="3316" y="1480"/>
                    </a:cubicBezTo>
                    <a:cubicBezTo>
                      <a:pt x="3016" y="1475"/>
                      <a:pt x="3016" y="1475"/>
                      <a:pt x="3016" y="1475"/>
                    </a:cubicBezTo>
                    <a:lnTo>
                      <a:pt x="2351" y="1475"/>
                    </a:lnTo>
                    <a:close/>
                  </a:path>
                </a:pathLst>
              </a:custGeom>
              <a:solidFill>
                <a:schemeClr val="bg1"/>
              </a:solidFill>
              <a:ln cap="sq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Microsoft_E720" title="Icon of a microphone">
                <a:extLst>
                  <a:ext uri="{FF2B5EF4-FFF2-40B4-BE49-F238E27FC236}">
                    <a16:creationId xmlns:a16="http://schemas.microsoft.com/office/drawing/2014/main" id="{E1A0D356-2BEE-47E9-8034-2420A22AA4E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162111" y="1685094"/>
                <a:ext cx="183112" cy="274801"/>
              </a:xfrm>
              <a:custGeom>
                <a:avLst/>
                <a:gdLst>
                  <a:gd name="T0" fmla="*/ 1250 w 2500"/>
                  <a:gd name="T1" fmla="*/ 3251 h 3751"/>
                  <a:gd name="T2" fmla="*/ 1250 w 2500"/>
                  <a:gd name="T3" fmla="*/ 3751 h 3751"/>
                  <a:gd name="T4" fmla="*/ 1875 w 2500"/>
                  <a:gd name="T5" fmla="*/ 3750 h 3751"/>
                  <a:gd name="T6" fmla="*/ 625 w 2500"/>
                  <a:gd name="T7" fmla="*/ 3750 h 3751"/>
                  <a:gd name="T8" fmla="*/ 2000 w 2500"/>
                  <a:gd name="T9" fmla="*/ 2547 h 3751"/>
                  <a:gd name="T10" fmla="*/ 2000 w 2500"/>
                  <a:gd name="T11" fmla="*/ 203 h 3751"/>
                  <a:gd name="T12" fmla="*/ 1797 w 2500"/>
                  <a:gd name="T13" fmla="*/ 0 h 3751"/>
                  <a:gd name="T14" fmla="*/ 703 w 2500"/>
                  <a:gd name="T15" fmla="*/ 0 h 3751"/>
                  <a:gd name="T16" fmla="*/ 500 w 2500"/>
                  <a:gd name="T17" fmla="*/ 203 h 3751"/>
                  <a:gd name="T18" fmla="*/ 500 w 2500"/>
                  <a:gd name="T19" fmla="*/ 2547 h 3751"/>
                  <a:gd name="T20" fmla="*/ 703 w 2500"/>
                  <a:gd name="T21" fmla="*/ 2750 h 3751"/>
                  <a:gd name="T22" fmla="*/ 1797 w 2500"/>
                  <a:gd name="T23" fmla="*/ 2750 h 3751"/>
                  <a:gd name="T24" fmla="*/ 2000 w 2500"/>
                  <a:gd name="T25" fmla="*/ 2547 h 3751"/>
                  <a:gd name="T26" fmla="*/ 0 w 2500"/>
                  <a:gd name="T27" fmla="*/ 1875 h 3751"/>
                  <a:gd name="T28" fmla="*/ 0 w 2500"/>
                  <a:gd name="T29" fmla="*/ 2582 h 3751"/>
                  <a:gd name="T30" fmla="*/ 668 w 2500"/>
                  <a:gd name="T31" fmla="*/ 3250 h 3751"/>
                  <a:gd name="T32" fmla="*/ 1832 w 2500"/>
                  <a:gd name="T33" fmla="*/ 3250 h 3751"/>
                  <a:gd name="T34" fmla="*/ 2500 w 2500"/>
                  <a:gd name="T35" fmla="*/ 2582 h 3751"/>
                  <a:gd name="T36" fmla="*/ 2500 w 2500"/>
                  <a:gd name="T37" fmla="*/ 1875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00" h="3751">
                    <a:moveTo>
                      <a:pt x="1250" y="3251"/>
                    </a:moveTo>
                    <a:cubicBezTo>
                      <a:pt x="1250" y="3751"/>
                      <a:pt x="1250" y="3751"/>
                      <a:pt x="1250" y="3751"/>
                    </a:cubicBezTo>
                    <a:moveTo>
                      <a:pt x="1875" y="3750"/>
                    </a:moveTo>
                    <a:cubicBezTo>
                      <a:pt x="625" y="3750"/>
                      <a:pt x="625" y="3750"/>
                      <a:pt x="625" y="3750"/>
                    </a:cubicBezTo>
                    <a:moveTo>
                      <a:pt x="2000" y="2547"/>
                    </a:moveTo>
                    <a:cubicBezTo>
                      <a:pt x="2000" y="203"/>
                      <a:pt x="2000" y="203"/>
                      <a:pt x="2000" y="203"/>
                    </a:cubicBezTo>
                    <a:cubicBezTo>
                      <a:pt x="2000" y="91"/>
                      <a:pt x="1909" y="0"/>
                      <a:pt x="1797" y="0"/>
                    </a:cubicBezTo>
                    <a:cubicBezTo>
                      <a:pt x="703" y="0"/>
                      <a:pt x="703" y="0"/>
                      <a:pt x="703" y="0"/>
                    </a:cubicBezTo>
                    <a:cubicBezTo>
                      <a:pt x="591" y="0"/>
                      <a:pt x="500" y="91"/>
                      <a:pt x="500" y="203"/>
                    </a:cubicBezTo>
                    <a:cubicBezTo>
                      <a:pt x="500" y="2547"/>
                      <a:pt x="500" y="2547"/>
                      <a:pt x="500" y="2547"/>
                    </a:cubicBezTo>
                    <a:cubicBezTo>
                      <a:pt x="500" y="2659"/>
                      <a:pt x="591" y="2750"/>
                      <a:pt x="703" y="2750"/>
                    </a:cubicBezTo>
                    <a:cubicBezTo>
                      <a:pt x="1797" y="2750"/>
                      <a:pt x="1797" y="2750"/>
                      <a:pt x="1797" y="2750"/>
                    </a:cubicBezTo>
                    <a:cubicBezTo>
                      <a:pt x="1909" y="2750"/>
                      <a:pt x="2000" y="2659"/>
                      <a:pt x="2000" y="2547"/>
                    </a:cubicBezTo>
                    <a:close/>
                    <a:moveTo>
                      <a:pt x="0" y="1875"/>
                    </a:moveTo>
                    <a:cubicBezTo>
                      <a:pt x="0" y="2582"/>
                      <a:pt x="0" y="2582"/>
                      <a:pt x="0" y="2582"/>
                    </a:cubicBezTo>
                    <a:cubicBezTo>
                      <a:pt x="0" y="2951"/>
                      <a:pt x="299" y="3250"/>
                      <a:pt x="668" y="3250"/>
                    </a:cubicBezTo>
                    <a:cubicBezTo>
                      <a:pt x="1832" y="3250"/>
                      <a:pt x="1832" y="3250"/>
                      <a:pt x="1832" y="3250"/>
                    </a:cubicBezTo>
                    <a:cubicBezTo>
                      <a:pt x="2201" y="3250"/>
                      <a:pt x="2500" y="2951"/>
                      <a:pt x="2500" y="2582"/>
                    </a:cubicBezTo>
                    <a:cubicBezTo>
                      <a:pt x="2500" y="1875"/>
                      <a:pt x="2500" y="1875"/>
                      <a:pt x="2500" y="1875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98" name="magnify" title="Icon of a magnifying glass">
                <a:extLst>
                  <a:ext uri="{FF2B5EF4-FFF2-40B4-BE49-F238E27FC236}">
                    <a16:creationId xmlns:a16="http://schemas.microsoft.com/office/drawing/2014/main" id="{C9B3EED7-0C98-41CC-A377-5F69BC878A8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10801799" y="1685094"/>
                <a:ext cx="280155" cy="27480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88D7A4A-4C2E-4E63-B5F4-EA82AD93AB6F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2089EC2-CA10-4B03-8F68-15A0290F70E4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E4598C-8D89-48C7-B386-7821C02E63C7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958D9B8-B655-476C-B6E7-6A59FE61FCCD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84C70E-08E0-4066-8526-4A8BF2C217F0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8E4F166-6DCD-49D4-B726-975E51F6E6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05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022CEE6C-67C8-4E7A-8D15-692A81E3D3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51AF105-069A-4B75-A0EF-C9AC1AC6ACBF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90F891B-0805-481B-8595-E3102106CE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BA5088BA-68DC-4B85-8670-6102E2470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56EC7D-FFE8-4A7A-BBAC-013459CAE508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30DCF5-8070-40DA-950B-718ABBB5EC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C00A9928-413F-4E49-ABB0-92A02E93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009CB4C-9880-48DC-9EFB-CCB7D7B3591F}"/>
              </a:ext>
            </a:extLst>
          </p:cNvPr>
          <p:cNvGrpSpPr/>
          <p:nvPr/>
        </p:nvGrpSpPr>
        <p:grpSpPr>
          <a:xfrm>
            <a:off x="588263" y="4565900"/>
            <a:ext cx="10316731" cy="737756"/>
            <a:chOff x="588263" y="4565900"/>
            <a:chExt cx="10316731" cy="737756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1778AF-1CD5-4FB0-960A-1DF26FC6BB04}"/>
                </a:ext>
              </a:extLst>
            </p:cNvPr>
            <p:cNvSpPr txBox="1"/>
            <p:nvPr/>
          </p:nvSpPr>
          <p:spPr>
            <a:xfrm>
              <a:off x="6599175" y="4980491"/>
              <a:ext cx="1077976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/>
                <a:t>CPU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D25B55-F1F1-4B6A-BF26-7298E97403F4}"/>
                </a:ext>
              </a:extLst>
            </p:cNvPr>
            <p:cNvSpPr txBox="1"/>
            <p:nvPr/>
          </p:nvSpPr>
          <p:spPr>
            <a:xfrm>
              <a:off x="8034275" y="4980491"/>
              <a:ext cx="1782890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/>
                <a:t>GPU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F0A7AA-54F3-47CB-95CE-AA1BCAAF7A18}"/>
                </a:ext>
              </a:extLst>
            </p:cNvPr>
            <p:cNvSpPr txBox="1"/>
            <p:nvPr/>
          </p:nvSpPr>
          <p:spPr>
            <a:xfrm>
              <a:off x="10521559" y="4980491"/>
              <a:ext cx="383435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/>
                <a:t>FPGA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27D3811-E81C-40E4-BB17-DE5CDD7AE6CB}"/>
                </a:ext>
              </a:extLst>
            </p:cNvPr>
            <p:cNvGrpSpPr/>
            <p:nvPr/>
          </p:nvGrpSpPr>
          <p:grpSpPr>
            <a:xfrm>
              <a:off x="588263" y="4565900"/>
              <a:ext cx="10274076" cy="501632"/>
              <a:chOff x="588263" y="4565900"/>
              <a:chExt cx="10274076" cy="50163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4093B68-E00B-4C69-A5ED-D3547176EFBC}"/>
                  </a:ext>
                </a:extLst>
              </p:cNvPr>
              <p:cNvSpPr/>
              <p:nvPr/>
            </p:nvSpPr>
            <p:spPr bwMode="auto">
              <a:xfrm>
                <a:off x="588263" y="4573038"/>
                <a:ext cx="5361688" cy="4944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Powerful infrastructure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To accelerate deep learning</a:t>
                </a:r>
              </a:p>
            </p:txBody>
          </p:sp>
          <p:sp>
            <p:nvSpPr>
              <p:cNvPr id="118" name="chip">
                <a:extLst>
                  <a:ext uri="{FF2B5EF4-FFF2-40B4-BE49-F238E27FC236}">
                    <a16:creationId xmlns:a16="http://schemas.microsoft.com/office/drawing/2014/main" id="{C82FF00D-8556-4639-AC93-D498152D388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992118" y="4565900"/>
                <a:ext cx="292091" cy="298125"/>
              </a:xfrm>
              <a:custGeom>
                <a:avLst/>
                <a:gdLst>
                  <a:gd name="T0" fmla="*/ 267 w 334"/>
                  <a:gd name="T1" fmla="*/ 298 h 341"/>
                  <a:gd name="T2" fmla="*/ 60 w 334"/>
                  <a:gd name="T3" fmla="*/ 298 h 341"/>
                  <a:gd name="T4" fmla="*/ 36 w 334"/>
                  <a:gd name="T5" fmla="*/ 273 h 341"/>
                  <a:gd name="T6" fmla="*/ 36 w 334"/>
                  <a:gd name="T7" fmla="*/ 61 h 341"/>
                  <a:gd name="T8" fmla="*/ 60 w 334"/>
                  <a:gd name="T9" fmla="*/ 36 h 341"/>
                  <a:gd name="T10" fmla="*/ 267 w 334"/>
                  <a:gd name="T11" fmla="*/ 36 h 341"/>
                  <a:gd name="T12" fmla="*/ 291 w 334"/>
                  <a:gd name="T13" fmla="*/ 61 h 341"/>
                  <a:gd name="T14" fmla="*/ 291 w 334"/>
                  <a:gd name="T15" fmla="*/ 273 h 341"/>
                  <a:gd name="T16" fmla="*/ 267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6 w 334"/>
                  <a:gd name="T35" fmla="*/ 0 h 341"/>
                  <a:gd name="T36" fmla="*/ 256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6 w 334"/>
                  <a:gd name="T59" fmla="*/ 78 h 341"/>
                  <a:gd name="T60" fmla="*/ 0 w 334"/>
                  <a:gd name="T61" fmla="*/ 78 h 341"/>
                  <a:gd name="T62" fmla="*/ 36 w 334"/>
                  <a:gd name="T63" fmla="*/ 121 h 341"/>
                  <a:gd name="T64" fmla="*/ 0 w 334"/>
                  <a:gd name="T65" fmla="*/ 121 h 341"/>
                  <a:gd name="T66" fmla="*/ 36 w 334"/>
                  <a:gd name="T67" fmla="*/ 163 h 341"/>
                  <a:gd name="T68" fmla="*/ 0 w 334"/>
                  <a:gd name="T69" fmla="*/ 163 h 341"/>
                  <a:gd name="T70" fmla="*/ 36 w 334"/>
                  <a:gd name="T71" fmla="*/ 213 h 341"/>
                  <a:gd name="T72" fmla="*/ 0 w 334"/>
                  <a:gd name="T73" fmla="*/ 213 h 341"/>
                  <a:gd name="T74" fmla="*/ 36 w 334"/>
                  <a:gd name="T75" fmla="*/ 256 h 341"/>
                  <a:gd name="T76" fmla="*/ 0 w 334"/>
                  <a:gd name="T77" fmla="*/ 256 h 341"/>
                  <a:gd name="T78" fmla="*/ 78 w 334"/>
                  <a:gd name="T79" fmla="*/ 298 h 341"/>
                  <a:gd name="T80" fmla="*/ 78 w 334"/>
                  <a:gd name="T81" fmla="*/ 341 h 341"/>
                  <a:gd name="T82" fmla="*/ 121 w 334"/>
                  <a:gd name="T83" fmla="*/ 298 h 341"/>
                  <a:gd name="T84" fmla="*/ 121 w 334"/>
                  <a:gd name="T85" fmla="*/ 341 h 341"/>
                  <a:gd name="T86" fmla="*/ 163 w 334"/>
                  <a:gd name="T87" fmla="*/ 341 h 341"/>
                  <a:gd name="T88" fmla="*/ 163 w 334"/>
                  <a:gd name="T89" fmla="*/ 298 h 341"/>
                  <a:gd name="T90" fmla="*/ 206 w 334"/>
                  <a:gd name="T91" fmla="*/ 298 h 341"/>
                  <a:gd name="T92" fmla="*/ 206 w 334"/>
                  <a:gd name="T93" fmla="*/ 341 h 341"/>
                  <a:gd name="T94" fmla="*/ 256 w 334"/>
                  <a:gd name="T95" fmla="*/ 298 h 341"/>
                  <a:gd name="T96" fmla="*/ 256 w 334"/>
                  <a:gd name="T97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41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F63F3E7-B3A3-4ED8-9979-BE0541B1BC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38107" y="4624636"/>
                <a:ext cx="375227" cy="239389"/>
                <a:chOff x="5842028" y="2023300"/>
                <a:chExt cx="518306" cy="330673"/>
              </a:xfrm>
            </p:grpSpPr>
            <p:sp>
              <p:nvSpPr>
                <p:cNvPr id="146" name="Rectangle: Single Corner Rounded 145">
                  <a:extLst>
                    <a:ext uri="{FF2B5EF4-FFF2-40B4-BE49-F238E27FC236}">
                      <a16:creationId xmlns:a16="http://schemas.microsoft.com/office/drawing/2014/main" id="{9D54B292-6B54-4686-B846-A6ECB8F8B070}"/>
                    </a:ext>
                  </a:extLst>
                </p:cNvPr>
                <p:cNvSpPr/>
                <p:nvPr/>
              </p:nvSpPr>
              <p:spPr bwMode="auto"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1E7A70D-6B34-4354-ADCF-69C71C217DE9}"/>
                    </a:ext>
                  </a:extLst>
                </p:cNvPr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2B960DFE-022F-4913-9B82-562B648FEA19}"/>
                      </a:ext>
                    </a:extLst>
                  </p:cNvPr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8A846707-2CDF-4FF2-9508-CFA62A6706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EA636620-912A-4CF7-A1BD-5FB2D48650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52B2D378-0286-447F-A511-BB843181E8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</p:grp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D133C455-1D67-42EE-8FF3-49F2E48E0C18}"/>
                      </a:ext>
                    </a:extLst>
                  </p:cNvPr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976318D-40A3-4643-B136-254E55DEEE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37B8B539-57DB-4373-92F9-555A7E6BE2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565849B3-4D3B-43D4-BD11-1FD77F3CFA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</p:grp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013BC90-B54D-405E-90C9-8F0740746130}"/>
                    </a:ext>
                  </a:extLst>
                </p:cNvPr>
                <p:cNvSpPr/>
                <p:nvPr/>
              </p:nvSpPr>
              <p:spPr bwMode="auto"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EC792D9-42E0-461B-A476-F2244A2E6682}"/>
                    </a:ext>
                  </a:extLst>
                </p:cNvPr>
                <p:cNvSpPr/>
                <p:nvPr/>
              </p:nvSpPr>
              <p:spPr bwMode="auto"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55EB8DD-72A0-4164-A09E-16255D64F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64214" y="4565900"/>
                <a:ext cx="298125" cy="298125"/>
                <a:chOff x="10035278" y="3218678"/>
                <a:chExt cx="247374" cy="247374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21ADCE3-8B70-4A67-8672-D67E6C99DCF7}"/>
                    </a:ext>
                  </a:extLst>
                </p:cNvPr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6930B73B-5DE4-42C8-B26B-AB7C128A5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  <a:miter lim="800000"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7267C66F-D904-4BC9-ABF0-51A71C4AE881}"/>
                      </a:ext>
                    </a:extLst>
                  </p:cNvPr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136" name="Group 135">
                      <a:extLst>
                        <a:ext uri="{FF2B5EF4-FFF2-40B4-BE49-F238E27FC236}">
                          <a16:creationId xmlns:a16="http://schemas.microsoft.com/office/drawing/2014/main" id="{ED1FFD15-3908-4B75-A5D8-0AE702A0A5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42" name="Straight Connector 141">
                        <a:extLst>
                          <a:ext uri="{FF2B5EF4-FFF2-40B4-BE49-F238E27FC236}">
                            <a16:creationId xmlns:a16="http://schemas.microsoft.com/office/drawing/2014/main" id="{FECC563A-41AE-4FA2-96D7-DC326C33483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Straight Connector 142">
                        <a:extLst>
                          <a:ext uri="{FF2B5EF4-FFF2-40B4-BE49-F238E27FC236}">
                            <a16:creationId xmlns:a16="http://schemas.microsoft.com/office/drawing/2014/main" id="{B3163E5E-B49B-4ED1-9350-DC6B65D40C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Straight Connector 143">
                        <a:extLst>
                          <a:ext uri="{FF2B5EF4-FFF2-40B4-BE49-F238E27FC236}">
                            <a16:creationId xmlns:a16="http://schemas.microsoft.com/office/drawing/2014/main" id="{7F5F8E7E-87A5-4375-8DDA-319AA38177C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" name="Straight Connector 144">
                        <a:extLst>
                          <a:ext uri="{FF2B5EF4-FFF2-40B4-BE49-F238E27FC236}">
                            <a16:creationId xmlns:a16="http://schemas.microsoft.com/office/drawing/2014/main" id="{0CCDF4B6-E44D-4B5C-8F6E-6EC665C5BB6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" name="Group 136">
                      <a:extLst>
                        <a:ext uri="{FF2B5EF4-FFF2-40B4-BE49-F238E27FC236}">
                          <a16:creationId xmlns:a16="http://schemas.microsoft.com/office/drawing/2014/main" id="{655ACCAC-42BD-4E20-8354-2014D305EA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38" name="Straight Connector 137">
                        <a:extLst>
                          <a:ext uri="{FF2B5EF4-FFF2-40B4-BE49-F238E27FC236}">
                            <a16:creationId xmlns:a16="http://schemas.microsoft.com/office/drawing/2014/main" id="{AAAE63DA-4A7F-4C00-9A2D-03FDCA1D3F5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63550122-928D-4730-BFE6-C7F8918160D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Straight Connector 139">
                        <a:extLst>
                          <a:ext uri="{FF2B5EF4-FFF2-40B4-BE49-F238E27FC236}">
                            <a16:creationId xmlns:a16="http://schemas.microsoft.com/office/drawing/2014/main" id="{ED2B0E0C-4491-4D36-8766-49A09386AF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3EEE0986-D575-4061-B002-15FD7DA91D5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CD0627F2-8906-4A6D-BB59-78B1B3B7F69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0241283E-B0D6-4B61-9A96-EADBF49913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6C364806-E398-4FB4-AE51-B9114B942F9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Straight Connector 132">
                        <a:extLst>
                          <a:ext uri="{FF2B5EF4-FFF2-40B4-BE49-F238E27FC236}">
                            <a16:creationId xmlns:a16="http://schemas.microsoft.com/office/drawing/2014/main" id="{225451CF-265B-4560-BAEC-D4994E53C36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133">
                        <a:extLst>
                          <a:ext uri="{FF2B5EF4-FFF2-40B4-BE49-F238E27FC236}">
                            <a16:creationId xmlns:a16="http://schemas.microsoft.com/office/drawing/2014/main" id="{BF0A704C-7D6C-45AF-A1B3-72E589A270C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134">
                        <a:extLst>
                          <a:ext uri="{FF2B5EF4-FFF2-40B4-BE49-F238E27FC236}">
                            <a16:creationId xmlns:a16="http://schemas.microsoft.com/office/drawing/2014/main" id="{F2873387-1CF8-490D-92EC-A5377BF3F19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7" name="Group 126">
                      <a:extLst>
                        <a:ext uri="{FF2B5EF4-FFF2-40B4-BE49-F238E27FC236}">
                          <a16:creationId xmlns:a16="http://schemas.microsoft.com/office/drawing/2014/main" id="{4472E6C5-1A4D-4A48-A3E5-8A0F86027C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28" name="Straight Connector 127">
                        <a:extLst>
                          <a:ext uri="{FF2B5EF4-FFF2-40B4-BE49-F238E27FC236}">
                            <a16:creationId xmlns:a16="http://schemas.microsoft.com/office/drawing/2014/main" id="{38F232CA-6FE7-4044-9A8F-51EA0EE3766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Straight Connector 128">
                        <a:extLst>
                          <a:ext uri="{FF2B5EF4-FFF2-40B4-BE49-F238E27FC236}">
                            <a16:creationId xmlns:a16="http://schemas.microsoft.com/office/drawing/2014/main" id="{D226114A-0CB8-43A3-8420-F9DCDA5BA1A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Straight Connector 129">
                        <a:extLst>
                          <a:ext uri="{FF2B5EF4-FFF2-40B4-BE49-F238E27FC236}">
                            <a16:creationId xmlns:a16="http://schemas.microsoft.com/office/drawing/2014/main" id="{9CA70C6D-0EC5-490F-B742-FFCE17707F4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Straight Connector 130">
                        <a:extLst>
                          <a:ext uri="{FF2B5EF4-FFF2-40B4-BE49-F238E27FC236}">
                            <a16:creationId xmlns:a16="http://schemas.microsoft.com/office/drawing/2014/main" id="{FBC5FAD5-2D68-4E14-B03C-AD03AA0C5FD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22" name="Freeform: Shape 520">
                  <a:extLst>
                    <a:ext uri="{FF2B5EF4-FFF2-40B4-BE49-F238E27FC236}">
                      <a16:creationId xmlns:a16="http://schemas.microsoft.com/office/drawing/2014/main" id="{CC7A8F8D-DCBA-4964-8D70-7E67C051AC98}"/>
                    </a:ext>
                  </a:extLst>
                </p:cNvPr>
                <p:cNvSpPr/>
                <p:nvPr/>
              </p:nvSpPr>
              <p:spPr bwMode="auto">
                <a:xfrm>
                  <a:off x="10124345" y="3293573"/>
                  <a:ext cx="71612" cy="91319"/>
                </a:xfrm>
                <a:custGeom>
                  <a:avLst/>
                  <a:gdLst>
                    <a:gd name="connsiteX0" fmla="*/ 699778 w 974972"/>
                    <a:gd name="connsiteY0" fmla="*/ 0 h 1504393"/>
                    <a:gd name="connsiteX1" fmla="*/ 502371 w 974972"/>
                    <a:gd name="connsiteY1" fmla="*/ 571355 h 1504393"/>
                    <a:gd name="connsiteX2" fmla="*/ 597565 w 974972"/>
                    <a:gd name="connsiteY2" fmla="*/ 571355 h 1504393"/>
                    <a:gd name="connsiteX3" fmla="*/ 629015 w 974972"/>
                    <a:gd name="connsiteY3" fmla="*/ 571355 h 1504393"/>
                    <a:gd name="connsiteX4" fmla="*/ 974972 w 974972"/>
                    <a:gd name="connsiteY4" fmla="*/ 571355 h 1504393"/>
                    <a:gd name="connsiteX5" fmla="*/ 275193 w 974972"/>
                    <a:gd name="connsiteY5" fmla="*/ 1504393 h 1504393"/>
                    <a:gd name="connsiteX6" fmla="*/ 472601 w 974972"/>
                    <a:gd name="connsiteY6" fmla="*/ 933038 h 1504393"/>
                    <a:gd name="connsiteX7" fmla="*/ 377407 w 974972"/>
                    <a:gd name="connsiteY7" fmla="*/ 933038 h 1504393"/>
                    <a:gd name="connsiteX8" fmla="*/ 349889 w 974972"/>
                    <a:gd name="connsiteY8" fmla="*/ 933038 h 1504393"/>
                    <a:gd name="connsiteX9" fmla="*/ 0 w 974972"/>
                    <a:gd name="connsiteY9" fmla="*/ 933038 h 1504393"/>
                    <a:gd name="connsiteX10" fmla="*/ 699778 w 974972"/>
                    <a:gd name="connsiteY10" fmla="*/ 0 h 1504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74972" h="1504393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0F96EF3-3E8D-4F42-A4C2-BECBD6E13F0B}"/>
              </a:ext>
            </a:extLst>
          </p:cNvPr>
          <p:cNvSpPr/>
          <p:nvPr/>
        </p:nvSpPr>
        <p:spPr bwMode="auto">
          <a:xfrm>
            <a:off x="1619250" y="7578262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1DB642F-3533-4F9E-A082-78C26210C398}"/>
              </a:ext>
            </a:extLst>
          </p:cNvPr>
          <p:cNvSpPr/>
          <p:nvPr/>
        </p:nvSpPr>
        <p:spPr bwMode="auto">
          <a:xfrm>
            <a:off x="4914773" y="7578262"/>
            <a:ext cx="2377440" cy="1538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1BA9B96-DE1F-4721-BB31-F5934D78F7D9}"/>
              </a:ext>
            </a:extLst>
          </p:cNvPr>
          <p:cNvSpPr/>
          <p:nvPr/>
        </p:nvSpPr>
        <p:spPr bwMode="auto">
          <a:xfrm>
            <a:off x="8205129" y="7631602"/>
            <a:ext cx="237744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Databricks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Machine Learning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AI Infrastructure</a:t>
            </a:r>
          </a:p>
        </p:txBody>
      </p:sp>
      <p:sp>
        <p:nvSpPr>
          <p:cNvPr id="161" name="Title 1">
            <a:extLst>
              <a:ext uri="{FF2B5EF4-FFF2-40B4-BE49-F238E27FC236}">
                <a16:creationId xmlns:a16="http://schemas.microsoft.com/office/drawing/2014/main" id="{F105B964-0255-4034-B3F3-9761E47B01B8}"/>
              </a:ext>
            </a:extLst>
          </p:cNvPr>
          <p:cNvSpPr txBox="1">
            <a:spLocks/>
          </p:cNvSpPr>
          <p:nvPr/>
        </p:nvSpPr>
        <p:spPr>
          <a:xfrm>
            <a:off x="587375" y="-1419575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lang="en-US"/>
              <a:t>Azure AI</a:t>
            </a:r>
          </a:p>
        </p:txBody>
      </p:sp>
    </p:spTree>
    <p:extLst>
      <p:ext uri="{BB962C8B-B14F-4D97-AF65-F5344CB8AC3E}">
        <p14:creationId xmlns:p14="http://schemas.microsoft.com/office/powerpoint/2010/main" val="302036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2.22222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-1.11111E-6 L -0.00052 0.07107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1.11111E-6 L -0.00052 0.0710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Build deep learning solutions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C15067-0C3B-4760-AE20-E380EFAF76A1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4F16C91-DF19-4865-9A98-53FE23BE31CB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AB3D80-5FC9-4D95-B94A-65105587D817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BC3BE3-B81A-4303-8D39-03171FA16905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D4A6E8-D0EF-4FA6-A478-4BB38C23F97F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821065-BB61-4364-8BAC-9A6377029BD0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3DE3C83-6687-4DF6-879D-A21CEE18EE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42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743E5DFB-E5A5-4196-8E6B-9DC5A652140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014916-3F96-4B72-A860-F6C72FC0D581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5B2724A-8A07-49A7-B072-7D462443EEE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8B8B8F5-F23E-4632-A48D-6DA25A72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2486FE-4011-4815-835E-B439EBA008A0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6305DD7-628D-4EA2-8489-996A109808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4F38188E-03C1-4D9C-9FBA-06BA1C21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sp>
        <p:nvSpPr>
          <p:cNvPr id="49" name="plus" title="Icon of a plus sign">
            <a:extLst>
              <a:ext uri="{FF2B5EF4-FFF2-40B4-BE49-F238E27FC236}">
                <a16:creationId xmlns:a16="http://schemas.microsoft.com/office/drawing/2014/main" id="{AEA9E5D2-F20D-4615-80F2-879B8F86B0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078" y="3897986"/>
            <a:ext cx="486827" cy="486827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254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D58CBE-60A2-476D-B60E-695F43D614AE}"/>
              </a:ext>
            </a:extLst>
          </p:cNvPr>
          <p:cNvGrpSpPr/>
          <p:nvPr/>
        </p:nvGrpSpPr>
        <p:grpSpPr>
          <a:xfrm>
            <a:off x="584200" y="2013761"/>
            <a:ext cx="4983480" cy="4255277"/>
            <a:chOff x="584200" y="2013761"/>
            <a:chExt cx="4983480" cy="425527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241B80-B6E7-4D39-922D-EDE0B8C49226}"/>
                </a:ext>
              </a:extLst>
            </p:cNvPr>
            <p:cNvSpPr/>
            <p:nvPr/>
          </p:nvSpPr>
          <p:spPr bwMode="auto">
            <a:xfrm>
              <a:off x="584200" y="2013761"/>
              <a:ext cx="4983480" cy="4255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367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200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Use your favorite deep </a:t>
              </a:r>
              <a:br>
                <a:rPr lang="en-US" sz="200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sz="200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learning frameworks</a:t>
              </a:r>
            </a:p>
          </p:txBody>
        </p:sp>
        <p:pic>
          <p:nvPicPr>
            <p:cNvPr id="54" name="Picture 14" descr="Image result for keras logo">
              <a:extLst>
                <a:ext uri="{FF2B5EF4-FFF2-40B4-BE49-F238E27FC236}">
                  <a16:creationId xmlns:a16="http://schemas.microsoft.com/office/drawing/2014/main" id="{B827D2D5-EF0C-447B-9061-43604C2687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004" y="4861240"/>
              <a:ext cx="461973" cy="454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Image result for chainer loog">
              <a:extLst>
                <a:ext uri="{FF2B5EF4-FFF2-40B4-BE49-F238E27FC236}">
                  <a16:creationId xmlns:a16="http://schemas.microsoft.com/office/drawing/2014/main" id="{7A213D9E-FC21-4A5B-BBBC-D8F3BEF4DC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7" t="19231" r="5193" b="12088"/>
            <a:stretch/>
          </p:blipFill>
          <p:spPr bwMode="auto">
            <a:xfrm>
              <a:off x="2760773" y="4867152"/>
              <a:ext cx="630334" cy="442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0" descr="Image result for mxnet logo">
              <a:extLst>
                <a:ext uri="{FF2B5EF4-FFF2-40B4-BE49-F238E27FC236}">
                  <a16:creationId xmlns:a16="http://schemas.microsoft.com/office/drawing/2014/main" id="{8B439B9F-987C-4782-A3A7-165CFA4A85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19"/>
            <a:stretch/>
          </p:blipFill>
          <p:spPr bwMode="auto">
            <a:xfrm>
              <a:off x="1417920" y="4843910"/>
              <a:ext cx="481942" cy="49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8" descr="Image result for scikit learn logo">
              <a:extLst>
                <a:ext uri="{FF2B5EF4-FFF2-40B4-BE49-F238E27FC236}">
                  <a16:creationId xmlns:a16="http://schemas.microsoft.com/office/drawing/2014/main" id="{70FCC2B0-2B72-48C7-9830-E18A0CA1E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267" y="3415441"/>
              <a:ext cx="839447" cy="454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Image result for pytorch logo">
              <a:extLst>
                <a:ext uri="{FF2B5EF4-FFF2-40B4-BE49-F238E27FC236}">
                  <a16:creationId xmlns:a16="http://schemas.microsoft.com/office/drawing/2014/main" id="{624E9927-E6DA-4E5E-8DEB-BDA66B6D5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3" r="77473" b="25415"/>
            <a:stretch/>
          </p:blipFill>
          <p:spPr bwMode="auto">
            <a:xfrm>
              <a:off x="2878174" y="3394141"/>
              <a:ext cx="395533" cy="48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Image result for tensorflow logo">
              <a:extLst>
                <a:ext uri="{FF2B5EF4-FFF2-40B4-BE49-F238E27FC236}">
                  <a16:creationId xmlns:a16="http://schemas.microsoft.com/office/drawing/2014/main" id="{41641BB3-E63C-4126-A56C-5F9BD1DBE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108" y="3412828"/>
              <a:ext cx="427567" cy="457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851B9B-7479-498E-93D2-9CD655ABBD7E}"/>
                </a:ext>
              </a:extLst>
            </p:cNvPr>
            <p:cNvSpPr/>
            <p:nvPr/>
          </p:nvSpPr>
          <p:spPr>
            <a:xfrm>
              <a:off x="973091" y="3864382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TensorFlow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4E90E4F-63BE-4719-99DC-0539E417BD14}"/>
                </a:ext>
              </a:extLst>
            </p:cNvPr>
            <p:cNvSpPr/>
            <p:nvPr/>
          </p:nvSpPr>
          <p:spPr>
            <a:xfrm>
              <a:off x="2390140" y="3864382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PyTorch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292E4E9-5320-4052-9D44-D6B00417AD07}"/>
                </a:ext>
              </a:extLst>
            </p:cNvPr>
            <p:cNvSpPr/>
            <p:nvPr/>
          </p:nvSpPr>
          <p:spPr>
            <a:xfrm>
              <a:off x="3807190" y="3864382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Scikit-Learn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852153-E2BB-492E-82B8-28A88A530A12}"/>
                </a:ext>
              </a:extLst>
            </p:cNvPr>
            <p:cNvSpPr/>
            <p:nvPr/>
          </p:nvSpPr>
          <p:spPr>
            <a:xfrm>
              <a:off x="973091" y="5325093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MXNet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221DAF-7A77-4E21-89F3-BB3F5041A302}"/>
                </a:ext>
              </a:extLst>
            </p:cNvPr>
            <p:cNvSpPr/>
            <p:nvPr/>
          </p:nvSpPr>
          <p:spPr>
            <a:xfrm>
              <a:off x="2390140" y="5325093"/>
              <a:ext cx="1371600" cy="274320"/>
            </a:xfrm>
            <a:prstGeom prst="rect">
              <a:avLst/>
            </a:prstGeom>
          </p:spPr>
          <p:txBody>
            <a:bodyPr wrap="squar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Chainer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6DD3C8C-0D13-4C8F-88AD-DD2CFAC31219}"/>
                </a:ext>
              </a:extLst>
            </p:cNvPr>
            <p:cNvSpPr/>
            <p:nvPr/>
          </p:nvSpPr>
          <p:spPr>
            <a:xfrm>
              <a:off x="3807190" y="5325093"/>
              <a:ext cx="1371600" cy="274320"/>
            </a:xfrm>
            <a:prstGeom prst="rect">
              <a:avLst/>
            </a:prstGeom>
          </p:spPr>
          <p:txBody>
            <a:bodyPr wrap="none" lIns="0" tIns="146304" rIns="0" bIns="0" anchor="t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Keras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A7C1A9-3ABF-42C2-8131-A5B4AB7923BE}"/>
              </a:ext>
            </a:extLst>
          </p:cNvPr>
          <p:cNvGrpSpPr/>
          <p:nvPr/>
        </p:nvGrpSpPr>
        <p:grpSpPr>
          <a:xfrm>
            <a:off x="6623303" y="2013761"/>
            <a:ext cx="4983480" cy="4255277"/>
            <a:chOff x="6623303" y="6991078"/>
            <a:chExt cx="4983480" cy="425527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AEDA168-40DC-4E8D-9C4F-5604E54B22D0}"/>
                </a:ext>
              </a:extLst>
            </p:cNvPr>
            <p:cNvSpPr/>
            <p:nvPr/>
          </p:nvSpPr>
          <p:spPr bwMode="auto">
            <a:xfrm>
              <a:off x="6623303" y="6991078"/>
              <a:ext cx="4983480" cy="42552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29260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Without getting locked </a:t>
              </a:r>
              <a:br>
                <a:rPr lang="en-US" sz="200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sz="2000">
                  <a:gradFill>
                    <a:gsLst>
                      <a:gs pos="63063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into one framework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F6BF48-F133-4916-AE49-5632A39A0441}"/>
                </a:ext>
              </a:extLst>
            </p:cNvPr>
            <p:cNvSpPr/>
            <p:nvPr/>
          </p:nvSpPr>
          <p:spPr>
            <a:xfrm>
              <a:off x="6881809" y="8746449"/>
              <a:ext cx="4466468" cy="974626"/>
            </a:xfrm>
            <a:prstGeom prst="rect">
              <a:avLst/>
            </a:prstGeom>
          </p:spPr>
          <p:txBody>
            <a:bodyPr wrap="square" lIns="0" tIns="146304" rIns="0" bIns="0">
              <a:spAutoFit/>
            </a:bodyPr>
            <a:lstStyle/>
            <a:p>
              <a:pPr algn="ctr" defTabSz="914367">
                <a:lnSpc>
                  <a:spcPct val="90000"/>
                </a:lnSpc>
                <a:spcBef>
                  <a:spcPts val="400"/>
                </a:spcBef>
                <a:defRPr/>
              </a:pPr>
              <a:r>
                <a:rPr lang="en-US" sz="1600">
                  <a:gradFill>
                    <a:gsLst>
                      <a:gs pos="11712">
                        <a:schemeClr val="accent1"/>
                      </a:gs>
                      <a:gs pos="23423">
                        <a:schemeClr val="accent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Community project created by </a:t>
              </a:r>
              <a:br>
                <a:rPr lang="en-US" sz="1600">
                  <a:gradFill>
                    <a:gsLst>
                      <a:gs pos="11712">
                        <a:schemeClr val="accent1"/>
                      </a:gs>
                      <a:gs pos="23423">
                        <a:schemeClr val="accent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</a:br>
              <a:r>
                <a:rPr lang="en-US" sz="1600">
                  <a:gradFill>
                    <a:gsLst>
                      <a:gs pos="11712">
                        <a:schemeClr val="accent1"/>
                      </a:gs>
                      <a:gs pos="23423">
                        <a:schemeClr val="accent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Facebook and Microsoft</a:t>
              </a:r>
            </a:p>
            <a:p>
              <a:pPr algn="ctr" defTabSz="914367">
                <a:lnSpc>
                  <a:spcPct val="90000"/>
                </a:lnSpc>
                <a:spcBef>
                  <a:spcPts val="400"/>
                </a:spcBef>
                <a:defRPr/>
              </a:pPr>
              <a:r>
                <a:rPr lang="en-US" sz="1200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Use the best tool for the job. Train in one framework </a:t>
              </a:r>
              <a:br>
                <a:rPr lang="en-US" sz="1200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sz="1200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and transfer to another for inference</a:t>
              </a:r>
            </a:p>
          </p:txBody>
        </p:sp>
        <p:pic>
          <p:nvPicPr>
            <p:cNvPr id="69" name="Picture 2" descr="Image result for onnx logo">
              <a:extLst>
                <a:ext uri="{FF2B5EF4-FFF2-40B4-BE49-F238E27FC236}">
                  <a16:creationId xmlns:a16="http://schemas.microsoft.com/office/drawing/2014/main" id="{0AC949A9-DCF3-40B6-98A8-5D8C1CF13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1287" y="8318871"/>
              <a:ext cx="1647513" cy="42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A8567AA-9CAD-4EF7-B3BA-8ABEF617B88D}"/>
                </a:ext>
              </a:extLst>
            </p:cNvPr>
            <p:cNvGrpSpPr/>
            <p:nvPr/>
          </p:nvGrpSpPr>
          <p:grpSpPr>
            <a:xfrm>
              <a:off x="7061785" y="10157961"/>
              <a:ext cx="4106516" cy="624662"/>
              <a:chOff x="7059166" y="10157961"/>
              <a:chExt cx="4106516" cy="624662"/>
            </a:xfrm>
          </p:grpSpPr>
          <p:pic>
            <p:nvPicPr>
              <p:cNvPr id="71" name="Picture 4" descr="Image result for nvidia logo">
                <a:extLst>
                  <a:ext uri="{FF2B5EF4-FFF2-40B4-BE49-F238E27FC236}">
                    <a16:creationId xmlns:a16="http://schemas.microsoft.com/office/drawing/2014/main" id="{F6EF9DD3-26FF-4D07-8A23-ABEDFA2DB6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9" t="37245" r="3110" b="37043"/>
              <a:stretch/>
            </p:blipFill>
            <p:spPr bwMode="auto">
              <a:xfrm>
                <a:off x="7059166" y="10166609"/>
                <a:ext cx="672753" cy="182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6" descr="Image result for qualcomm logo">
                <a:extLst>
                  <a:ext uri="{FF2B5EF4-FFF2-40B4-BE49-F238E27FC236}">
                    <a16:creationId xmlns:a16="http://schemas.microsoft.com/office/drawing/2014/main" id="{C91BBF66-6146-431F-BDE7-982B01DAE3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75" t="30869" r="11875" b="30869"/>
              <a:stretch/>
            </p:blipFill>
            <p:spPr bwMode="auto">
              <a:xfrm>
                <a:off x="7913056" y="10179895"/>
                <a:ext cx="625076" cy="119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89A4243F-D357-45EF-9E99-A794072C3B3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19269" y="10175544"/>
                <a:ext cx="653950" cy="143102"/>
              </a:xfrm>
              <a:custGeom>
                <a:avLst/>
                <a:gdLst>
                  <a:gd name="T0" fmla="*/ 149 w 679"/>
                  <a:gd name="T1" fmla="*/ 73 h 149"/>
                  <a:gd name="T2" fmla="*/ 66 w 679"/>
                  <a:gd name="T3" fmla="*/ 11 h 149"/>
                  <a:gd name="T4" fmla="*/ 149 w 679"/>
                  <a:gd name="T5" fmla="*/ 149 h 149"/>
                  <a:gd name="T6" fmla="*/ 66 w 679"/>
                  <a:gd name="T7" fmla="*/ 76 h 149"/>
                  <a:gd name="T8" fmla="*/ 0 w 679"/>
                  <a:gd name="T9" fmla="*/ 21 h 149"/>
                  <a:gd name="T10" fmla="*/ 63 w 679"/>
                  <a:gd name="T11" fmla="*/ 73 h 149"/>
                  <a:gd name="T12" fmla="*/ 0 w 679"/>
                  <a:gd name="T13" fmla="*/ 128 h 149"/>
                  <a:gd name="T14" fmla="*/ 63 w 679"/>
                  <a:gd name="T15" fmla="*/ 76 h 149"/>
                  <a:gd name="T16" fmla="*/ 318 w 679"/>
                  <a:gd name="T17" fmla="*/ 30 h 149"/>
                  <a:gd name="T18" fmla="*/ 323 w 679"/>
                  <a:gd name="T19" fmla="*/ 41 h 149"/>
                  <a:gd name="T20" fmla="*/ 328 w 679"/>
                  <a:gd name="T21" fmla="*/ 30 h 149"/>
                  <a:gd name="T22" fmla="*/ 278 w 679"/>
                  <a:gd name="T23" fmla="*/ 105 h 149"/>
                  <a:gd name="T24" fmla="*/ 226 w 679"/>
                  <a:gd name="T25" fmla="*/ 105 h 149"/>
                  <a:gd name="T26" fmla="*/ 194 w 679"/>
                  <a:gd name="T27" fmla="*/ 30 h 149"/>
                  <a:gd name="T28" fmla="*/ 252 w 679"/>
                  <a:gd name="T29" fmla="*/ 48 h 149"/>
                  <a:gd name="T30" fmla="*/ 284 w 679"/>
                  <a:gd name="T31" fmla="*/ 119 h 149"/>
                  <a:gd name="T32" fmla="*/ 298 w 679"/>
                  <a:gd name="T33" fmla="*/ 30 h 149"/>
                  <a:gd name="T34" fmla="*/ 318 w 679"/>
                  <a:gd name="T35" fmla="*/ 119 h 149"/>
                  <a:gd name="T36" fmla="*/ 328 w 679"/>
                  <a:gd name="T37" fmla="*/ 55 h 149"/>
                  <a:gd name="T38" fmla="*/ 375 w 679"/>
                  <a:gd name="T39" fmla="*/ 54 h 149"/>
                  <a:gd name="T40" fmla="*/ 354 w 679"/>
                  <a:gd name="T41" fmla="*/ 55 h 149"/>
                  <a:gd name="T42" fmla="*/ 354 w 679"/>
                  <a:gd name="T43" fmla="*/ 119 h 149"/>
                  <a:gd name="T44" fmla="*/ 372 w 679"/>
                  <a:gd name="T45" fmla="*/ 63 h 149"/>
                  <a:gd name="T46" fmla="*/ 397 w 679"/>
                  <a:gd name="T47" fmla="*/ 119 h 149"/>
                  <a:gd name="T48" fmla="*/ 467 w 679"/>
                  <a:gd name="T49" fmla="*/ 25 h 149"/>
                  <a:gd name="T50" fmla="*/ 457 w 679"/>
                  <a:gd name="T51" fmla="*/ 64 h 149"/>
                  <a:gd name="T52" fmla="*/ 408 w 679"/>
                  <a:gd name="T53" fmla="*/ 89 h 149"/>
                  <a:gd name="T54" fmla="*/ 457 w 679"/>
                  <a:gd name="T55" fmla="*/ 108 h 149"/>
                  <a:gd name="T56" fmla="*/ 467 w 679"/>
                  <a:gd name="T57" fmla="*/ 119 h 149"/>
                  <a:gd name="T58" fmla="*/ 452 w 679"/>
                  <a:gd name="T59" fmla="*/ 106 h 149"/>
                  <a:gd name="T60" fmla="*/ 419 w 679"/>
                  <a:gd name="T61" fmla="*/ 88 h 149"/>
                  <a:gd name="T62" fmla="*/ 452 w 679"/>
                  <a:gd name="T63" fmla="*/ 68 h 149"/>
                  <a:gd name="T64" fmla="*/ 452 w 679"/>
                  <a:gd name="T65" fmla="*/ 106 h 149"/>
                  <a:gd name="T66" fmla="*/ 489 w 679"/>
                  <a:gd name="T67" fmla="*/ 63 h 149"/>
                  <a:gd name="T68" fmla="*/ 511 w 679"/>
                  <a:gd name="T69" fmla="*/ 121 h 149"/>
                  <a:gd name="T70" fmla="*/ 535 w 679"/>
                  <a:gd name="T71" fmla="*/ 63 h 149"/>
                  <a:gd name="T72" fmla="*/ 496 w 679"/>
                  <a:gd name="T73" fmla="*/ 106 h 149"/>
                  <a:gd name="T74" fmla="*/ 512 w 679"/>
                  <a:gd name="T75" fmla="*/ 63 h 149"/>
                  <a:gd name="T76" fmla="*/ 527 w 679"/>
                  <a:gd name="T77" fmla="*/ 106 h 149"/>
                  <a:gd name="T78" fmla="*/ 612 w 679"/>
                  <a:gd name="T79" fmla="*/ 107 h 149"/>
                  <a:gd name="T80" fmla="*/ 572 w 679"/>
                  <a:gd name="T81" fmla="*/ 107 h 149"/>
                  <a:gd name="T82" fmla="*/ 547 w 679"/>
                  <a:gd name="T83" fmla="*/ 55 h 149"/>
                  <a:gd name="T84" fmla="*/ 592 w 679"/>
                  <a:gd name="T85" fmla="*/ 70 h 149"/>
                  <a:gd name="T86" fmla="*/ 617 w 679"/>
                  <a:gd name="T87" fmla="*/ 119 h 149"/>
                  <a:gd name="T88" fmla="*/ 626 w 679"/>
                  <a:gd name="T89" fmla="*/ 55 h 149"/>
                  <a:gd name="T90" fmla="*/ 653 w 679"/>
                  <a:gd name="T91" fmla="*/ 78 h 149"/>
                  <a:gd name="T92" fmla="*/ 662 w 679"/>
                  <a:gd name="T93" fmla="*/ 63 h 149"/>
                  <a:gd name="T94" fmla="*/ 663 w 679"/>
                  <a:gd name="T95" fmla="*/ 54 h 149"/>
                  <a:gd name="T96" fmla="*/ 644 w 679"/>
                  <a:gd name="T97" fmla="*/ 83 h 149"/>
                  <a:gd name="T98" fmla="*/ 669 w 679"/>
                  <a:gd name="T99" fmla="*/ 103 h 149"/>
                  <a:gd name="T100" fmla="*/ 640 w 679"/>
                  <a:gd name="T101" fmla="*/ 117 h 149"/>
                  <a:gd name="T102" fmla="*/ 679 w 679"/>
                  <a:gd name="T103" fmla="*/ 10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9" h="149">
                    <a:moveTo>
                      <a:pt x="66" y="11"/>
                    </a:move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73"/>
                      <a:pt x="149" y="73"/>
                      <a:pt x="149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11"/>
                      <a:pt x="66" y="11"/>
                      <a:pt x="66" y="11"/>
                    </a:cubicBezTo>
                    <a:close/>
                    <a:moveTo>
                      <a:pt x="66" y="76"/>
                    </a:moveTo>
                    <a:cubicBezTo>
                      <a:pt x="66" y="138"/>
                      <a:pt x="66" y="138"/>
                      <a:pt x="66" y="138"/>
                    </a:cubicBezTo>
                    <a:cubicBezTo>
                      <a:pt x="149" y="149"/>
                      <a:pt x="149" y="149"/>
                      <a:pt x="149" y="149"/>
                    </a:cubicBezTo>
                    <a:cubicBezTo>
                      <a:pt x="149" y="76"/>
                      <a:pt x="149" y="76"/>
                      <a:pt x="149" y="76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66" y="76"/>
                      <a:pt x="66" y="76"/>
                      <a:pt x="66" y="76"/>
                    </a:cubicBezTo>
                    <a:close/>
                    <a:moveTo>
                      <a:pt x="63" y="73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3"/>
                      <a:pt x="63" y="73"/>
                      <a:pt x="63" y="73"/>
                    </a:cubicBezTo>
                    <a:close/>
                    <a:moveTo>
                      <a:pt x="63" y="76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63" y="137"/>
                      <a:pt x="63" y="137"/>
                      <a:pt x="63" y="137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3" y="76"/>
                      <a:pt x="63" y="76"/>
                      <a:pt x="63" y="76"/>
                    </a:cubicBezTo>
                    <a:close/>
                    <a:moveTo>
                      <a:pt x="328" y="30"/>
                    </a:moveTo>
                    <a:cubicBezTo>
                      <a:pt x="327" y="28"/>
                      <a:pt x="325" y="28"/>
                      <a:pt x="323" y="28"/>
                    </a:cubicBezTo>
                    <a:cubicBezTo>
                      <a:pt x="321" y="28"/>
                      <a:pt x="320" y="28"/>
                      <a:pt x="318" y="30"/>
                    </a:cubicBezTo>
                    <a:cubicBezTo>
                      <a:pt x="317" y="31"/>
                      <a:pt x="316" y="32"/>
                      <a:pt x="316" y="34"/>
                    </a:cubicBezTo>
                    <a:cubicBezTo>
                      <a:pt x="316" y="36"/>
                      <a:pt x="317" y="38"/>
                      <a:pt x="318" y="39"/>
                    </a:cubicBezTo>
                    <a:cubicBezTo>
                      <a:pt x="320" y="40"/>
                      <a:pt x="321" y="41"/>
                      <a:pt x="323" y="41"/>
                    </a:cubicBezTo>
                    <a:cubicBezTo>
                      <a:pt x="325" y="41"/>
                      <a:pt x="326" y="40"/>
                      <a:pt x="328" y="39"/>
                    </a:cubicBezTo>
                    <a:cubicBezTo>
                      <a:pt x="329" y="38"/>
                      <a:pt x="330" y="36"/>
                      <a:pt x="330" y="34"/>
                    </a:cubicBezTo>
                    <a:cubicBezTo>
                      <a:pt x="330" y="32"/>
                      <a:pt x="329" y="31"/>
                      <a:pt x="328" y="30"/>
                    </a:cubicBezTo>
                    <a:close/>
                    <a:moveTo>
                      <a:pt x="298" y="30"/>
                    </a:moveTo>
                    <a:cubicBezTo>
                      <a:pt x="278" y="105"/>
                      <a:pt x="278" y="105"/>
                      <a:pt x="278" y="105"/>
                    </a:cubicBezTo>
                    <a:cubicBezTo>
                      <a:pt x="278" y="105"/>
                      <a:pt x="278" y="105"/>
                      <a:pt x="278" y="105"/>
                    </a:cubicBezTo>
                    <a:cubicBezTo>
                      <a:pt x="258" y="30"/>
                      <a:pt x="258" y="30"/>
                      <a:pt x="258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6" y="105"/>
                      <a:pt x="226" y="105"/>
                      <a:pt x="226" y="105"/>
                    </a:cubicBezTo>
                    <a:cubicBezTo>
                      <a:pt x="226" y="105"/>
                      <a:pt x="226" y="105"/>
                      <a:pt x="226" y="105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220" y="119"/>
                      <a:pt x="220" y="119"/>
                      <a:pt x="220" y="119"/>
                    </a:cubicBezTo>
                    <a:cubicBezTo>
                      <a:pt x="232" y="119"/>
                      <a:pt x="232" y="119"/>
                      <a:pt x="232" y="119"/>
                    </a:cubicBezTo>
                    <a:cubicBezTo>
                      <a:pt x="252" y="48"/>
                      <a:pt x="252" y="48"/>
                      <a:pt x="252" y="48"/>
                    </a:cubicBezTo>
                    <a:cubicBezTo>
                      <a:pt x="252" y="48"/>
                      <a:pt x="252" y="48"/>
                      <a:pt x="252" y="48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84" y="119"/>
                      <a:pt x="284" y="119"/>
                      <a:pt x="284" y="119"/>
                    </a:cubicBezTo>
                    <a:cubicBezTo>
                      <a:pt x="310" y="30"/>
                      <a:pt x="310" y="30"/>
                      <a:pt x="310" y="30"/>
                    </a:cubicBezTo>
                    <a:cubicBezTo>
                      <a:pt x="298" y="30"/>
                      <a:pt x="298" y="30"/>
                      <a:pt x="298" y="30"/>
                    </a:cubicBezTo>
                    <a:cubicBezTo>
                      <a:pt x="298" y="30"/>
                      <a:pt x="298" y="30"/>
                      <a:pt x="298" y="30"/>
                    </a:cubicBezTo>
                    <a:close/>
                    <a:moveTo>
                      <a:pt x="328" y="55"/>
                    </a:moveTo>
                    <a:cubicBezTo>
                      <a:pt x="318" y="55"/>
                      <a:pt x="318" y="55"/>
                      <a:pt x="318" y="55"/>
                    </a:cubicBezTo>
                    <a:cubicBezTo>
                      <a:pt x="318" y="119"/>
                      <a:pt x="318" y="119"/>
                      <a:pt x="318" y="119"/>
                    </a:cubicBezTo>
                    <a:cubicBezTo>
                      <a:pt x="328" y="119"/>
                      <a:pt x="328" y="119"/>
                      <a:pt x="328" y="119"/>
                    </a:cubicBezTo>
                    <a:cubicBezTo>
                      <a:pt x="328" y="55"/>
                      <a:pt x="328" y="55"/>
                      <a:pt x="328" y="55"/>
                    </a:cubicBezTo>
                    <a:cubicBezTo>
                      <a:pt x="328" y="55"/>
                      <a:pt x="328" y="55"/>
                      <a:pt x="328" y="55"/>
                    </a:cubicBezTo>
                    <a:close/>
                    <a:moveTo>
                      <a:pt x="397" y="80"/>
                    </a:moveTo>
                    <a:cubicBezTo>
                      <a:pt x="397" y="72"/>
                      <a:pt x="395" y="65"/>
                      <a:pt x="391" y="61"/>
                    </a:cubicBezTo>
                    <a:cubicBezTo>
                      <a:pt x="388" y="56"/>
                      <a:pt x="382" y="54"/>
                      <a:pt x="375" y="54"/>
                    </a:cubicBezTo>
                    <a:cubicBezTo>
                      <a:pt x="366" y="54"/>
                      <a:pt x="359" y="58"/>
                      <a:pt x="354" y="66"/>
                    </a:cubicBezTo>
                    <a:cubicBezTo>
                      <a:pt x="354" y="66"/>
                      <a:pt x="354" y="66"/>
                      <a:pt x="354" y="66"/>
                    </a:cubicBezTo>
                    <a:cubicBezTo>
                      <a:pt x="354" y="55"/>
                      <a:pt x="354" y="55"/>
                      <a:pt x="354" y="55"/>
                    </a:cubicBezTo>
                    <a:cubicBezTo>
                      <a:pt x="344" y="55"/>
                      <a:pt x="344" y="55"/>
                      <a:pt x="344" y="55"/>
                    </a:cubicBezTo>
                    <a:cubicBezTo>
                      <a:pt x="344" y="119"/>
                      <a:pt x="344" y="119"/>
                      <a:pt x="344" y="119"/>
                    </a:cubicBezTo>
                    <a:cubicBezTo>
                      <a:pt x="354" y="119"/>
                      <a:pt x="354" y="119"/>
                      <a:pt x="354" y="119"/>
                    </a:cubicBezTo>
                    <a:cubicBezTo>
                      <a:pt x="354" y="83"/>
                      <a:pt x="354" y="83"/>
                      <a:pt x="354" y="83"/>
                    </a:cubicBezTo>
                    <a:cubicBezTo>
                      <a:pt x="354" y="77"/>
                      <a:pt x="356" y="72"/>
                      <a:pt x="359" y="68"/>
                    </a:cubicBezTo>
                    <a:cubicBezTo>
                      <a:pt x="362" y="64"/>
                      <a:pt x="367" y="63"/>
                      <a:pt x="372" y="63"/>
                    </a:cubicBezTo>
                    <a:cubicBezTo>
                      <a:pt x="381" y="63"/>
                      <a:pt x="386" y="69"/>
                      <a:pt x="386" y="83"/>
                    </a:cubicBezTo>
                    <a:cubicBezTo>
                      <a:pt x="386" y="119"/>
                      <a:pt x="386" y="119"/>
                      <a:pt x="386" y="119"/>
                    </a:cubicBezTo>
                    <a:cubicBezTo>
                      <a:pt x="397" y="119"/>
                      <a:pt x="397" y="119"/>
                      <a:pt x="397" y="119"/>
                    </a:cubicBezTo>
                    <a:cubicBezTo>
                      <a:pt x="397" y="80"/>
                      <a:pt x="397" y="80"/>
                      <a:pt x="397" y="80"/>
                    </a:cubicBezTo>
                    <a:cubicBezTo>
                      <a:pt x="397" y="80"/>
                      <a:pt x="397" y="80"/>
                      <a:pt x="397" y="80"/>
                    </a:cubicBezTo>
                    <a:close/>
                    <a:moveTo>
                      <a:pt x="467" y="25"/>
                    </a:moveTo>
                    <a:cubicBezTo>
                      <a:pt x="457" y="25"/>
                      <a:pt x="457" y="25"/>
                      <a:pt x="457" y="25"/>
                    </a:cubicBezTo>
                    <a:cubicBezTo>
                      <a:pt x="457" y="64"/>
                      <a:pt x="457" y="64"/>
                      <a:pt x="457" y="64"/>
                    </a:cubicBezTo>
                    <a:cubicBezTo>
                      <a:pt x="457" y="64"/>
                      <a:pt x="457" y="64"/>
                      <a:pt x="457" y="64"/>
                    </a:cubicBezTo>
                    <a:cubicBezTo>
                      <a:pt x="453" y="57"/>
                      <a:pt x="446" y="54"/>
                      <a:pt x="438" y="54"/>
                    </a:cubicBezTo>
                    <a:cubicBezTo>
                      <a:pt x="429" y="54"/>
                      <a:pt x="422" y="57"/>
                      <a:pt x="416" y="63"/>
                    </a:cubicBezTo>
                    <a:cubicBezTo>
                      <a:pt x="411" y="70"/>
                      <a:pt x="408" y="78"/>
                      <a:pt x="408" y="89"/>
                    </a:cubicBezTo>
                    <a:cubicBezTo>
                      <a:pt x="408" y="99"/>
                      <a:pt x="411" y="106"/>
                      <a:pt x="415" y="112"/>
                    </a:cubicBezTo>
                    <a:cubicBezTo>
                      <a:pt x="420" y="118"/>
                      <a:pt x="427" y="121"/>
                      <a:pt x="435" y="121"/>
                    </a:cubicBezTo>
                    <a:cubicBezTo>
                      <a:pt x="445" y="121"/>
                      <a:pt x="452" y="117"/>
                      <a:pt x="457" y="108"/>
                    </a:cubicBezTo>
                    <a:cubicBezTo>
                      <a:pt x="457" y="108"/>
                      <a:pt x="457" y="108"/>
                      <a:pt x="457" y="108"/>
                    </a:cubicBezTo>
                    <a:cubicBezTo>
                      <a:pt x="457" y="119"/>
                      <a:pt x="457" y="119"/>
                      <a:pt x="457" y="119"/>
                    </a:cubicBezTo>
                    <a:cubicBezTo>
                      <a:pt x="467" y="119"/>
                      <a:pt x="467" y="119"/>
                      <a:pt x="467" y="119"/>
                    </a:cubicBezTo>
                    <a:cubicBezTo>
                      <a:pt x="467" y="25"/>
                      <a:pt x="467" y="25"/>
                      <a:pt x="467" y="25"/>
                    </a:cubicBezTo>
                    <a:cubicBezTo>
                      <a:pt x="467" y="25"/>
                      <a:pt x="467" y="25"/>
                      <a:pt x="467" y="25"/>
                    </a:cubicBezTo>
                    <a:close/>
                    <a:moveTo>
                      <a:pt x="452" y="106"/>
                    </a:moveTo>
                    <a:cubicBezTo>
                      <a:pt x="448" y="110"/>
                      <a:pt x="443" y="112"/>
                      <a:pt x="438" y="112"/>
                    </a:cubicBezTo>
                    <a:cubicBezTo>
                      <a:pt x="432" y="112"/>
                      <a:pt x="427" y="110"/>
                      <a:pt x="424" y="106"/>
                    </a:cubicBezTo>
                    <a:cubicBezTo>
                      <a:pt x="421" y="101"/>
                      <a:pt x="419" y="96"/>
                      <a:pt x="419" y="88"/>
                    </a:cubicBezTo>
                    <a:cubicBezTo>
                      <a:pt x="419" y="80"/>
                      <a:pt x="421" y="74"/>
                      <a:pt x="424" y="69"/>
                    </a:cubicBezTo>
                    <a:cubicBezTo>
                      <a:pt x="428" y="65"/>
                      <a:pt x="433" y="63"/>
                      <a:pt x="439" y="63"/>
                    </a:cubicBezTo>
                    <a:cubicBezTo>
                      <a:pt x="444" y="63"/>
                      <a:pt x="448" y="64"/>
                      <a:pt x="452" y="68"/>
                    </a:cubicBezTo>
                    <a:cubicBezTo>
                      <a:pt x="455" y="71"/>
                      <a:pt x="457" y="76"/>
                      <a:pt x="457" y="81"/>
                    </a:cubicBezTo>
                    <a:cubicBezTo>
                      <a:pt x="457" y="90"/>
                      <a:pt x="457" y="90"/>
                      <a:pt x="457" y="90"/>
                    </a:cubicBezTo>
                    <a:cubicBezTo>
                      <a:pt x="457" y="97"/>
                      <a:pt x="455" y="102"/>
                      <a:pt x="452" y="106"/>
                    </a:cubicBezTo>
                    <a:close/>
                    <a:moveTo>
                      <a:pt x="535" y="63"/>
                    </a:moveTo>
                    <a:cubicBezTo>
                      <a:pt x="530" y="57"/>
                      <a:pt x="522" y="54"/>
                      <a:pt x="513" y="54"/>
                    </a:cubicBezTo>
                    <a:cubicBezTo>
                      <a:pt x="503" y="54"/>
                      <a:pt x="495" y="57"/>
                      <a:pt x="489" y="63"/>
                    </a:cubicBezTo>
                    <a:cubicBezTo>
                      <a:pt x="483" y="69"/>
                      <a:pt x="480" y="77"/>
                      <a:pt x="480" y="88"/>
                    </a:cubicBezTo>
                    <a:cubicBezTo>
                      <a:pt x="480" y="98"/>
                      <a:pt x="483" y="106"/>
                      <a:pt x="489" y="112"/>
                    </a:cubicBezTo>
                    <a:cubicBezTo>
                      <a:pt x="494" y="118"/>
                      <a:pt x="502" y="121"/>
                      <a:pt x="511" y="121"/>
                    </a:cubicBezTo>
                    <a:cubicBezTo>
                      <a:pt x="521" y="121"/>
                      <a:pt x="529" y="118"/>
                      <a:pt x="535" y="112"/>
                    </a:cubicBezTo>
                    <a:cubicBezTo>
                      <a:pt x="540" y="105"/>
                      <a:pt x="543" y="97"/>
                      <a:pt x="543" y="87"/>
                    </a:cubicBezTo>
                    <a:cubicBezTo>
                      <a:pt x="543" y="77"/>
                      <a:pt x="540" y="69"/>
                      <a:pt x="535" y="63"/>
                    </a:cubicBezTo>
                    <a:close/>
                    <a:moveTo>
                      <a:pt x="527" y="106"/>
                    </a:moveTo>
                    <a:cubicBezTo>
                      <a:pt x="524" y="110"/>
                      <a:pt x="519" y="112"/>
                      <a:pt x="512" y="112"/>
                    </a:cubicBezTo>
                    <a:cubicBezTo>
                      <a:pt x="506" y="112"/>
                      <a:pt x="500" y="110"/>
                      <a:pt x="496" y="106"/>
                    </a:cubicBezTo>
                    <a:cubicBezTo>
                      <a:pt x="493" y="101"/>
                      <a:pt x="491" y="95"/>
                      <a:pt x="491" y="88"/>
                    </a:cubicBezTo>
                    <a:cubicBezTo>
                      <a:pt x="491" y="80"/>
                      <a:pt x="493" y="73"/>
                      <a:pt x="496" y="69"/>
                    </a:cubicBezTo>
                    <a:cubicBezTo>
                      <a:pt x="500" y="65"/>
                      <a:pt x="506" y="63"/>
                      <a:pt x="512" y="63"/>
                    </a:cubicBezTo>
                    <a:cubicBezTo>
                      <a:pt x="519" y="63"/>
                      <a:pt x="524" y="65"/>
                      <a:pt x="527" y="69"/>
                    </a:cubicBezTo>
                    <a:cubicBezTo>
                      <a:pt x="531" y="73"/>
                      <a:pt x="533" y="79"/>
                      <a:pt x="533" y="87"/>
                    </a:cubicBezTo>
                    <a:cubicBezTo>
                      <a:pt x="533" y="95"/>
                      <a:pt x="531" y="102"/>
                      <a:pt x="527" y="106"/>
                    </a:cubicBezTo>
                    <a:close/>
                    <a:moveTo>
                      <a:pt x="626" y="55"/>
                    </a:moveTo>
                    <a:cubicBezTo>
                      <a:pt x="612" y="107"/>
                      <a:pt x="612" y="107"/>
                      <a:pt x="612" y="107"/>
                    </a:cubicBezTo>
                    <a:cubicBezTo>
                      <a:pt x="612" y="107"/>
                      <a:pt x="612" y="107"/>
                      <a:pt x="612" y="107"/>
                    </a:cubicBezTo>
                    <a:cubicBezTo>
                      <a:pt x="597" y="55"/>
                      <a:pt x="597" y="55"/>
                      <a:pt x="597" y="55"/>
                    </a:cubicBezTo>
                    <a:cubicBezTo>
                      <a:pt x="588" y="55"/>
                      <a:pt x="588" y="55"/>
                      <a:pt x="588" y="55"/>
                    </a:cubicBezTo>
                    <a:cubicBezTo>
                      <a:pt x="572" y="107"/>
                      <a:pt x="572" y="107"/>
                      <a:pt x="572" y="107"/>
                    </a:cubicBezTo>
                    <a:cubicBezTo>
                      <a:pt x="572" y="107"/>
                      <a:pt x="572" y="107"/>
                      <a:pt x="572" y="107"/>
                    </a:cubicBezTo>
                    <a:cubicBezTo>
                      <a:pt x="558" y="55"/>
                      <a:pt x="558" y="55"/>
                      <a:pt x="558" y="55"/>
                    </a:cubicBezTo>
                    <a:cubicBezTo>
                      <a:pt x="547" y="55"/>
                      <a:pt x="547" y="55"/>
                      <a:pt x="547" y="55"/>
                    </a:cubicBezTo>
                    <a:cubicBezTo>
                      <a:pt x="566" y="119"/>
                      <a:pt x="566" y="119"/>
                      <a:pt x="566" y="119"/>
                    </a:cubicBezTo>
                    <a:cubicBezTo>
                      <a:pt x="576" y="119"/>
                      <a:pt x="576" y="119"/>
                      <a:pt x="576" y="119"/>
                    </a:cubicBezTo>
                    <a:cubicBezTo>
                      <a:pt x="592" y="70"/>
                      <a:pt x="592" y="70"/>
                      <a:pt x="592" y="70"/>
                    </a:cubicBezTo>
                    <a:cubicBezTo>
                      <a:pt x="592" y="70"/>
                      <a:pt x="592" y="70"/>
                      <a:pt x="592" y="70"/>
                    </a:cubicBezTo>
                    <a:cubicBezTo>
                      <a:pt x="606" y="119"/>
                      <a:pt x="606" y="119"/>
                      <a:pt x="606" y="119"/>
                    </a:cubicBezTo>
                    <a:cubicBezTo>
                      <a:pt x="617" y="119"/>
                      <a:pt x="617" y="119"/>
                      <a:pt x="617" y="119"/>
                    </a:cubicBezTo>
                    <a:cubicBezTo>
                      <a:pt x="636" y="55"/>
                      <a:pt x="636" y="55"/>
                      <a:pt x="636" y="55"/>
                    </a:cubicBezTo>
                    <a:cubicBezTo>
                      <a:pt x="626" y="55"/>
                      <a:pt x="626" y="55"/>
                      <a:pt x="626" y="55"/>
                    </a:cubicBezTo>
                    <a:cubicBezTo>
                      <a:pt x="626" y="55"/>
                      <a:pt x="626" y="55"/>
                      <a:pt x="626" y="55"/>
                    </a:cubicBezTo>
                    <a:close/>
                    <a:moveTo>
                      <a:pt x="676" y="92"/>
                    </a:moveTo>
                    <a:cubicBezTo>
                      <a:pt x="673" y="89"/>
                      <a:pt x="669" y="86"/>
                      <a:pt x="663" y="83"/>
                    </a:cubicBezTo>
                    <a:cubicBezTo>
                      <a:pt x="658" y="81"/>
                      <a:pt x="655" y="79"/>
                      <a:pt x="653" y="78"/>
                    </a:cubicBezTo>
                    <a:cubicBezTo>
                      <a:pt x="652" y="76"/>
                      <a:pt x="651" y="74"/>
                      <a:pt x="651" y="71"/>
                    </a:cubicBezTo>
                    <a:cubicBezTo>
                      <a:pt x="651" y="69"/>
                      <a:pt x="652" y="67"/>
                      <a:pt x="654" y="65"/>
                    </a:cubicBezTo>
                    <a:cubicBezTo>
                      <a:pt x="656" y="63"/>
                      <a:pt x="659" y="63"/>
                      <a:pt x="662" y="63"/>
                    </a:cubicBezTo>
                    <a:cubicBezTo>
                      <a:pt x="668" y="63"/>
                      <a:pt x="672" y="64"/>
                      <a:pt x="677" y="67"/>
                    </a:cubicBezTo>
                    <a:cubicBezTo>
                      <a:pt x="677" y="57"/>
                      <a:pt x="677" y="57"/>
                      <a:pt x="677" y="57"/>
                    </a:cubicBezTo>
                    <a:cubicBezTo>
                      <a:pt x="672" y="55"/>
                      <a:pt x="668" y="54"/>
                      <a:pt x="663" y="54"/>
                    </a:cubicBezTo>
                    <a:cubicBezTo>
                      <a:pt x="656" y="54"/>
                      <a:pt x="651" y="55"/>
                      <a:pt x="647" y="59"/>
                    </a:cubicBezTo>
                    <a:cubicBezTo>
                      <a:pt x="642" y="63"/>
                      <a:pt x="640" y="67"/>
                      <a:pt x="640" y="72"/>
                    </a:cubicBezTo>
                    <a:cubicBezTo>
                      <a:pt x="640" y="77"/>
                      <a:pt x="642" y="80"/>
                      <a:pt x="644" y="83"/>
                    </a:cubicBezTo>
                    <a:cubicBezTo>
                      <a:pt x="646" y="86"/>
                      <a:pt x="650" y="89"/>
                      <a:pt x="656" y="91"/>
                    </a:cubicBezTo>
                    <a:cubicBezTo>
                      <a:pt x="661" y="94"/>
                      <a:pt x="665" y="96"/>
                      <a:pt x="667" y="97"/>
                    </a:cubicBezTo>
                    <a:cubicBezTo>
                      <a:pt x="668" y="99"/>
                      <a:pt x="669" y="101"/>
                      <a:pt x="669" y="103"/>
                    </a:cubicBezTo>
                    <a:cubicBezTo>
                      <a:pt x="669" y="109"/>
                      <a:pt x="665" y="112"/>
                      <a:pt x="657" y="112"/>
                    </a:cubicBezTo>
                    <a:cubicBezTo>
                      <a:pt x="651" y="112"/>
                      <a:pt x="645" y="110"/>
                      <a:pt x="640" y="106"/>
                    </a:cubicBezTo>
                    <a:cubicBezTo>
                      <a:pt x="640" y="117"/>
                      <a:pt x="640" y="117"/>
                      <a:pt x="640" y="117"/>
                    </a:cubicBezTo>
                    <a:cubicBezTo>
                      <a:pt x="645" y="120"/>
                      <a:pt x="650" y="121"/>
                      <a:pt x="656" y="121"/>
                    </a:cubicBezTo>
                    <a:cubicBezTo>
                      <a:pt x="663" y="121"/>
                      <a:pt x="669" y="119"/>
                      <a:pt x="673" y="116"/>
                    </a:cubicBezTo>
                    <a:cubicBezTo>
                      <a:pt x="677" y="112"/>
                      <a:pt x="679" y="108"/>
                      <a:pt x="679" y="102"/>
                    </a:cubicBezTo>
                    <a:cubicBezTo>
                      <a:pt x="679" y="98"/>
                      <a:pt x="678" y="94"/>
                      <a:pt x="676" y="92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4" name="Picture 8" descr="Image result for vespa coding logo">
                <a:extLst>
                  <a:ext uri="{FF2B5EF4-FFF2-40B4-BE49-F238E27FC236}">
                    <a16:creationId xmlns:a16="http://schemas.microsoft.com/office/drawing/2014/main" id="{19A77BFD-1F15-44DF-9006-3E75E651E3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9" t="30896" r="11070" b="30896"/>
              <a:stretch/>
            </p:blipFill>
            <p:spPr bwMode="auto">
              <a:xfrm>
                <a:off x="9554356" y="10157961"/>
                <a:ext cx="668235" cy="197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0" descr="Image result for sophon github logo">
                <a:extLst>
                  <a:ext uri="{FF2B5EF4-FFF2-40B4-BE49-F238E27FC236}">
                    <a16:creationId xmlns:a16="http://schemas.microsoft.com/office/drawing/2014/main" id="{A0640FE5-9BBD-4CB9-9600-2BFC2A37A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0" t="24261" r="11001" b="31361"/>
              <a:stretch/>
            </p:blipFill>
            <p:spPr bwMode="auto">
              <a:xfrm>
                <a:off x="10403730" y="10182752"/>
                <a:ext cx="730995" cy="135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2" descr="Image result for intel logo">
                <a:extLst>
                  <a:ext uri="{FF2B5EF4-FFF2-40B4-BE49-F238E27FC236}">
                    <a16:creationId xmlns:a16="http://schemas.microsoft.com/office/drawing/2014/main" id="{A6C962C5-0A84-4750-91E5-D6D7BF37A9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82" y="10544956"/>
                <a:ext cx="358315" cy="237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6" descr="https://skymizer.com/images/logo.png">
                <a:extLst>
                  <a:ext uri="{FF2B5EF4-FFF2-40B4-BE49-F238E27FC236}">
                    <a16:creationId xmlns:a16="http://schemas.microsoft.com/office/drawing/2014/main" id="{CCF293D2-93A0-4869-B3C7-14CDF2635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3304" y="10613155"/>
                <a:ext cx="599642" cy="1185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8" descr="Image result for mathworks logo">
                <a:extLst>
                  <a:ext uri="{FF2B5EF4-FFF2-40B4-BE49-F238E27FC236}">
                    <a16:creationId xmlns:a16="http://schemas.microsoft.com/office/drawing/2014/main" id="{A387043B-D0B7-45B4-AD23-DDEF1E1E9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0853" y="10596933"/>
                <a:ext cx="740570" cy="147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0" descr="Image result for netron github logo">
                <a:extLst>
                  <a:ext uri="{FF2B5EF4-FFF2-40B4-BE49-F238E27FC236}">
                    <a16:creationId xmlns:a16="http://schemas.microsoft.com/office/drawing/2014/main" id="{0092F8FF-E67E-455E-8D28-0FE0DF983C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0" t="14780" r="6559" b="16666"/>
              <a:stretch/>
            </p:blipFill>
            <p:spPr bwMode="auto">
              <a:xfrm>
                <a:off x="9639330" y="10607646"/>
                <a:ext cx="505343" cy="1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2" descr="Image result for visual dl onnx logo">
                <a:extLst>
                  <a:ext uri="{FF2B5EF4-FFF2-40B4-BE49-F238E27FC236}">
                    <a16:creationId xmlns:a16="http://schemas.microsoft.com/office/drawing/2014/main" id="{6F99BCA6-EFD9-44C0-A641-F0596C9690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2579" y="10593017"/>
                <a:ext cx="733103" cy="150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7226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7037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4.81481E-6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3381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Productive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Empower data science and development teams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87EEA3-9747-4738-8113-091AD51293BB}"/>
              </a:ext>
            </a:extLst>
          </p:cNvPr>
          <p:cNvGrpSpPr/>
          <p:nvPr/>
        </p:nvGrpSpPr>
        <p:grpSpPr>
          <a:xfrm>
            <a:off x="6239254" y="2029566"/>
            <a:ext cx="5367529" cy="4206964"/>
            <a:chOff x="6239254" y="2029566"/>
            <a:chExt cx="5367529" cy="420696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0D4491-D617-4441-BA75-63464B2ED212}"/>
                </a:ext>
              </a:extLst>
            </p:cNvPr>
            <p:cNvSpPr txBox="1"/>
            <p:nvPr/>
          </p:nvSpPr>
          <p:spPr>
            <a:xfrm>
              <a:off x="6239254" y="5147001"/>
              <a:ext cx="4873245" cy="1089529"/>
            </a:xfrm>
            <a:prstGeom prst="rect">
              <a:avLst/>
            </a:prstGeom>
          </p:spPr>
          <p:txBody>
            <a:bodyPr wrap="square" lIns="0" tIns="219456" rIns="0" bIns="0">
              <a:spAutoFit/>
            </a:bodyPr>
            <a:lstStyle>
              <a:defPPr>
                <a:defRPr lang="en-US"/>
              </a:defPPr>
              <a:lvl1pPr lvl="0" defTabSz="932742">
                <a:lnSpc>
                  <a:spcPct val="90000"/>
                </a:lnSpc>
                <a:spcBef>
                  <a:spcPts val="800"/>
                </a:spcBef>
                <a:defRPr sz="1600">
                  <a:gradFill>
                    <a:gsLst>
                      <a:gs pos="75676">
                        <a:schemeClr val="tx1"/>
                      </a:gs>
                      <a:gs pos="44144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pPr defTabSz="932472" fontAlgn="base">
                <a:spcBef>
                  <a:spcPts val="400"/>
                </a:spcBef>
                <a:spcAft>
                  <a:spcPct val="0"/>
                </a:spcAft>
                <a:defRPr/>
              </a:pPr>
              <a:r>
                <a:rPr lang="en-US" sz="1800" b="1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Individual data scientists</a:t>
              </a:r>
            </a:p>
            <a:p>
              <a:pPr lvl="0">
                <a:spcBef>
                  <a:spcPts val="600"/>
                </a:spcBef>
                <a:spcAft>
                  <a:spcPts val="588"/>
                </a:spcAft>
                <a:defRPr/>
              </a:pPr>
              <a:r>
                <a:rPr lang="en-US" sz="1400"/>
                <a:t>Desktop solutions adequate</a:t>
              </a:r>
            </a:p>
            <a:p>
              <a:pPr lvl="0">
                <a:spcBef>
                  <a:spcPts val="600"/>
                </a:spcBef>
                <a:spcAft>
                  <a:spcPts val="588"/>
                </a:spcAft>
                <a:defRPr/>
              </a:pPr>
              <a:r>
                <a:rPr lang="en-US" sz="1400"/>
                <a:t>Need cloud for sporadic compute needs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394B1D5-F329-4B0C-972C-DD041734957F}"/>
                </a:ext>
              </a:extLst>
            </p:cNvPr>
            <p:cNvGrpSpPr/>
            <p:nvPr/>
          </p:nvGrpSpPr>
          <p:grpSpPr>
            <a:xfrm>
              <a:off x="6239255" y="2029566"/>
              <a:ext cx="5367528" cy="3106694"/>
              <a:chOff x="6239255" y="2029566"/>
              <a:chExt cx="5367528" cy="3106694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5D58750-E3EE-46C5-A44D-628E1BFB1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9255" y="3910964"/>
                <a:ext cx="5367528" cy="1225296"/>
              </a:xfrm>
              <a:prstGeom prst="rect">
                <a:avLst/>
              </a:prstGeom>
              <a:solidFill>
                <a:srgbClr val="0078D7"/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2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kern="0" err="1">
                  <a:noFill/>
                  <a:latin typeface="Segoe UI Semilight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4C4D8C9D-5009-43D3-A979-B91E4EEAD5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6239255" y="2029566"/>
                <a:ext cx="5367528" cy="1888147"/>
              </a:xfrm>
              <a:prstGeom prst="rect">
                <a:avLst/>
              </a:prstGeom>
            </p:spPr>
          </p:pic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4DA3660-78A9-4F3D-930B-E224A8CC0C32}"/>
                  </a:ext>
                </a:extLst>
              </p:cNvPr>
              <p:cNvGrpSpPr/>
              <p:nvPr/>
            </p:nvGrpSpPr>
            <p:grpSpPr>
              <a:xfrm>
                <a:off x="7843764" y="4104195"/>
                <a:ext cx="2158510" cy="762634"/>
                <a:chOff x="9134721" y="3087605"/>
                <a:chExt cx="2158510" cy="76263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E454675-EAB4-418F-9C89-46CC06BA196E}"/>
                    </a:ext>
                  </a:extLst>
                </p:cNvPr>
                <p:cNvSpPr txBox="1"/>
                <p:nvPr/>
              </p:nvSpPr>
              <p:spPr>
                <a:xfrm>
                  <a:off x="9134721" y="3564007"/>
                  <a:ext cx="2158510" cy="286232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0" rtlCol="0" anchor="t" anchorCtr="0">
                  <a:spAutoFit/>
                </a:bodyPr>
                <a:lstStyle>
                  <a:defPPr>
                    <a:defRPr lang="en-US"/>
                  </a:defPPr>
                  <a:lvl1pPr marR="0" lvl="0" indent="0" algn="ctr" defTabSz="89587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cap="none" spc="0" normalizeH="0" baseline="0">
                      <a:ln>
                        <a:noFill/>
                      </a:ln>
                      <a:gradFill>
                        <a:gsLst>
                          <a:gs pos="23423">
                            <a:schemeClr val="tx1"/>
                          </a:gs>
                          <a:gs pos="66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r>
                    <a:rPr lang="en-US" sz="1400">
                      <a:gradFill>
                        <a:gsLst>
                          <a:gs pos="8108">
                            <a:schemeClr val="bg1"/>
                          </a:gs>
                          <a:gs pos="23423">
                            <a:schemeClr val="bg1"/>
                          </a:gs>
                        </a:gsLst>
                        <a:lin ang="5400000" scaled="0"/>
                      </a:gradFill>
                    </a:rPr>
                    <a:t>Machine Learning VMs</a:t>
                  </a:r>
                </a:p>
              </p:txBody>
            </p: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B78C8DA3-C291-42CB-A947-581E347A4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biLevel thresh="2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0224" y="3087605"/>
                  <a:ext cx="507505" cy="4760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54F45B-24EE-4A27-9BEC-422D98D9E8F5}"/>
              </a:ext>
            </a:extLst>
          </p:cNvPr>
          <p:cNvGrpSpPr/>
          <p:nvPr/>
        </p:nvGrpSpPr>
        <p:grpSpPr>
          <a:xfrm>
            <a:off x="588261" y="2029566"/>
            <a:ext cx="5367528" cy="4206964"/>
            <a:chOff x="588261" y="2029566"/>
            <a:chExt cx="5367528" cy="420696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B26557-32F6-41A4-9631-9E33EA6814E4}"/>
                </a:ext>
              </a:extLst>
            </p:cNvPr>
            <p:cNvSpPr txBox="1"/>
            <p:nvPr/>
          </p:nvSpPr>
          <p:spPr>
            <a:xfrm>
              <a:off x="588261" y="5147001"/>
              <a:ext cx="5364486" cy="1089529"/>
            </a:xfrm>
            <a:prstGeom prst="rect">
              <a:avLst/>
            </a:prstGeom>
          </p:spPr>
          <p:txBody>
            <a:bodyPr wrap="square" lIns="0" tIns="219456" rIns="0" bIns="0">
              <a:spAutoFit/>
            </a:bodyPr>
            <a:lstStyle>
              <a:defPPr>
                <a:defRPr lang="en-US"/>
              </a:defPPr>
              <a:lvl1pPr lvl="0" defTabSz="932742">
                <a:lnSpc>
                  <a:spcPct val="90000"/>
                </a:lnSpc>
                <a:spcBef>
                  <a:spcPts val="800"/>
                </a:spcBef>
                <a:defRPr sz="1600">
                  <a:gradFill>
                    <a:gsLst>
                      <a:gs pos="75676">
                        <a:schemeClr val="tx1"/>
                      </a:gs>
                      <a:gs pos="44144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pPr defTabSz="932472" fontAlgn="base">
                <a:spcBef>
                  <a:spcPts val="400"/>
                </a:spcBef>
                <a:spcAft>
                  <a:spcPct val="0"/>
                </a:spcAft>
                <a:defRPr/>
              </a:pPr>
              <a:r>
                <a:rPr lang="en-US" sz="1800" b="1"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Integrated data science &amp; data engineering teams</a:t>
              </a:r>
            </a:p>
            <a:p>
              <a:pPr>
                <a:spcBef>
                  <a:spcPts val="600"/>
                </a:spcBef>
                <a:spcAft>
                  <a:spcPts val="588"/>
                </a:spcAft>
                <a:defRPr/>
              </a:pPr>
              <a:r>
                <a:rPr lang="en-US" sz="1400"/>
                <a:t>Desktop solutions not adequate</a:t>
              </a:r>
            </a:p>
            <a:p>
              <a:pPr>
                <a:spcBef>
                  <a:spcPts val="600"/>
                </a:spcBef>
                <a:spcAft>
                  <a:spcPts val="588"/>
                </a:spcAft>
                <a:defRPr/>
              </a:pPr>
              <a:r>
                <a:rPr lang="en-US" sz="1400"/>
                <a:t>Need a unified big data &amp; machine learning solution 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3E638B1-0A16-4C1E-9D92-DF090414C8CF}"/>
                </a:ext>
              </a:extLst>
            </p:cNvPr>
            <p:cNvGrpSpPr/>
            <p:nvPr/>
          </p:nvGrpSpPr>
          <p:grpSpPr>
            <a:xfrm>
              <a:off x="588261" y="2029566"/>
              <a:ext cx="5367528" cy="3106694"/>
              <a:chOff x="588261" y="2029566"/>
              <a:chExt cx="5367528" cy="310669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623A239-D0EC-49D2-852F-0844184CB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261" y="3910964"/>
                <a:ext cx="5367528" cy="1225296"/>
              </a:xfrm>
              <a:prstGeom prst="rect">
                <a:avLst/>
              </a:prstGeom>
              <a:solidFill>
                <a:srgbClr val="0078D7"/>
              </a:solidFill>
              <a:ln w="10795" cap="flat" cmpd="sng" algn="ctr">
                <a:noFill/>
                <a:prstDash val="solid"/>
              </a:ln>
              <a:effectLst>
                <a:outerShdw blurRad="190500" dist="38100" dir="2700000" algn="tl" rotWithShape="0">
                  <a:prstClr val="black">
                    <a:alpha val="2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kern="0" err="1">
                  <a:noFill/>
                  <a:latin typeface="Segoe UI Semilight"/>
                </a:endParaRPr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55AA289-D621-46E1-8D83-5EC7D0234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8261" y="2029566"/>
                <a:ext cx="5367528" cy="1881399"/>
              </a:xfrm>
              <a:prstGeom prst="rect">
                <a:avLst/>
              </a:prstGeom>
            </p:spPr>
          </p:pic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C3A1541-5F01-4920-BA9B-E47E82038385}"/>
                  </a:ext>
                </a:extLst>
              </p:cNvPr>
              <p:cNvGrpSpPr/>
              <p:nvPr/>
            </p:nvGrpSpPr>
            <p:grpSpPr>
              <a:xfrm>
                <a:off x="1083696" y="4119417"/>
                <a:ext cx="1393312" cy="747412"/>
                <a:chOff x="3866326" y="2403412"/>
                <a:chExt cx="1393312" cy="74741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0E51A284-2DBE-41FF-AB7E-D5EB170D1A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314306" y="2403412"/>
                  <a:ext cx="497353" cy="465595"/>
                  <a:chOff x="2378131" y="1581496"/>
                  <a:chExt cx="552649" cy="614178"/>
                </a:xfrm>
                <a:noFill/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63538934-822C-4BD5-A140-29DA2B68A9F7}"/>
                      </a:ext>
                    </a:extLst>
                  </p:cNvPr>
                  <p:cNvSpPr/>
                  <p:nvPr/>
                </p:nvSpPr>
                <p:spPr>
                  <a:xfrm>
                    <a:off x="2379057" y="1581496"/>
                    <a:ext cx="551723" cy="311303"/>
                  </a:xfrm>
                  <a:custGeom>
                    <a:avLst/>
                    <a:gdLst>
                      <a:gd name="connsiteX0" fmla="*/ 52815 w 278466"/>
                      <a:gd name="connsiteY0" fmla="*/ 107833 h 157123"/>
                      <a:gd name="connsiteX1" fmla="*/ 108042 w 278466"/>
                      <a:gd name="connsiteY1" fmla="*/ 139569 h 157123"/>
                      <a:gd name="connsiteX2" fmla="*/ 139156 w 278466"/>
                      <a:gd name="connsiteY2" fmla="*/ 156526 h 157123"/>
                      <a:gd name="connsiteX3" fmla="*/ 171203 w 278466"/>
                      <a:gd name="connsiteY3" fmla="*/ 139413 h 157123"/>
                      <a:gd name="connsiteX4" fmla="*/ 217406 w 278466"/>
                      <a:gd name="connsiteY4" fmla="*/ 113278 h 157123"/>
                      <a:gd name="connsiteX5" fmla="*/ 271699 w 278466"/>
                      <a:gd name="connsiteY5" fmla="*/ 82009 h 157123"/>
                      <a:gd name="connsiteX6" fmla="*/ 277922 w 278466"/>
                      <a:gd name="connsiteY6" fmla="*/ 79519 h 157123"/>
                      <a:gd name="connsiteX7" fmla="*/ 275122 w 278466"/>
                      <a:gd name="connsiteY7" fmla="*/ 77186 h 157123"/>
                      <a:gd name="connsiteX8" fmla="*/ 196560 w 278466"/>
                      <a:gd name="connsiteY8" fmla="*/ 32382 h 157123"/>
                      <a:gd name="connsiteX9" fmla="*/ 144289 w 278466"/>
                      <a:gd name="connsiteY9" fmla="*/ 2825 h 157123"/>
                      <a:gd name="connsiteX10" fmla="*/ 134489 w 278466"/>
                      <a:gd name="connsiteY10" fmla="*/ 2669 h 157123"/>
                      <a:gd name="connsiteX11" fmla="*/ 71483 w 278466"/>
                      <a:gd name="connsiteY11" fmla="*/ 38605 h 157123"/>
                      <a:gd name="connsiteX12" fmla="*/ 5056 w 278466"/>
                      <a:gd name="connsiteY12" fmla="*/ 76097 h 157123"/>
                      <a:gd name="connsiteX13" fmla="*/ 1167 w 278466"/>
                      <a:gd name="connsiteY13" fmla="*/ 79364 h 157123"/>
                      <a:gd name="connsiteX14" fmla="*/ 21546 w 278466"/>
                      <a:gd name="connsiteY14" fmla="*/ 90098 h 157123"/>
                      <a:gd name="connsiteX15" fmla="*/ 33680 w 278466"/>
                      <a:gd name="connsiteY15" fmla="*/ 96787 h 157123"/>
                      <a:gd name="connsiteX16" fmla="*/ 52815 w 278466"/>
                      <a:gd name="connsiteY16" fmla="*/ 107833 h 15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78466" h="157123">
                        <a:moveTo>
                          <a:pt x="52815" y="107833"/>
                        </a:moveTo>
                        <a:cubicBezTo>
                          <a:pt x="70550" y="119500"/>
                          <a:pt x="89529" y="129146"/>
                          <a:pt x="108042" y="139569"/>
                        </a:cubicBezTo>
                        <a:cubicBezTo>
                          <a:pt x="118309" y="145325"/>
                          <a:pt x="128266" y="151703"/>
                          <a:pt x="139156" y="156526"/>
                        </a:cubicBezTo>
                        <a:cubicBezTo>
                          <a:pt x="150356" y="151859"/>
                          <a:pt x="160468" y="145169"/>
                          <a:pt x="171203" y="139413"/>
                        </a:cubicBezTo>
                        <a:cubicBezTo>
                          <a:pt x="186759" y="131012"/>
                          <a:pt x="202472" y="122767"/>
                          <a:pt x="217406" y="113278"/>
                        </a:cubicBezTo>
                        <a:cubicBezTo>
                          <a:pt x="235141" y="102077"/>
                          <a:pt x="253809" y="92898"/>
                          <a:pt x="271699" y="82009"/>
                        </a:cubicBezTo>
                        <a:cubicBezTo>
                          <a:pt x="273566" y="80764"/>
                          <a:pt x="275589" y="79364"/>
                          <a:pt x="277922" y="79519"/>
                        </a:cubicBezTo>
                        <a:cubicBezTo>
                          <a:pt x="277767" y="77808"/>
                          <a:pt x="276211" y="77653"/>
                          <a:pt x="275122" y="77186"/>
                        </a:cubicBezTo>
                        <a:cubicBezTo>
                          <a:pt x="249142" y="61940"/>
                          <a:pt x="222229" y="48250"/>
                          <a:pt x="196560" y="32382"/>
                        </a:cubicBezTo>
                        <a:cubicBezTo>
                          <a:pt x="179603" y="21804"/>
                          <a:pt x="161713" y="12781"/>
                          <a:pt x="144289" y="2825"/>
                        </a:cubicBezTo>
                        <a:cubicBezTo>
                          <a:pt x="140867" y="802"/>
                          <a:pt x="138067" y="491"/>
                          <a:pt x="134489" y="2669"/>
                        </a:cubicBezTo>
                        <a:cubicBezTo>
                          <a:pt x="113642" y="14803"/>
                          <a:pt x="92330" y="26004"/>
                          <a:pt x="71483" y="38605"/>
                        </a:cubicBezTo>
                        <a:cubicBezTo>
                          <a:pt x="49704" y="51828"/>
                          <a:pt x="27147" y="63652"/>
                          <a:pt x="5056" y="76097"/>
                        </a:cubicBezTo>
                        <a:cubicBezTo>
                          <a:pt x="3656" y="76875"/>
                          <a:pt x="1478" y="77030"/>
                          <a:pt x="1167" y="79364"/>
                        </a:cubicBezTo>
                        <a:cubicBezTo>
                          <a:pt x="8323" y="82320"/>
                          <a:pt x="14857" y="86209"/>
                          <a:pt x="21546" y="90098"/>
                        </a:cubicBezTo>
                        <a:cubicBezTo>
                          <a:pt x="25591" y="92432"/>
                          <a:pt x="29480" y="94765"/>
                          <a:pt x="33680" y="96787"/>
                        </a:cubicBezTo>
                        <a:cubicBezTo>
                          <a:pt x="40059" y="100210"/>
                          <a:pt x="46593" y="103788"/>
                          <a:pt x="52815" y="10783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986723F9-2B53-43FA-AC02-1E01F57B93AD}"/>
                      </a:ext>
                    </a:extLst>
                  </p:cNvPr>
                  <p:cNvSpPr/>
                  <p:nvPr/>
                </p:nvSpPr>
                <p:spPr>
                  <a:xfrm>
                    <a:off x="2378440" y="1887144"/>
                    <a:ext cx="551723" cy="209589"/>
                  </a:xfrm>
                  <a:custGeom>
                    <a:avLst/>
                    <a:gdLst>
                      <a:gd name="connsiteX0" fmla="*/ 113331 w 278466"/>
                      <a:gd name="connsiteY0" fmla="*/ 91241 h 105786"/>
                      <a:gd name="connsiteX1" fmla="*/ 139467 w 278466"/>
                      <a:gd name="connsiteY1" fmla="*/ 105864 h 105786"/>
                      <a:gd name="connsiteX2" fmla="*/ 203716 w 278466"/>
                      <a:gd name="connsiteY2" fmla="*/ 69928 h 105786"/>
                      <a:gd name="connsiteX3" fmla="*/ 256454 w 278466"/>
                      <a:gd name="connsiteY3" fmla="*/ 40525 h 105786"/>
                      <a:gd name="connsiteX4" fmla="*/ 277767 w 278466"/>
                      <a:gd name="connsiteY4" fmla="*/ 27769 h 105786"/>
                      <a:gd name="connsiteX5" fmla="*/ 273877 w 278466"/>
                      <a:gd name="connsiteY5" fmla="*/ 24969 h 105786"/>
                      <a:gd name="connsiteX6" fmla="*/ 231407 w 278466"/>
                      <a:gd name="connsiteY6" fmla="*/ 1167 h 105786"/>
                      <a:gd name="connsiteX7" fmla="*/ 195316 w 278466"/>
                      <a:gd name="connsiteY7" fmla="*/ 20924 h 105786"/>
                      <a:gd name="connsiteX8" fmla="*/ 143511 w 278466"/>
                      <a:gd name="connsiteY8" fmla="*/ 50948 h 105786"/>
                      <a:gd name="connsiteX9" fmla="*/ 142578 w 278466"/>
                      <a:gd name="connsiteY9" fmla="*/ 51415 h 105786"/>
                      <a:gd name="connsiteX10" fmla="*/ 139467 w 278466"/>
                      <a:gd name="connsiteY10" fmla="*/ 52504 h 105786"/>
                      <a:gd name="connsiteX11" fmla="*/ 98552 w 278466"/>
                      <a:gd name="connsiteY11" fmla="*/ 29169 h 105786"/>
                      <a:gd name="connsiteX12" fmla="*/ 50482 w 278466"/>
                      <a:gd name="connsiteY12" fmla="*/ 2256 h 105786"/>
                      <a:gd name="connsiteX13" fmla="*/ 47682 w 278466"/>
                      <a:gd name="connsiteY13" fmla="*/ 1322 h 105786"/>
                      <a:gd name="connsiteX14" fmla="*/ 4123 w 278466"/>
                      <a:gd name="connsiteY14" fmla="*/ 25746 h 105786"/>
                      <a:gd name="connsiteX15" fmla="*/ 1167 w 278466"/>
                      <a:gd name="connsiteY15" fmla="*/ 28080 h 105786"/>
                      <a:gd name="connsiteX16" fmla="*/ 29947 w 278466"/>
                      <a:gd name="connsiteY16" fmla="*/ 45037 h 105786"/>
                      <a:gd name="connsiteX17" fmla="*/ 59194 w 278466"/>
                      <a:gd name="connsiteY17" fmla="*/ 61216 h 105786"/>
                      <a:gd name="connsiteX18" fmla="*/ 113331 w 278466"/>
                      <a:gd name="connsiteY18" fmla="*/ 91241 h 105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78466" h="105786">
                        <a:moveTo>
                          <a:pt x="113331" y="91241"/>
                        </a:moveTo>
                        <a:cubicBezTo>
                          <a:pt x="122043" y="96063"/>
                          <a:pt x="130755" y="101041"/>
                          <a:pt x="139467" y="105864"/>
                        </a:cubicBezTo>
                        <a:cubicBezTo>
                          <a:pt x="160935" y="93885"/>
                          <a:pt x="182248" y="81906"/>
                          <a:pt x="203716" y="69928"/>
                        </a:cubicBezTo>
                        <a:cubicBezTo>
                          <a:pt x="221295" y="60127"/>
                          <a:pt x="238875" y="50171"/>
                          <a:pt x="256454" y="40525"/>
                        </a:cubicBezTo>
                        <a:cubicBezTo>
                          <a:pt x="263766" y="36636"/>
                          <a:pt x="270455" y="31658"/>
                          <a:pt x="277767" y="27769"/>
                        </a:cubicBezTo>
                        <a:cubicBezTo>
                          <a:pt x="276833" y="26213"/>
                          <a:pt x="275122" y="25746"/>
                          <a:pt x="273877" y="24969"/>
                        </a:cubicBezTo>
                        <a:cubicBezTo>
                          <a:pt x="259721" y="17035"/>
                          <a:pt x="245564" y="9101"/>
                          <a:pt x="231407" y="1167"/>
                        </a:cubicBezTo>
                        <a:cubicBezTo>
                          <a:pt x="218962" y="7078"/>
                          <a:pt x="207294" y="14234"/>
                          <a:pt x="195316" y="20924"/>
                        </a:cubicBezTo>
                        <a:cubicBezTo>
                          <a:pt x="177892" y="30725"/>
                          <a:pt x="160780" y="40992"/>
                          <a:pt x="143511" y="50948"/>
                        </a:cubicBezTo>
                        <a:cubicBezTo>
                          <a:pt x="143200" y="51104"/>
                          <a:pt x="142889" y="51260"/>
                          <a:pt x="142578" y="51415"/>
                        </a:cubicBezTo>
                        <a:cubicBezTo>
                          <a:pt x="141645" y="51882"/>
                          <a:pt x="140556" y="52037"/>
                          <a:pt x="139467" y="52504"/>
                        </a:cubicBezTo>
                        <a:cubicBezTo>
                          <a:pt x="125621" y="45037"/>
                          <a:pt x="111931" y="37414"/>
                          <a:pt x="98552" y="29169"/>
                        </a:cubicBezTo>
                        <a:cubicBezTo>
                          <a:pt x="82996" y="19524"/>
                          <a:pt x="66661" y="11123"/>
                          <a:pt x="50482" y="2256"/>
                        </a:cubicBezTo>
                        <a:cubicBezTo>
                          <a:pt x="49704" y="1789"/>
                          <a:pt x="48615" y="1633"/>
                          <a:pt x="47682" y="1322"/>
                        </a:cubicBezTo>
                        <a:cubicBezTo>
                          <a:pt x="33214" y="9412"/>
                          <a:pt x="18590" y="17501"/>
                          <a:pt x="4123" y="25746"/>
                        </a:cubicBezTo>
                        <a:cubicBezTo>
                          <a:pt x="3034" y="26369"/>
                          <a:pt x="1633" y="26524"/>
                          <a:pt x="1167" y="28080"/>
                        </a:cubicBezTo>
                        <a:cubicBezTo>
                          <a:pt x="10656" y="33992"/>
                          <a:pt x="20302" y="39592"/>
                          <a:pt x="29947" y="45037"/>
                        </a:cubicBezTo>
                        <a:cubicBezTo>
                          <a:pt x="39592" y="50482"/>
                          <a:pt x="49393" y="55771"/>
                          <a:pt x="59194" y="61216"/>
                        </a:cubicBezTo>
                        <a:cubicBezTo>
                          <a:pt x="77395" y="71017"/>
                          <a:pt x="95285" y="81129"/>
                          <a:pt x="113331" y="912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08955804-39A5-403A-BF8A-26E664FE71B2}"/>
                      </a:ext>
                    </a:extLst>
                  </p:cNvPr>
                  <p:cNvSpPr/>
                  <p:nvPr/>
                </p:nvSpPr>
                <p:spPr>
                  <a:xfrm>
                    <a:off x="2652763" y="1939850"/>
                    <a:ext cx="277403" cy="255822"/>
                  </a:xfrm>
                  <a:custGeom>
                    <a:avLst/>
                    <a:gdLst>
                      <a:gd name="connsiteX0" fmla="*/ 139933 w 140011"/>
                      <a:gd name="connsiteY0" fmla="*/ 26680 h 129121"/>
                      <a:gd name="connsiteX1" fmla="*/ 139467 w 140011"/>
                      <a:gd name="connsiteY1" fmla="*/ 1167 h 129121"/>
                      <a:gd name="connsiteX2" fmla="*/ 118154 w 140011"/>
                      <a:gd name="connsiteY2" fmla="*/ 13923 h 129121"/>
                      <a:gd name="connsiteX3" fmla="*/ 65416 w 140011"/>
                      <a:gd name="connsiteY3" fmla="*/ 43326 h 129121"/>
                      <a:gd name="connsiteX4" fmla="*/ 1167 w 140011"/>
                      <a:gd name="connsiteY4" fmla="*/ 79262 h 129121"/>
                      <a:gd name="connsiteX5" fmla="*/ 1167 w 140011"/>
                      <a:gd name="connsiteY5" fmla="*/ 129044 h 129121"/>
                      <a:gd name="connsiteX6" fmla="*/ 5989 w 140011"/>
                      <a:gd name="connsiteY6" fmla="*/ 127021 h 129121"/>
                      <a:gd name="connsiteX7" fmla="*/ 96374 w 140011"/>
                      <a:gd name="connsiteY7" fmla="*/ 75684 h 129121"/>
                      <a:gd name="connsiteX8" fmla="*/ 136666 w 140011"/>
                      <a:gd name="connsiteY8" fmla="*/ 53126 h 129121"/>
                      <a:gd name="connsiteX9" fmla="*/ 140245 w 140011"/>
                      <a:gd name="connsiteY9" fmla="*/ 47059 h 129121"/>
                      <a:gd name="connsiteX10" fmla="*/ 139933 w 140011"/>
                      <a:gd name="connsiteY10" fmla="*/ 26680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011" h="129121">
                        <a:moveTo>
                          <a:pt x="139933" y="26680"/>
                        </a:moveTo>
                        <a:cubicBezTo>
                          <a:pt x="139778" y="18124"/>
                          <a:pt x="140711" y="9723"/>
                          <a:pt x="139467" y="1167"/>
                        </a:cubicBezTo>
                        <a:cubicBezTo>
                          <a:pt x="132155" y="5056"/>
                          <a:pt x="125466" y="10034"/>
                          <a:pt x="118154" y="13923"/>
                        </a:cubicBezTo>
                        <a:cubicBezTo>
                          <a:pt x="100419" y="23569"/>
                          <a:pt x="82996" y="33525"/>
                          <a:pt x="65416" y="43326"/>
                        </a:cubicBezTo>
                        <a:cubicBezTo>
                          <a:pt x="43948" y="55304"/>
                          <a:pt x="22635" y="67283"/>
                          <a:pt x="1167" y="79262"/>
                        </a:cubicBezTo>
                        <a:cubicBezTo>
                          <a:pt x="1167" y="95908"/>
                          <a:pt x="1167" y="112398"/>
                          <a:pt x="1167" y="129044"/>
                        </a:cubicBezTo>
                        <a:cubicBezTo>
                          <a:pt x="3189" y="129199"/>
                          <a:pt x="4434" y="127799"/>
                          <a:pt x="5989" y="127021"/>
                        </a:cubicBezTo>
                        <a:cubicBezTo>
                          <a:pt x="36014" y="109753"/>
                          <a:pt x="66816" y="93885"/>
                          <a:pt x="96374" y="75684"/>
                        </a:cubicBezTo>
                        <a:cubicBezTo>
                          <a:pt x="109442" y="67594"/>
                          <a:pt x="123132" y="60438"/>
                          <a:pt x="136666" y="53126"/>
                        </a:cubicBezTo>
                        <a:cubicBezTo>
                          <a:pt x="139311" y="51726"/>
                          <a:pt x="140400" y="50015"/>
                          <a:pt x="140245" y="47059"/>
                        </a:cubicBezTo>
                        <a:cubicBezTo>
                          <a:pt x="139933" y="40059"/>
                          <a:pt x="140089" y="33369"/>
                          <a:pt x="139933" y="2668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CC159767-FDCE-472E-AF3E-A28789F7565B}"/>
                      </a:ext>
                    </a:extLst>
                  </p:cNvPr>
                  <p:cNvSpPr/>
                  <p:nvPr/>
                </p:nvSpPr>
                <p:spPr>
                  <a:xfrm>
                    <a:off x="2652149" y="1736427"/>
                    <a:ext cx="277403" cy="255822"/>
                  </a:xfrm>
                  <a:custGeom>
                    <a:avLst/>
                    <a:gdLst>
                      <a:gd name="connsiteX0" fmla="*/ 79417 w 140011"/>
                      <a:gd name="connsiteY0" fmla="*/ 35081 h 129121"/>
                      <a:gd name="connsiteX1" fmla="*/ 33214 w 140011"/>
                      <a:gd name="connsiteY1" fmla="*/ 61216 h 129121"/>
                      <a:gd name="connsiteX2" fmla="*/ 1167 w 140011"/>
                      <a:gd name="connsiteY2" fmla="*/ 78328 h 129121"/>
                      <a:gd name="connsiteX3" fmla="*/ 1167 w 140011"/>
                      <a:gd name="connsiteY3" fmla="*/ 128577 h 129121"/>
                      <a:gd name="connsiteX4" fmla="*/ 4278 w 140011"/>
                      <a:gd name="connsiteY4" fmla="*/ 127488 h 129121"/>
                      <a:gd name="connsiteX5" fmla="*/ 5212 w 140011"/>
                      <a:gd name="connsiteY5" fmla="*/ 127021 h 129121"/>
                      <a:gd name="connsiteX6" fmla="*/ 57016 w 140011"/>
                      <a:gd name="connsiteY6" fmla="*/ 96997 h 129121"/>
                      <a:gd name="connsiteX7" fmla="*/ 93107 w 140011"/>
                      <a:gd name="connsiteY7" fmla="*/ 77239 h 129121"/>
                      <a:gd name="connsiteX8" fmla="*/ 95752 w 140011"/>
                      <a:gd name="connsiteY8" fmla="*/ 75373 h 129121"/>
                      <a:gd name="connsiteX9" fmla="*/ 136355 w 140011"/>
                      <a:gd name="connsiteY9" fmla="*/ 52504 h 129121"/>
                      <a:gd name="connsiteX10" fmla="*/ 140089 w 140011"/>
                      <a:gd name="connsiteY10" fmla="*/ 47993 h 129121"/>
                      <a:gd name="connsiteX11" fmla="*/ 139778 w 140011"/>
                      <a:gd name="connsiteY11" fmla="*/ 1167 h 129121"/>
                      <a:gd name="connsiteX12" fmla="*/ 133555 w 140011"/>
                      <a:gd name="connsiteY12" fmla="*/ 3656 h 129121"/>
                      <a:gd name="connsiteX13" fmla="*/ 79417 w 140011"/>
                      <a:gd name="connsiteY13" fmla="*/ 35081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0011" h="129121">
                        <a:moveTo>
                          <a:pt x="79417" y="35081"/>
                        </a:moveTo>
                        <a:cubicBezTo>
                          <a:pt x="64483" y="44570"/>
                          <a:pt x="48771" y="52815"/>
                          <a:pt x="33214" y="61216"/>
                        </a:cubicBezTo>
                        <a:cubicBezTo>
                          <a:pt x="22635" y="66972"/>
                          <a:pt x="12368" y="73661"/>
                          <a:pt x="1167" y="78328"/>
                        </a:cubicBezTo>
                        <a:cubicBezTo>
                          <a:pt x="1167" y="95130"/>
                          <a:pt x="1167" y="111775"/>
                          <a:pt x="1167" y="128577"/>
                        </a:cubicBezTo>
                        <a:cubicBezTo>
                          <a:pt x="2256" y="128266"/>
                          <a:pt x="3345" y="127955"/>
                          <a:pt x="4278" y="127488"/>
                        </a:cubicBezTo>
                        <a:cubicBezTo>
                          <a:pt x="4589" y="127332"/>
                          <a:pt x="4900" y="127177"/>
                          <a:pt x="5212" y="127021"/>
                        </a:cubicBezTo>
                        <a:cubicBezTo>
                          <a:pt x="22480" y="117065"/>
                          <a:pt x="39592" y="106797"/>
                          <a:pt x="57016" y="96997"/>
                        </a:cubicBezTo>
                        <a:cubicBezTo>
                          <a:pt x="68994" y="90307"/>
                          <a:pt x="80662" y="82995"/>
                          <a:pt x="93107" y="77239"/>
                        </a:cubicBezTo>
                        <a:cubicBezTo>
                          <a:pt x="94041" y="76617"/>
                          <a:pt x="94819" y="75839"/>
                          <a:pt x="95752" y="75373"/>
                        </a:cubicBezTo>
                        <a:cubicBezTo>
                          <a:pt x="109287" y="67750"/>
                          <a:pt x="122821" y="60127"/>
                          <a:pt x="136355" y="52504"/>
                        </a:cubicBezTo>
                        <a:cubicBezTo>
                          <a:pt x="138222" y="51571"/>
                          <a:pt x="140089" y="50948"/>
                          <a:pt x="140089" y="47993"/>
                        </a:cubicBezTo>
                        <a:cubicBezTo>
                          <a:pt x="139933" y="32436"/>
                          <a:pt x="139933" y="16879"/>
                          <a:pt x="139778" y="1167"/>
                        </a:cubicBezTo>
                        <a:cubicBezTo>
                          <a:pt x="137289" y="1167"/>
                          <a:pt x="135422" y="2567"/>
                          <a:pt x="133555" y="3656"/>
                        </a:cubicBezTo>
                        <a:cubicBezTo>
                          <a:pt x="115976" y="14546"/>
                          <a:pt x="97152" y="23880"/>
                          <a:pt x="79417" y="3508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645BA5E2-74CB-43FA-9361-29E8163CE31D}"/>
                      </a:ext>
                    </a:extLst>
                  </p:cNvPr>
                  <p:cNvSpPr/>
                  <p:nvPr/>
                </p:nvSpPr>
                <p:spPr>
                  <a:xfrm>
                    <a:off x="2378135" y="1939852"/>
                    <a:ext cx="277403" cy="255822"/>
                  </a:xfrm>
                  <a:custGeom>
                    <a:avLst/>
                    <a:gdLst>
                      <a:gd name="connsiteX0" fmla="*/ 113487 w 140011"/>
                      <a:gd name="connsiteY0" fmla="*/ 64638 h 129121"/>
                      <a:gd name="connsiteX1" fmla="*/ 59505 w 140011"/>
                      <a:gd name="connsiteY1" fmla="*/ 34303 h 129121"/>
                      <a:gd name="connsiteX2" fmla="*/ 30258 w 140011"/>
                      <a:gd name="connsiteY2" fmla="*/ 18124 h 129121"/>
                      <a:gd name="connsiteX3" fmla="*/ 1478 w 140011"/>
                      <a:gd name="connsiteY3" fmla="*/ 1167 h 129121"/>
                      <a:gd name="connsiteX4" fmla="*/ 1167 w 140011"/>
                      <a:gd name="connsiteY4" fmla="*/ 47993 h 129121"/>
                      <a:gd name="connsiteX5" fmla="*/ 4123 w 140011"/>
                      <a:gd name="connsiteY5" fmla="*/ 52504 h 129121"/>
                      <a:gd name="connsiteX6" fmla="*/ 56082 w 140011"/>
                      <a:gd name="connsiteY6" fmla="*/ 82218 h 129121"/>
                      <a:gd name="connsiteX7" fmla="*/ 117843 w 140011"/>
                      <a:gd name="connsiteY7" fmla="*/ 117065 h 129121"/>
                      <a:gd name="connsiteX8" fmla="*/ 139467 w 140011"/>
                      <a:gd name="connsiteY8" fmla="*/ 128888 h 129121"/>
                      <a:gd name="connsiteX9" fmla="*/ 139467 w 140011"/>
                      <a:gd name="connsiteY9" fmla="*/ 79106 h 129121"/>
                      <a:gd name="connsiteX10" fmla="*/ 113487 w 140011"/>
                      <a:gd name="connsiteY10" fmla="*/ 64638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011" h="129121">
                        <a:moveTo>
                          <a:pt x="113487" y="64638"/>
                        </a:moveTo>
                        <a:cubicBezTo>
                          <a:pt x="95441" y="54527"/>
                          <a:pt x="77551" y="44415"/>
                          <a:pt x="59505" y="34303"/>
                        </a:cubicBezTo>
                        <a:cubicBezTo>
                          <a:pt x="49860" y="28858"/>
                          <a:pt x="40059" y="23569"/>
                          <a:pt x="30258" y="18124"/>
                        </a:cubicBezTo>
                        <a:cubicBezTo>
                          <a:pt x="20613" y="12679"/>
                          <a:pt x="10968" y="7078"/>
                          <a:pt x="1478" y="1167"/>
                        </a:cubicBezTo>
                        <a:cubicBezTo>
                          <a:pt x="1478" y="16724"/>
                          <a:pt x="1478" y="32436"/>
                          <a:pt x="1167" y="47993"/>
                        </a:cubicBezTo>
                        <a:cubicBezTo>
                          <a:pt x="1167" y="50482"/>
                          <a:pt x="2256" y="51415"/>
                          <a:pt x="4123" y="52504"/>
                        </a:cubicBezTo>
                        <a:cubicBezTo>
                          <a:pt x="21391" y="62616"/>
                          <a:pt x="38970" y="71795"/>
                          <a:pt x="56082" y="82218"/>
                        </a:cubicBezTo>
                        <a:cubicBezTo>
                          <a:pt x="76306" y="94507"/>
                          <a:pt x="97308" y="105553"/>
                          <a:pt x="117843" y="117065"/>
                        </a:cubicBezTo>
                        <a:cubicBezTo>
                          <a:pt x="124999" y="121110"/>
                          <a:pt x="132311" y="124843"/>
                          <a:pt x="139467" y="128888"/>
                        </a:cubicBezTo>
                        <a:cubicBezTo>
                          <a:pt x="139467" y="112242"/>
                          <a:pt x="139467" y="95752"/>
                          <a:pt x="139467" y="79106"/>
                        </a:cubicBezTo>
                        <a:cubicBezTo>
                          <a:pt x="130910" y="74439"/>
                          <a:pt x="122199" y="69617"/>
                          <a:pt x="113487" y="6463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3FAB09C7-926F-4E52-AB89-DE8B38998E7B}"/>
                      </a:ext>
                    </a:extLst>
                  </p:cNvPr>
                  <p:cNvSpPr/>
                  <p:nvPr/>
                </p:nvSpPr>
                <p:spPr>
                  <a:xfrm>
                    <a:off x="2378131" y="1736733"/>
                    <a:ext cx="277403" cy="255822"/>
                  </a:xfrm>
                  <a:custGeom>
                    <a:avLst/>
                    <a:gdLst>
                      <a:gd name="connsiteX0" fmla="*/ 98708 w 140011"/>
                      <a:gd name="connsiteY0" fmla="*/ 105086 h 129121"/>
                      <a:gd name="connsiteX1" fmla="*/ 139622 w 140011"/>
                      <a:gd name="connsiteY1" fmla="*/ 128421 h 129121"/>
                      <a:gd name="connsiteX2" fmla="*/ 139622 w 140011"/>
                      <a:gd name="connsiteY2" fmla="*/ 78173 h 129121"/>
                      <a:gd name="connsiteX3" fmla="*/ 108509 w 140011"/>
                      <a:gd name="connsiteY3" fmla="*/ 61216 h 129121"/>
                      <a:gd name="connsiteX4" fmla="*/ 53126 w 140011"/>
                      <a:gd name="connsiteY4" fmla="*/ 29480 h 129121"/>
                      <a:gd name="connsiteX5" fmla="*/ 33836 w 140011"/>
                      <a:gd name="connsiteY5" fmla="*/ 18590 h 129121"/>
                      <a:gd name="connsiteX6" fmla="*/ 21702 w 140011"/>
                      <a:gd name="connsiteY6" fmla="*/ 11901 h 129121"/>
                      <a:gd name="connsiteX7" fmla="*/ 1322 w 140011"/>
                      <a:gd name="connsiteY7" fmla="*/ 1167 h 129121"/>
                      <a:gd name="connsiteX8" fmla="*/ 1167 w 140011"/>
                      <a:gd name="connsiteY8" fmla="*/ 46593 h 129121"/>
                      <a:gd name="connsiteX9" fmla="*/ 4900 w 140011"/>
                      <a:gd name="connsiteY9" fmla="*/ 52660 h 129121"/>
                      <a:gd name="connsiteX10" fmla="*/ 36325 w 140011"/>
                      <a:gd name="connsiteY10" fmla="*/ 70239 h 129121"/>
                      <a:gd name="connsiteX11" fmla="*/ 47993 w 140011"/>
                      <a:gd name="connsiteY11" fmla="*/ 77395 h 129121"/>
                      <a:gd name="connsiteX12" fmla="*/ 50793 w 140011"/>
                      <a:gd name="connsiteY12" fmla="*/ 78328 h 129121"/>
                      <a:gd name="connsiteX13" fmla="*/ 98708 w 140011"/>
                      <a:gd name="connsiteY13" fmla="*/ 105086 h 129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0011" h="129121">
                        <a:moveTo>
                          <a:pt x="98708" y="105086"/>
                        </a:moveTo>
                        <a:cubicBezTo>
                          <a:pt x="112087" y="113331"/>
                          <a:pt x="125777" y="120954"/>
                          <a:pt x="139622" y="128421"/>
                        </a:cubicBezTo>
                        <a:cubicBezTo>
                          <a:pt x="139622" y="111620"/>
                          <a:pt x="139622" y="94974"/>
                          <a:pt x="139622" y="78173"/>
                        </a:cubicBezTo>
                        <a:cubicBezTo>
                          <a:pt x="128888" y="73350"/>
                          <a:pt x="118776" y="66972"/>
                          <a:pt x="108509" y="61216"/>
                        </a:cubicBezTo>
                        <a:cubicBezTo>
                          <a:pt x="89996" y="50793"/>
                          <a:pt x="71017" y="40992"/>
                          <a:pt x="53126" y="29480"/>
                        </a:cubicBezTo>
                        <a:cubicBezTo>
                          <a:pt x="46904" y="25435"/>
                          <a:pt x="40525" y="21857"/>
                          <a:pt x="33836" y="18590"/>
                        </a:cubicBezTo>
                        <a:cubicBezTo>
                          <a:pt x="29791" y="16412"/>
                          <a:pt x="25747" y="14234"/>
                          <a:pt x="21702" y="11901"/>
                        </a:cubicBezTo>
                        <a:cubicBezTo>
                          <a:pt x="15012" y="8012"/>
                          <a:pt x="8478" y="4123"/>
                          <a:pt x="1322" y="1167"/>
                        </a:cubicBezTo>
                        <a:cubicBezTo>
                          <a:pt x="1322" y="16257"/>
                          <a:pt x="1322" y="31502"/>
                          <a:pt x="1167" y="46593"/>
                        </a:cubicBezTo>
                        <a:cubicBezTo>
                          <a:pt x="1167" y="49704"/>
                          <a:pt x="2256" y="51260"/>
                          <a:pt x="4900" y="52660"/>
                        </a:cubicBezTo>
                        <a:cubicBezTo>
                          <a:pt x="15479" y="58416"/>
                          <a:pt x="25902" y="64327"/>
                          <a:pt x="36325" y="70239"/>
                        </a:cubicBezTo>
                        <a:cubicBezTo>
                          <a:pt x="40214" y="72417"/>
                          <a:pt x="44570" y="74128"/>
                          <a:pt x="47993" y="77395"/>
                        </a:cubicBezTo>
                        <a:cubicBezTo>
                          <a:pt x="48926" y="77706"/>
                          <a:pt x="49860" y="77862"/>
                          <a:pt x="50793" y="78328"/>
                        </a:cubicBezTo>
                        <a:cubicBezTo>
                          <a:pt x="66816" y="87040"/>
                          <a:pt x="83151" y="95441"/>
                          <a:pt x="98708" y="1050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5875" cap="flat">
                    <a:solidFill>
                      <a:schemeClr val="accent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F33E1F2-404B-47D7-AC72-277B3359E642}"/>
                    </a:ext>
                  </a:extLst>
                </p:cNvPr>
                <p:cNvSpPr txBox="1"/>
                <p:nvPr/>
              </p:nvSpPr>
              <p:spPr>
                <a:xfrm>
                  <a:off x="3866326" y="2864592"/>
                  <a:ext cx="1393312" cy="286232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0" rtlCol="0" anchor="t" anchorCtr="0">
                  <a:spAutoFit/>
                </a:bodyPr>
                <a:lstStyle>
                  <a:defPPr>
                    <a:defRPr lang="en-US"/>
                  </a:defPPr>
                  <a:lvl1pPr marR="0" lvl="0" indent="0" algn="ctr" defTabSz="89587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cap="none" spc="0" normalizeH="0" baseline="0">
                      <a:ln>
                        <a:noFill/>
                      </a:ln>
                      <a:gradFill>
                        <a:gsLst>
                          <a:gs pos="23423">
                            <a:schemeClr val="tx1"/>
                          </a:gs>
                          <a:gs pos="66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r>
                    <a:rPr lang="en-US" sz="1400">
                      <a:gradFill>
                        <a:gsLst>
                          <a:gs pos="8108">
                            <a:schemeClr val="bg1"/>
                          </a:gs>
                          <a:gs pos="23423">
                            <a:schemeClr val="bg1"/>
                          </a:gs>
                        </a:gsLst>
                        <a:lin ang="5400000" scaled="0"/>
                      </a:gradFill>
                    </a:rPr>
                    <a:t>Azure Databricks</a:t>
                  </a: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E3B0B64-CA2F-468B-8654-C290D8CDFB30}"/>
                  </a:ext>
                </a:extLst>
              </p:cNvPr>
              <p:cNvGrpSpPr/>
              <p:nvPr/>
            </p:nvGrpSpPr>
            <p:grpSpPr>
              <a:xfrm>
                <a:off x="3461119" y="4149229"/>
                <a:ext cx="1999236" cy="717600"/>
                <a:chOff x="3563364" y="3828812"/>
                <a:chExt cx="1999236" cy="717600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BDC0BB8-6D0F-459F-832C-86E521A16A3A}"/>
                    </a:ext>
                  </a:extLst>
                </p:cNvPr>
                <p:cNvSpPr txBox="1"/>
                <p:nvPr/>
              </p:nvSpPr>
              <p:spPr>
                <a:xfrm>
                  <a:off x="3563364" y="4260180"/>
                  <a:ext cx="1999236" cy="286232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0" rtlCol="0" anchor="t" anchorCtr="0">
                  <a:spAutoFit/>
                </a:bodyPr>
                <a:lstStyle>
                  <a:defPPr>
                    <a:defRPr lang="en-US"/>
                  </a:defPPr>
                  <a:lvl1pPr marR="0" lvl="0" indent="0" algn="ctr" defTabSz="89587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cap="none" spc="0" normalizeH="0" baseline="0">
                      <a:ln>
                        <a:noFill/>
                      </a:ln>
                      <a:gradFill>
                        <a:gsLst>
                          <a:gs pos="23423">
                            <a:schemeClr val="tx1"/>
                          </a:gs>
                          <a:gs pos="66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r>
                    <a:rPr lang="en-US" sz="1400">
                      <a:gradFill>
                        <a:gsLst>
                          <a:gs pos="8108">
                            <a:schemeClr val="bg1"/>
                          </a:gs>
                          <a:gs pos="23423">
                            <a:schemeClr val="bg1"/>
                          </a:gs>
                        </a:gsLst>
                        <a:lin ang="5400000" scaled="0"/>
                      </a:gradFill>
                    </a:rPr>
                    <a:t>Azure Machine Learning</a:t>
                  </a:r>
                </a:p>
              </p:txBody>
            </p: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A5E017CE-639F-46A2-9FA7-6AAB8A4114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  <a14:imgEffect>
                            <a14:brightnessContrast bright="70000" contras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8731" y="3828812"/>
                  <a:ext cx="468502" cy="427768"/>
                </a:xfrm>
                <a:prstGeom prst="rect">
                  <a:avLst/>
                </a:prstGeom>
              </p:spPr>
            </p:pic>
          </p:grpSp>
          <p:sp>
            <p:nvSpPr>
              <p:cNvPr id="94" name="plus" title="Icon of a plus sign">
                <a:extLst>
                  <a:ext uri="{FF2B5EF4-FFF2-40B4-BE49-F238E27FC236}">
                    <a16:creationId xmlns:a16="http://schemas.microsoft.com/office/drawing/2014/main" id="{8BE20205-526E-431F-AD9C-12DF96E79D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844154" y="4386003"/>
                <a:ext cx="249819" cy="249819"/>
              </a:xfrm>
              <a:custGeom>
                <a:avLst/>
                <a:gdLst>
                  <a:gd name="T0" fmla="*/ 0 w 256"/>
                  <a:gd name="T1" fmla="*/ 128 h 256"/>
                  <a:gd name="T2" fmla="*/ 256 w 256"/>
                  <a:gd name="T3" fmla="*/ 128 h 256"/>
                  <a:gd name="T4" fmla="*/ 128 w 256"/>
                  <a:gd name="T5" fmla="*/ 0 h 256"/>
                  <a:gd name="T6" fmla="*/ 128 w 256"/>
                  <a:gd name="T7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6" h="256">
                    <a:moveTo>
                      <a:pt x="0" y="128"/>
                    </a:moveTo>
                    <a:lnTo>
                      <a:pt x="256" y="128"/>
                    </a:lnTo>
                    <a:moveTo>
                      <a:pt x="128" y="0"/>
                    </a:moveTo>
                    <a:lnTo>
                      <a:pt x="128" y="256"/>
                    </a:lnTo>
                  </a:path>
                </a:pathLst>
              </a:cu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14AD931-4C99-4212-9F67-E06C02C606BD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11EB042-8D9C-479E-AC8E-951CE85B9B3A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A0EF9F3-04F4-4628-A43F-823549AEB579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C15E96A-3A15-4930-A79A-18CB400ACBDD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66070C8-AD1B-4481-BC27-40440D43B286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92279A5-B58F-4B1A-8E1B-161B338574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1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EA0D24D2-3AA8-4284-832D-124757D076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4EE6B2A-395D-4DAE-8492-BC4D8623098F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FC86914-E231-46D4-987E-17685B662D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9A10C57D-6152-4E12-8970-138B7DA69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BF16B8F-6C23-4773-9352-7FF852750984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A0E056B-DDBB-487A-B40A-15B7E8F5B2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36EA6346-95C7-4CB2-ACBB-79255D038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15243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3.7037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Productive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Empower data science and development teams</a:t>
            </a:r>
          </a:p>
        </p:txBody>
      </p:sp>
      <p:sp>
        <p:nvSpPr>
          <p:cNvPr id="43" name="plus" title="Icon of a plus sign">
            <a:extLst>
              <a:ext uri="{FF2B5EF4-FFF2-40B4-BE49-F238E27FC236}">
                <a16:creationId xmlns:a16="http://schemas.microsoft.com/office/drawing/2014/main" id="{D45FF27A-2289-42B1-B44B-4AF70DFE06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2587" y="3975679"/>
            <a:ext cx="486827" cy="486827"/>
          </a:xfrm>
          <a:custGeom>
            <a:avLst/>
            <a:gdLst>
              <a:gd name="T0" fmla="*/ 0 w 256"/>
              <a:gd name="T1" fmla="*/ 128 h 256"/>
              <a:gd name="T2" fmla="*/ 256 w 256"/>
              <a:gd name="T3" fmla="*/ 128 h 256"/>
              <a:gd name="T4" fmla="*/ 128 w 256"/>
              <a:gd name="T5" fmla="*/ 0 h 256"/>
              <a:gd name="T6" fmla="*/ 128 w 256"/>
              <a:gd name="T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6" h="256">
                <a:moveTo>
                  <a:pt x="0" y="128"/>
                </a:moveTo>
                <a:lnTo>
                  <a:pt x="256" y="128"/>
                </a:lnTo>
                <a:moveTo>
                  <a:pt x="128" y="0"/>
                </a:moveTo>
                <a:lnTo>
                  <a:pt x="128" y="256"/>
                </a:lnTo>
              </a:path>
            </a:pathLst>
          </a:custGeom>
          <a:noFill/>
          <a:ln w="254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8EC18A69-1E45-43B4-B22F-49DB9E63DF71}"/>
              </a:ext>
            </a:extLst>
          </p:cNvPr>
          <p:cNvSpPr txBox="1">
            <a:spLocks/>
          </p:cNvSpPr>
          <p:nvPr/>
        </p:nvSpPr>
        <p:spPr>
          <a:xfrm>
            <a:off x="998911" y="1586198"/>
            <a:ext cx="3867150" cy="738664"/>
          </a:xfrm>
          <a:prstGeom prst="rect">
            <a:avLst/>
          </a:prstGeom>
        </p:spPr>
        <p:txBody>
          <a:bodyPr vert="horz" wrap="square" lIns="0" tIns="0" rIns="0" bIns="292608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altLang="en-US" sz="3200">
                <a:gradFill>
                  <a:gsLst>
                    <a:gs pos="22523">
                      <a:schemeClr val="accent1"/>
                    </a:gs>
                    <a:gs pos="62000">
                      <a:schemeClr val="accent1"/>
                    </a:gs>
                  </a:gsLst>
                  <a:lin ang="5400000" scaled="0"/>
                </a:gradFill>
              </a:rPr>
              <a:t>Azure Databricks</a:t>
            </a:r>
            <a:endParaRPr lang="en-US" sz="3200">
              <a:gradFill>
                <a:gsLst>
                  <a:gs pos="22523">
                    <a:schemeClr val="accent1"/>
                  </a:gs>
                  <a:gs pos="62000">
                    <a:schemeClr val="accent1"/>
                  </a:gs>
                </a:gsLst>
                <a:lin ang="5400000" scaled="0"/>
              </a:gra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E89193A3-2D9D-4E06-83BC-E46CC8D23801}"/>
              </a:ext>
            </a:extLst>
          </p:cNvPr>
          <p:cNvSpPr txBox="1">
            <a:spLocks/>
          </p:cNvSpPr>
          <p:nvPr/>
        </p:nvSpPr>
        <p:spPr>
          <a:xfrm>
            <a:off x="6915280" y="1586199"/>
            <a:ext cx="4709158" cy="738664"/>
          </a:xfrm>
          <a:prstGeom prst="rect">
            <a:avLst/>
          </a:prstGeom>
        </p:spPr>
        <p:txBody>
          <a:bodyPr vert="horz" wrap="square" lIns="0" tIns="0" rIns="0" bIns="292608" rtlCol="0" anchor="b" anchorCtr="0">
            <a:spAutoFit/>
          </a:bodyPr>
          <a:lstStyle>
            <a:defPPr>
              <a:defRPr lang="en-US"/>
            </a:defPPr>
            <a:lvl1pPr algn="ctr" defTabSz="932742">
              <a:lnSpc>
                <a:spcPct val="90000"/>
              </a:lnSpc>
              <a:spcBef>
                <a:spcPct val="0"/>
              </a:spcBef>
              <a:buNone/>
              <a:defRPr sz="3200" b="0" cap="none" spc="-50" baseline="0">
                <a:ln w="3175">
                  <a:noFill/>
                </a:ln>
                <a:gradFill>
                  <a:gsLst>
                    <a:gs pos="22523">
                      <a:schemeClr val="accent1"/>
                    </a:gs>
                    <a:gs pos="62000">
                      <a:schemeClr val="accent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US"/>
              <a:t>Azure Machine Learning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1F2379C-DD48-4D82-9481-1FEFAC727DD0}"/>
              </a:ext>
            </a:extLst>
          </p:cNvPr>
          <p:cNvGrpSpPr/>
          <p:nvPr/>
        </p:nvGrpSpPr>
        <p:grpSpPr>
          <a:xfrm>
            <a:off x="6915278" y="2115972"/>
            <a:ext cx="4709160" cy="4206240"/>
            <a:chOff x="6915278" y="1959672"/>
            <a:chExt cx="4709160" cy="420624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CB4361-34A4-460C-A1E5-0E9E03A3767B}"/>
                </a:ext>
              </a:extLst>
            </p:cNvPr>
            <p:cNvSpPr/>
            <p:nvPr/>
          </p:nvSpPr>
          <p:spPr bwMode="auto">
            <a:xfrm>
              <a:off x="6915278" y="1959672"/>
              <a:ext cx="4709160" cy="4206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BDF6386-8C33-4F2D-93BB-EC1B8BE57DAF}"/>
                </a:ext>
              </a:extLst>
            </p:cNvPr>
            <p:cNvSpPr txBox="1"/>
            <p:nvPr/>
          </p:nvSpPr>
          <p:spPr>
            <a:xfrm>
              <a:off x="7352388" y="2680876"/>
              <a:ext cx="3834940" cy="276383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Track experiments for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reproducibility and auditing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needs </a:t>
              </a:r>
            </a:p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Identify and promote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your best models</a:t>
              </a:r>
            </a:p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Deploy and manage your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models using containers to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run them anywhere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1BFC19-1CA8-41B4-AB0A-BEBD03B531E2}"/>
              </a:ext>
            </a:extLst>
          </p:cNvPr>
          <p:cNvGrpSpPr/>
          <p:nvPr/>
        </p:nvGrpSpPr>
        <p:grpSpPr>
          <a:xfrm>
            <a:off x="577906" y="2115972"/>
            <a:ext cx="4709160" cy="4206240"/>
            <a:chOff x="577906" y="1959672"/>
            <a:chExt cx="4709160" cy="420624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36BD41-FCF8-4CAE-89BD-302A76F34266}"/>
                </a:ext>
              </a:extLst>
            </p:cNvPr>
            <p:cNvSpPr/>
            <p:nvPr/>
          </p:nvSpPr>
          <p:spPr bwMode="auto">
            <a:xfrm>
              <a:off x="577906" y="1959672"/>
              <a:ext cx="4709160" cy="4206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9783BD-54F0-455D-8808-76621A047786}"/>
                </a:ext>
              </a:extLst>
            </p:cNvPr>
            <p:cNvSpPr txBox="1"/>
            <p:nvPr/>
          </p:nvSpPr>
          <p:spPr>
            <a:xfrm>
              <a:off x="995792" y="2680875"/>
              <a:ext cx="3873388" cy="276383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Enable collaboration between data scientists and data engineers with an interactive productive workspace</a:t>
              </a:r>
            </a:p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Prepare and clean data at massive scale with the language of your choice</a:t>
              </a:r>
            </a:p>
            <a:p>
              <a:pPr algn="ctr" defTabSz="699111">
                <a:lnSpc>
                  <a:spcPct val="90000"/>
                </a:lnSpc>
                <a:spcBef>
                  <a:spcPts val="3000"/>
                </a:spcBef>
                <a:defRPr/>
              </a:pP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Build and train models with </a:t>
              </a:r>
              <a:b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</a:br>
              <a:r>
                <a:rPr lang="en-US" kern="0">
                  <a:ln w="3175">
                    <a:noFill/>
                  </a:ln>
                  <a:gradFill>
                    <a:gsLst>
                      <a:gs pos="95495">
                        <a:schemeClr val="tx1"/>
                      </a:gs>
                      <a:gs pos="88288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rPr>
                <a:t>pre-configured machine learning and deep learning optimized clusters</a:t>
              </a: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07EDD77-6CA5-42BE-9256-74BB9DF7F2BD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07A7CD-ADEA-4304-9D48-EB51494515E7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D44B17-977F-4607-9A94-D58E2053FC93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420127-6230-46DE-B502-603E2AD3CD66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888E3B-862E-42DF-AE43-DA2084A232D7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66BB01-AB5A-4CDE-AC29-588FD6AF7E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60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047F9A36-3091-4DA5-ABD1-F8F1420CF18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A853AF4-CABF-4830-B078-946FB91F835E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636FA82-3EE1-45B9-8E43-6817746FA8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9D3457E7-F374-47DB-8D80-150359371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F8E7EB-839D-453A-9EC5-9A4DDB362878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9A7853D-5534-45CB-A408-ECA13E6AC1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9FF1966C-51BB-4EDB-81F6-044722A09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8001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7037E-6 L -0.00052 0.0710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-3.7037E-6 L -0.00052 0.0710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00052 0.0710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3.7037E-6 L -0.00052 0.0710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/>
      <p:bldP spid="44" grpId="1"/>
      <p:bldP spid="45" grpId="0"/>
      <p:bldP spid="4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Powerful Infrastructure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Accelerate Deep Learning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A8714E-5DB1-46F3-9761-019D0E4986C0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CA8CF7-3660-44E8-A024-4D6CF5F8997F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466F0A-35F1-4D1A-AB60-3EFC7EF14CF0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380522-6EEA-4061-8DBB-E047744F8886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EA0205-1FFC-406B-ACF5-92A81F64965D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99EDD3A-6B48-4506-90F2-4DF392F8720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32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293750A6-3E67-4C9D-A2FA-7C600E723B6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09CBED-1C33-481E-BC1B-4C719AE00963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31B4E99-8750-4C84-A91D-BC6763FDE8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965B6E0-5EA3-4308-80AB-F1E8ECD2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A1219F-C5B7-459A-8AB4-262E1C314C2D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4E8585E-A30A-4ECE-9A73-C86E95B742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EC988782-3147-4BA0-8D3A-69A3DE796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BAD811-1F1F-4C32-AC12-4018BE0CACE6}"/>
              </a:ext>
            </a:extLst>
          </p:cNvPr>
          <p:cNvGrpSpPr/>
          <p:nvPr/>
        </p:nvGrpSpPr>
        <p:grpSpPr>
          <a:xfrm>
            <a:off x="588263" y="5628405"/>
            <a:ext cx="11021125" cy="341632"/>
            <a:chOff x="588263" y="5628405"/>
            <a:chExt cx="11021125" cy="34163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67BF6A-813A-439F-A489-F6C8B0C5C04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3" y="5628405"/>
              <a:ext cx="11021125" cy="0"/>
            </a:xfrm>
            <a:prstGeom prst="line">
              <a:avLst/>
            </a:prstGeom>
            <a:ln w="15875">
              <a:solidFill>
                <a:schemeClr val="tx1"/>
              </a:solidFill>
              <a:headEnd type="arrow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4392BA-74FD-412E-9837-60370B5F3320}"/>
                </a:ext>
              </a:extLst>
            </p:cNvPr>
            <p:cNvSpPr txBox="1"/>
            <p:nvPr/>
          </p:nvSpPr>
          <p:spPr>
            <a:xfrm>
              <a:off x="588263" y="5628405"/>
              <a:ext cx="3505200" cy="341632"/>
            </a:xfrm>
            <a:prstGeom prst="rect">
              <a:avLst/>
            </a:prstGeom>
            <a:noFill/>
          </p:spPr>
          <p:txBody>
            <a:bodyPr wrap="square" lIns="182880" tIns="146304" rIns="18288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400">
                  <a:gradFill>
                    <a:gsLst>
                      <a:gs pos="63964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Optimized for flexibility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3D89F7-A609-4534-A589-3DBD874764F6}"/>
                </a:ext>
              </a:extLst>
            </p:cNvPr>
            <p:cNvSpPr txBox="1"/>
            <p:nvPr/>
          </p:nvSpPr>
          <p:spPr>
            <a:xfrm>
              <a:off x="8104188" y="5628405"/>
              <a:ext cx="3505200" cy="341632"/>
            </a:xfrm>
            <a:prstGeom prst="rect">
              <a:avLst/>
            </a:prstGeom>
            <a:noFill/>
          </p:spPr>
          <p:txBody>
            <a:bodyPr wrap="square" lIns="182880" tIns="146304" rIns="182880" bIns="0" rtlCol="0">
              <a:spAutoFit/>
            </a:bodyPr>
            <a:lstStyle/>
            <a:p>
              <a:pPr lvl="0" algn="r" defTabSz="91436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gradFill>
                    <a:gsLst>
                      <a:gs pos="63964">
                        <a:schemeClr val="tx1"/>
                      </a:gs>
                      <a:gs pos="48205">
                        <a:schemeClr val="tx1"/>
                      </a:gs>
                    </a:gsLst>
                    <a:lin ang="5400000" scaled="0"/>
                  </a:gradFill>
                  <a:latin typeface="Segoe UI Semibold"/>
                </a:rPr>
                <a:t>Optimized for performance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7F2B9A-342C-4F44-A7BC-F91BCDEF3FA0}"/>
              </a:ext>
            </a:extLst>
          </p:cNvPr>
          <p:cNvGrpSpPr/>
          <p:nvPr/>
        </p:nvGrpSpPr>
        <p:grpSpPr>
          <a:xfrm>
            <a:off x="577906" y="2020354"/>
            <a:ext cx="3487682" cy="3291840"/>
            <a:chOff x="577906" y="2020354"/>
            <a:chExt cx="3487682" cy="329184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01B201-BF0D-4B81-A7FD-09C2932B85B4}"/>
                </a:ext>
              </a:extLst>
            </p:cNvPr>
            <p:cNvSpPr/>
            <p:nvPr/>
          </p:nvSpPr>
          <p:spPr bwMode="auto">
            <a:xfrm>
              <a:off x="577906" y="2020354"/>
              <a:ext cx="3487682" cy="3291840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E37590-EA50-43F2-B400-FA272BB5D8B5}"/>
                </a:ext>
              </a:extLst>
            </p:cNvPr>
            <p:cNvSpPr/>
            <p:nvPr/>
          </p:nvSpPr>
          <p:spPr bwMode="auto">
            <a:xfrm>
              <a:off x="1513008" y="3267170"/>
              <a:ext cx="1617479" cy="553998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219456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CPUs</a:t>
              </a:r>
            </a:p>
          </p:txBody>
        </p:sp>
        <p:sp>
          <p:nvSpPr>
            <p:cNvPr id="68" name="chip">
              <a:extLst>
                <a:ext uri="{FF2B5EF4-FFF2-40B4-BE49-F238E27FC236}">
                  <a16:creationId xmlns:a16="http://schemas.microsoft.com/office/drawing/2014/main" id="{815E4FD8-C045-45D6-9DC9-0FE70B3C79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37147" y="2491547"/>
              <a:ext cx="569202" cy="580964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DF2F88-2F84-4DF4-B746-0D476D7946A4}"/>
                </a:ext>
              </a:extLst>
            </p:cNvPr>
            <p:cNvSpPr txBox="1"/>
            <p:nvPr/>
          </p:nvSpPr>
          <p:spPr>
            <a:xfrm>
              <a:off x="1186498" y="3821168"/>
              <a:ext cx="2286000" cy="974113"/>
            </a:xfrm>
            <a:prstGeom prst="rect">
              <a:avLst/>
            </a:prstGeom>
            <a:noFill/>
          </p:spPr>
          <p:txBody>
            <a:bodyPr wrap="square" lIns="0" tIns="219456" rIns="0" bIns="0" rtlCol="0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ts val="900"/>
                </a:spcBef>
                <a:defRPr/>
              </a:pPr>
              <a:r>
                <a:rPr lang="en-US" sz="160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</a:rPr>
                <a:t>General purpose </a:t>
              </a:r>
              <a:br>
                <a:rPr lang="en-US" sz="160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</a:rPr>
              </a:br>
              <a:r>
                <a:rPr lang="en-US" sz="160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</a:rPr>
                <a:t>machine learning</a:t>
              </a:r>
            </a:p>
            <a:p>
              <a:pPr algn="ctr" fontAlgn="base">
                <a:lnSpc>
                  <a:spcPct val="90000"/>
                </a:lnSpc>
                <a:spcBef>
                  <a:spcPts val="900"/>
                </a:spcBef>
                <a:defRPr/>
              </a:pPr>
              <a:r>
                <a:rPr lang="en-US" sz="140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D, F, L, M, H Series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C62754C-08F6-46E8-BC70-49FDC3ACFC4E}"/>
                </a:ext>
              </a:extLst>
            </p:cNvPr>
            <p:cNvSpPr/>
            <p:nvPr/>
          </p:nvSpPr>
          <p:spPr bwMode="auto">
            <a:xfrm>
              <a:off x="1031050" y="3821168"/>
              <a:ext cx="2596896" cy="0"/>
            </a:xfrm>
            <a:custGeom>
              <a:avLst/>
              <a:gdLst>
                <a:gd name="connsiteX0" fmla="*/ 0 w 1247775"/>
                <a:gd name="connsiteY0" fmla="*/ 0 h 0"/>
                <a:gd name="connsiteX1" fmla="*/ 1247775 w 12477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7775">
                  <a:moveTo>
                    <a:pt x="0" y="0"/>
                  </a:moveTo>
                  <a:lnTo>
                    <a:pt x="1247775" y="0"/>
                  </a:lnTo>
                </a:path>
              </a:pathLst>
            </a:cu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D6D64E-FA93-4771-8F65-B89EBBDA1EB6}"/>
              </a:ext>
            </a:extLst>
          </p:cNvPr>
          <p:cNvGrpSpPr/>
          <p:nvPr/>
        </p:nvGrpSpPr>
        <p:grpSpPr>
          <a:xfrm>
            <a:off x="4348503" y="2020354"/>
            <a:ext cx="3487682" cy="3291840"/>
            <a:chOff x="4348503" y="5830354"/>
            <a:chExt cx="3487682" cy="329184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0BB4674-9EF9-4A94-B829-C0DE88D610CD}"/>
                </a:ext>
              </a:extLst>
            </p:cNvPr>
            <p:cNvSpPr/>
            <p:nvPr/>
          </p:nvSpPr>
          <p:spPr bwMode="auto">
            <a:xfrm>
              <a:off x="4348503" y="5830354"/>
              <a:ext cx="3487682" cy="3291840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A28A765-E0FC-45A7-AAC0-198B5AD1C65C}"/>
                </a:ext>
              </a:extLst>
            </p:cNvPr>
            <p:cNvSpPr/>
            <p:nvPr/>
          </p:nvSpPr>
          <p:spPr bwMode="auto">
            <a:xfrm>
              <a:off x="5449032" y="7077170"/>
              <a:ext cx="1286625" cy="553998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219456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anose="020B0502040204020203" pitchFamily="34" charset="0"/>
                  <a:cs typeface="Segoe UI Semibold" panose="020B0702040204020203" pitchFamily="34" charset="0"/>
                </a:rPr>
                <a:t>GPUs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8C6C931-D6BC-4A90-96C2-740DE918D4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6739" y="6416009"/>
              <a:ext cx="731212" cy="466502"/>
              <a:chOff x="5842028" y="2023300"/>
              <a:chExt cx="518306" cy="330673"/>
            </a:xfrm>
          </p:grpSpPr>
          <p:sp>
            <p:nvSpPr>
              <p:cNvPr id="77" name="Rectangle: Single Corner Rounded 76">
                <a:extLst>
                  <a:ext uri="{FF2B5EF4-FFF2-40B4-BE49-F238E27FC236}">
                    <a16:creationId xmlns:a16="http://schemas.microsoft.com/office/drawing/2014/main" id="{381AEF42-0688-4952-AA91-F66DFCAB3935}"/>
                  </a:ext>
                </a:extLst>
              </p:cNvPr>
              <p:cNvSpPr/>
              <p:nvPr/>
            </p:nvSpPr>
            <p:spPr bwMode="auto">
              <a:xfrm>
                <a:off x="5842028" y="2023300"/>
                <a:ext cx="518306" cy="284908"/>
              </a:xfrm>
              <a:prstGeom prst="round1Rect">
                <a:avLst>
                  <a:gd name="adj" fmla="val 19322"/>
                </a:avLst>
              </a:pr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156706B-FE2D-4E65-86D1-C431249BB3CC}"/>
                  </a:ext>
                </a:extLst>
              </p:cNvPr>
              <p:cNvGrpSpPr/>
              <p:nvPr/>
            </p:nvGrpSpPr>
            <p:grpSpPr>
              <a:xfrm>
                <a:off x="5886781" y="2308208"/>
                <a:ext cx="423110" cy="45765"/>
                <a:chOff x="2805041" y="5363936"/>
                <a:chExt cx="937405" cy="125178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18A96C6-30A4-49E2-BD20-6A3636CFC500}"/>
                    </a:ext>
                  </a:extLst>
                </p:cNvPr>
                <p:cNvGrpSpPr/>
                <p:nvPr/>
              </p:nvGrpSpPr>
              <p:grpSpPr>
                <a:xfrm>
                  <a:off x="2805041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1311E34A-29CA-46AB-A8CE-0E97CDA4995B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8933770F-03FE-4CBD-8935-DF55A405B381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06213FB2-069E-418A-8742-22C247809A0C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AFE27DFD-3AA9-4D93-841F-305E33A84F9C}"/>
                    </a:ext>
                  </a:extLst>
                </p:cNvPr>
                <p:cNvGrpSpPr/>
                <p:nvPr/>
              </p:nvGrpSpPr>
              <p:grpSpPr>
                <a:xfrm>
                  <a:off x="3437646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49283B54-F702-430C-AA77-547B5CB16E10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9CC35C6F-03FA-4BFF-A7A6-D6ACEC361AAD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077FEB38-263C-4A8E-83D5-801442986F8C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22225" cap="sq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</p:grp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56CE64D-3DC8-48DA-9AFA-72E5BD061C4C}"/>
                  </a:ext>
                </a:extLst>
              </p:cNvPr>
              <p:cNvSpPr/>
              <p:nvPr/>
            </p:nvSpPr>
            <p:spPr bwMode="auto">
              <a:xfrm>
                <a:off x="6135172" y="2083744"/>
                <a:ext cx="158117" cy="164020"/>
              </a:xfrm>
              <a:prstGeom prst="ellipse">
                <a:avLst/>
              </a:pr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B537074-1945-487E-903C-523DE78BEEA4}"/>
                  </a:ext>
                </a:extLst>
              </p:cNvPr>
              <p:cNvSpPr/>
              <p:nvPr/>
            </p:nvSpPr>
            <p:spPr bwMode="auto">
              <a:xfrm>
                <a:off x="5911951" y="2129519"/>
                <a:ext cx="156176" cy="80034"/>
              </a:xfrm>
              <a:prstGeom prst="rect">
                <a:avLst/>
              </a:pr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BDFFCFA-2367-4AD2-AF6A-D2455EE7CB19}"/>
                </a:ext>
              </a:extLst>
            </p:cNvPr>
            <p:cNvSpPr txBox="1"/>
            <p:nvPr/>
          </p:nvSpPr>
          <p:spPr>
            <a:xfrm>
              <a:off x="4949344" y="7631168"/>
              <a:ext cx="2286000" cy="752514"/>
            </a:xfrm>
            <a:prstGeom prst="rect">
              <a:avLst/>
            </a:prstGeom>
            <a:noFill/>
          </p:spPr>
          <p:txBody>
            <a:bodyPr wrap="square" lIns="0" tIns="219456" rIns="0" bIns="0" rtlCol="0">
              <a:spAutoFit/>
            </a:bodyPr>
            <a:lstStyle/>
            <a:p>
              <a:pPr algn="ctr" fontAlgn="base">
                <a:lnSpc>
                  <a:spcPct val="90000"/>
                </a:lnSpc>
                <a:spcBef>
                  <a:spcPts val="900"/>
                </a:spcBef>
                <a:defRPr/>
              </a:pPr>
              <a:r>
                <a:rPr lang="en-US" sz="160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</a:rPr>
                <a:t>Deep learning</a:t>
              </a:r>
            </a:p>
            <a:p>
              <a:pPr algn="ctr" fontAlgn="base">
                <a:lnSpc>
                  <a:spcPct val="90000"/>
                </a:lnSpc>
                <a:spcBef>
                  <a:spcPts val="900"/>
                </a:spcBef>
                <a:defRPr/>
              </a:pPr>
              <a:r>
                <a:rPr lang="en-US" sz="140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N Series</a:t>
              </a: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EDC8C9-BA86-4F21-BB39-021DD50FBE41}"/>
                </a:ext>
              </a:extLst>
            </p:cNvPr>
            <p:cNvSpPr/>
            <p:nvPr/>
          </p:nvSpPr>
          <p:spPr bwMode="auto">
            <a:xfrm>
              <a:off x="4793896" y="7631168"/>
              <a:ext cx="2596896" cy="0"/>
            </a:xfrm>
            <a:custGeom>
              <a:avLst/>
              <a:gdLst>
                <a:gd name="connsiteX0" fmla="*/ 0 w 1247775"/>
                <a:gd name="connsiteY0" fmla="*/ 0 h 0"/>
                <a:gd name="connsiteX1" fmla="*/ 1247775 w 12477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7775">
                  <a:moveTo>
                    <a:pt x="0" y="0"/>
                  </a:moveTo>
                  <a:lnTo>
                    <a:pt x="1247775" y="0"/>
                  </a:lnTo>
                </a:path>
              </a:pathLst>
            </a:cu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8664008-08E1-473B-8EE5-A7471DD2F023}"/>
              </a:ext>
            </a:extLst>
          </p:cNvPr>
          <p:cNvGrpSpPr/>
          <p:nvPr/>
        </p:nvGrpSpPr>
        <p:grpSpPr>
          <a:xfrm>
            <a:off x="8119101" y="2020354"/>
            <a:ext cx="3487682" cy="3291840"/>
            <a:chOff x="8119101" y="5830354"/>
            <a:chExt cx="3487682" cy="329184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A6286F6-EE70-4083-B7CE-E85D5F719EAA}"/>
                </a:ext>
              </a:extLst>
            </p:cNvPr>
            <p:cNvSpPr/>
            <p:nvPr/>
          </p:nvSpPr>
          <p:spPr bwMode="auto">
            <a:xfrm>
              <a:off x="8119101" y="5830354"/>
              <a:ext cx="3487682" cy="3291840"/>
            </a:xfrm>
            <a:prstGeom prst="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0F5A7D6-7E88-439E-ADA9-0828F567931F}"/>
                </a:ext>
              </a:extLst>
            </p:cNvPr>
            <p:cNvSpPr/>
            <p:nvPr/>
          </p:nvSpPr>
          <p:spPr bwMode="auto">
            <a:xfrm>
              <a:off x="9182395" y="7077170"/>
              <a:ext cx="1361095" cy="553998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219456" numCol="1" spcCol="0" rtlCol="0" fromWordArt="0" anchor="b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FPGAs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5418774-C5E3-4B3A-A05B-5AA678AAA0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72460" y="6301547"/>
              <a:ext cx="580964" cy="580964"/>
              <a:chOff x="10035278" y="3218678"/>
              <a:chExt cx="247374" cy="24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0D5A7E67-4445-4F95-98D1-44B095B357FF}"/>
                  </a:ext>
                </a:extLst>
              </p:cNvPr>
              <p:cNvGrpSpPr/>
              <p:nvPr/>
            </p:nvGrpSpPr>
            <p:grpSpPr>
              <a:xfrm>
                <a:off x="10035278" y="3218678"/>
                <a:ext cx="247374" cy="247374"/>
                <a:chOff x="3485441" y="4505566"/>
                <a:chExt cx="712494" cy="712494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18A37A4E-57F0-4111-BF55-3C5C75AFB391}"/>
                    </a:ext>
                  </a:extLst>
                </p:cNvPr>
                <p:cNvSpPr/>
                <p:nvPr/>
              </p:nvSpPr>
              <p:spPr bwMode="auto">
                <a:xfrm>
                  <a:off x="3565593" y="4585718"/>
                  <a:ext cx="552190" cy="552190"/>
                </a:xfrm>
                <a:prstGeom prst="rect">
                  <a:avLst/>
                </a:prstGeom>
                <a:noFill/>
                <a:ln w="2222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EA3A14A9-5C0C-4348-AAB7-2BE5289CE467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712494" cy="368126"/>
                  <a:chOff x="3485441" y="4677750"/>
                  <a:chExt cx="712494" cy="368126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7EED41A1-F624-44F5-87C6-E5996F12A255}"/>
                      </a:ext>
                    </a:extLst>
                  </p:cNvPr>
                  <p:cNvGrpSpPr/>
                  <p:nvPr/>
                </p:nvGrpSpPr>
                <p:grpSpPr>
                  <a:xfrm>
                    <a:off x="4117783" y="4677750"/>
                    <a:ext cx="80152" cy="368126"/>
                    <a:chOff x="4117783" y="4677750"/>
                    <a:chExt cx="129006" cy="368126"/>
                  </a:xfrm>
                </p:grpSpPr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E074BBD0-E79E-4110-B1A3-4C9F452FA0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677750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Connector 116">
                      <a:extLst>
                        <a:ext uri="{FF2B5EF4-FFF2-40B4-BE49-F238E27FC236}">
                          <a16:creationId xmlns:a16="http://schemas.microsoft.com/office/drawing/2014/main" id="{887B3487-5029-4C21-9C90-E6CBE81D9C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769781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8570ECC6-CEE1-40EA-8118-8C5C48D9A3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953845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350B36D5-65C9-49F9-833F-B7BDCEFF7F5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5045876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E3E339E7-2CA0-4067-87C3-CBCB5DB71628}"/>
                      </a:ext>
                    </a:extLst>
                  </p:cNvPr>
                  <p:cNvGrpSpPr/>
                  <p:nvPr/>
                </p:nvGrpSpPr>
                <p:grpSpPr>
                  <a:xfrm>
                    <a:off x="3485441" y="4677750"/>
                    <a:ext cx="80152" cy="368126"/>
                    <a:chOff x="4117783" y="4677750"/>
                    <a:chExt cx="129006" cy="368126"/>
                  </a:xfrm>
                </p:grpSpPr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CBB675F8-0C9E-40B5-81B9-7A7E1ECFD66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677750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29FB29E4-9DCB-4C20-8B49-FDBE6AFC74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769781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B798FB0A-2F3C-4B54-B79B-55180E707C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953845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F3CDE760-DD4E-456D-B44F-F47AA470D97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5045876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E9FA12C8-BD28-4531-8380-CEFECB7B1AEA}"/>
                    </a:ext>
                  </a:extLst>
                </p:cNvPr>
                <p:cNvGrpSpPr/>
                <p:nvPr/>
              </p:nvGrpSpPr>
              <p:grpSpPr>
                <a:xfrm rot="5400000">
                  <a:off x="3480396" y="4677750"/>
                  <a:ext cx="712494" cy="368126"/>
                  <a:chOff x="3485441" y="4677750"/>
                  <a:chExt cx="712494" cy="368126"/>
                </a:xfrm>
              </p:grpSpPr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816809B7-38AB-4DF8-8B98-4E66079CD888}"/>
                      </a:ext>
                    </a:extLst>
                  </p:cNvPr>
                  <p:cNvGrpSpPr/>
                  <p:nvPr/>
                </p:nvGrpSpPr>
                <p:grpSpPr>
                  <a:xfrm>
                    <a:off x="4117783" y="4677750"/>
                    <a:ext cx="80152" cy="368126"/>
                    <a:chOff x="4117783" y="4677750"/>
                    <a:chExt cx="129006" cy="368126"/>
                  </a:xfrm>
                </p:grpSpPr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FE700B2E-8167-4CC3-BD2B-AA7CA7A18F8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677750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Connector 106">
                      <a:extLst>
                        <a:ext uri="{FF2B5EF4-FFF2-40B4-BE49-F238E27FC236}">
                          <a16:creationId xmlns:a16="http://schemas.microsoft.com/office/drawing/2014/main" id="{EE96986D-2561-4C55-B82F-A4D7829B99C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769781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Straight Connector 107">
                      <a:extLst>
                        <a:ext uri="{FF2B5EF4-FFF2-40B4-BE49-F238E27FC236}">
                          <a16:creationId xmlns:a16="http://schemas.microsoft.com/office/drawing/2014/main" id="{44A1DAFC-05FA-46D6-BE8F-7A9DFB161F2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953845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86E32E1B-7DE9-433C-A842-BBCE40C3236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5045876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797C78EA-5115-4061-9B6E-5E6DD629E54A}"/>
                      </a:ext>
                    </a:extLst>
                  </p:cNvPr>
                  <p:cNvGrpSpPr/>
                  <p:nvPr/>
                </p:nvGrpSpPr>
                <p:grpSpPr>
                  <a:xfrm>
                    <a:off x="3485441" y="4677750"/>
                    <a:ext cx="80152" cy="368126"/>
                    <a:chOff x="4117783" y="4677750"/>
                    <a:chExt cx="129006" cy="368126"/>
                  </a:xfrm>
                </p:grpSpPr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DBFEEF13-1AC4-4A1C-9E10-8803228A35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677750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5B35741D-F41C-44C0-9B96-36C67BD0C7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769781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103">
                      <a:extLst>
                        <a:ext uri="{FF2B5EF4-FFF2-40B4-BE49-F238E27FC236}">
                          <a16:creationId xmlns:a16="http://schemas.microsoft.com/office/drawing/2014/main" id="{9E05484E-3F60-400D-930D-919C7AFBB3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4953845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BE585062-BB98-42CB-AD49-5A6B7C6877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17783" y="5045876"/>
                      <a:ext cx="129006" cy="0"/>
                    </a:xfrm>
                    <a:prstGeom prst="line">
                      <a:avLst/>
                    </a:prstGeom>
                    <a:ln w="22225">
                      <a:solidFill>
                        <a:schemeClr val="bg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96" name="Freeform: Shape 520">
                <a:extLst>
                  <a:ext uri="{FF2B5EF4-FFF2-40B4-BE49-F238E27FC236}">
                    <a16:creationId xmlns:a16="http://schemas.microsoft.com/office/drawing/2014/main" id="{08042CF0-41E1-41C8-AA06-EFC7649FC45C}"/>
                  </a:ext>
                </a:extLst>
              </p:cNvPr>
              <p:cNvSpPr/>
              <p:nvPr/>
            </p:nvSpPr>
            <p:spPr bwMode="auto">
              <a:xfrm>
                <a:off x="10124345" y="3293573"/>
                <a:ext cx="71612" cy="91319"/>
              </a:xfrm>
              <a:custGeom>
                <a:avLst/>
                <a:gdLst>
                  <a:gd name="connsiteX0" fmla="*/ 699778 w 974972"/>
                  <a:gd name="connsiteY0" fmla="*/ 0 h 1504393"/>
                  <a:gd name="connsiteX1" fmla="*/ 502371 w 974972"/>
                  <a:gd name="connsiteY1" fmla="*/ 571355 h 1504393"/>
                  <a:gd name="connsiteX2" fmla="*/ 597565 w 974972"/>
                  <a:gd name="connsiteY2" fmla="*/ 571355 h 1504393"/>
                  <a:gd name="connsiteX3" fmla="*/ 629015 w 974972"/>
                  <a:gd name="connsiteY3" fmla="*/ 571355 h 1504393"/>
                  <a:gd name="connsiteX4" fmla="*/ 974972 w 974972"/>
                  <a:gd name="connsiteY4" fmla="*/ 571355 h 1504393"/>
                  <a:gd name="connsiteX5" fmla="*/ 275193 w 974972"/>
                  <a:gd name="connsiteY5" fmla="*/ 1504393 h 1504393"/>
                  <a:gd name="connsiteX6" fmla="*/ 472601 w 974972"/>
                  <a:gd name="connsiteY6" fmla="*/ 933038 h 1504393"/>
                  <a:gd name="connsiteX7" fmla="*/ 377407 w 974972"/>
                  <a:gd name="connsiteY7" fmla="*/ 933038 h 1504393"/>
                  <a:gd name="connsiteX8" fmla="*/ 349889 w 974972"/>
                  <a:gd name="connsiteY8" fmla="*/ 933038 h 1504393"/>
                  <a:gd name="connsiteX9" fmla="*/ 0 w 974972"/>
                  <a:gd name="connsiteY9" fmla="*/ 933038 h 1504393"/>
                  <a:gd name="connsiteX10" fmla="*/ 699778 w 974972"/>
                  <a:gd name="connsiteY10" fmla="*/ 0 h 1504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4972" h="1504393">
                    <a:moveTo>
                      <a:pt x="699778" y="0"/>
                    </a:moveTo>
                    <a:lnTo>
                      <a:pt x="502371" y="571355"/>
                    </a:lnTo>
                    <a:lnTo>
                      <a:pt x="597565" y="571355"/>
                    </a:lnTo>
                    <a:lnTo>
                      <a:pt x="629015" y="571355"/>
                    </a:lnTo>
                    <a:lnTo>
                      <a:pt x="974972" y="571355"/>
                    </a:lnTo>
                    <a:lnTo>
                      <a:pt x="275193" y="1504393"/>
                    </a:lnTo>
                    <a:lnTo>
                      <a:pt x="472601" y="933038"/>
                    </a:lnTo>
                    <a:lnTo>
                      <a:pt x="377407" y="933038"/>
                    </a:lnTo>
                    <a:lnTo>
                      <a:pt x="349889" y="933038"/>
                    </a:lnTo>
                    <a:lnTo>
                      <a:pt x="0" y="933038"/>
                    </a:lnTo>
                    <a:lnTo>
                      <a:pt x="699778" y="0"/>
                    </a:ln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F2B2CA9-D3AA-4991-9F21-2957FA1E71FA}"/>
                </a:ext>
              </a:extLst>
            </p:cNvPr>
            <p:cNvSpPr txBox="1"/>
            <p:nvPr/>
          </p:nvSpPr>
          <p:spPr>
            <a:xfrm>
              <a:off x="8664462" y="7631168"/>
              <a:ext cx="2396960" cy="974113"/>
            </a:xfrm>
            <a:prstGeom prst="rect">
              <a:avLst/>
            </a:prstGeom>
            <a:noFill/>
          </p:spPr>
          <p:txBody>
            <a:bodyPr wrap="square" lIns="0" tIns="219456" rIns="0" bIns="0" rtlCol="0">
              <a:spAutoFit/>
            </a:bodyPr>
            <a:lstStyle/>
            <a:p>
              <a:pPr lvl="0" algn="ctr" fontAlgn="base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defRPr/>
              </a:pPr>
              <a:r>
                <a:rPr lang="en-US" sz="160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1"/>
                  </a:gradFill>
                </a:rPr>
                <a:t>Specialized hardware accelerated deep learning</a:t>
              </a:r>
            </a:p>
            <a:p>
              <a:pPr lvl="0" algn="ctr" fontAlgn="base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defRPr/>
              </a:pPr>
              <a:r>
                <a:rPr lang="en-US" sz="1400">
                  <a:gradFill>
                    <a:gsLst>
                      <a:gs pos="29204">
                        <a:schemeClr val="bg1"/>
                      </a:gs>
                      <a:gs pos="43000">
                        <a:schemeClr val="bg1"/>
                      </a:gs>
                    </a:gsLst>
                    <a:lin ang="5400000" scaled="1"/>
                  </a:gradFill>
                  <a:latin typeface="+mj-lt"/>
                </a:rPr>
                <a:t>Project Brainwave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13B722-C536-4DB1-AF2A-9E3FD9DB1ADB}"/>
                </a:ext>
              </a:extLst>
            </p:cNvPr>
            <p:cNvSpPr/>
            <p:nvPr/>
          </p:nvSpPr>
          <p:spPr bwMode="auto">
            <a:xfrm>
              <a:off x="8564494" y="7631168"/>
              <a:ext cx="2596896" cy="0"/>
            </a:xfrm>
            <a:custGeom>
              <a:avLst/>
              <a:gdLst>
                <a:gd name="connsiteX0" fmla="*/ 0 w 1247775"/>
                <a:gd name="connsiteY0" fmla="*/ 0 h 0"/>
                <a:gd name="connsiteX1" fmla="*/ 1247775 w 12477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7775">
                  <a:moveTo>
                    <a:pt x="0" y="0"/>
                  </a:moveTo>
                  <a:lnTo>
                    <a:pt x="1247775" y="0"/>
                  </a:lnTo>
                </a:path>
              </a:pathLst>
            </a:custGeom>
            <a:noFill/>
            <a:ln w="15875">
              <a:solidFill>
                <a:srgbClr val="E6E6E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128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58333E-6 -7.40741E-7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6.25E-7 -7.40741E-7 L -0.00052 0.07107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7.40741E-7 L -0.00052 0.0710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Flexible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Deploy and manage models on cloud and edge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AEB8CE7-DACE-4B26-AEF5-32D99754047F}"/>
              </a:ext>
            </a:extLst>
          </p:cNvPr>
          <p:cNvSpPr/>
          <p:nvPr/>
        </p:nvSpPr>
        <p:spPr bwMode="auto">
          <a:xfrm>
            <a:off x="3369528" y="2881484"/>
            <a:ext cx="5452944" cy="2820101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49030D9-5FEE-4F2D-9437-DA22E4FA1B14}"/>
              </a:ext>
            </a:extLst>
          </p:cNvPr>
          <p:cNvCxnSpPr>
            <a:cxnSpLocks/>
          </p:cNvCxnSpPr>
          <p:nvPr/>
        </p:nvCxnSpPr>
        <p:spPr>
          <a:xfrm flipH="1">
            <a:off x="3536791" y="2881484"/>
            <a:ext cx="479975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D22363D-D5F4-4FD2-82ED-06443EA1DDA7}"/>
              </a:ext>
            </a:extLst>
          </p:cNvPr>
          <p:cNvCxnSpPr/>
          <p:nvPr/>
        </p:nvCxnSpPr>
        <p:spPr>
          <a:xfrm>
            <a:off x="3369528" y="2810283"/>
            <a:ext cx="0" cy="35748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84BA15F-6B59-49EB-9232-095E617D33A1}"/>
              </a:ext>
            </a:extLst>
          </p:cNvPr>
          <p:cNvCxnSpPr/>
          <p:nvPr/>
        </p:nvCxnSpPr>
        <p:spPr>
          <a:xfrm>
            <a:off x="8822472" y="2810283"/>
            <a:ext cx="0" cy="35748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66FFC1D-2E1D-4015-87EB-29E1DD8C1F54}"/>
              </a:ext>
            </a:extLst>
          </p:cNvPr>
          <p:cNvCxnSpPr>
            <a:cxnSpLocks/>
          </p:cNvCxnSpPr>
          <p:nvPr/>
        </p:nvCxnSpPr>
        <p:spPr>
          <a:xfrm flipH="1">
            <a:off x="3226869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342939A-289D-4A5E-AD8F-84BBCFFAC8A5}"/>
              </a:ext>
            </a:extLst>
          </p:cNvPr>
          <p:cNvCxnSpPr>
            <a:cxnSpLocks/>
          </p:cNvCxnSpPr>
          <p:nvPr/>
        </p:nvCxnSpPr>
        <p:spPr>
          <a:xfrm flipH="1">
            <a:off x="3226869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D6DD460-FD59-4BD1-88DD-2A02A8CB70C3}"/>
              </a:ext>
            </a:extLst>
          </p:cNvPr>
          <p:cNvCxnSpPr>
            <a:cxnSpLocks/>
          </p:cNvCxnSpPr>
          <p:nvPr/>
        </p:nvCxnSpPr>
        <p:spPr>
          <a:xfrm flipH="1">
            <a:off x="3226869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DD55930-F735-4B82-8140-DFE468EB5689}"/>
              </a:ext>
            </a:extLst>
          </p:cNvPr>
          <p:cNvCxnSpPr>
            <a:cxnSpLocks/>
          </p:cNvCxnSpPr>
          <p:nvPr/>
        </p:nvCxnSpPr>
        <p:spPr>
          <a:xfrm flipH="1">
            <a:off x="8662274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FAEE908-33A9-4166-9E40-C1EB2244CFB0}"/>
              </a:ext>
            </a:extLst>
          </p:cNvPr>
          <p:cNvCxnSpPr>
            <a:cxnSpLocks/>
          </p:cNvCxnSpPr>
          <p:nvPr/>
        </p:nvCxnSpPr>
        <p:spPr>
          <a:xfrm flipH="1">
            <a:off x="8662274" y="5701585"/>
            <a:ext cx="313492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AC24713A-03FF-43A8-81FE-7A08BD218257}"/>
              </a:ext>
            </a:extLst>
          </p:cNvPr>
          <p:cNvSpPr/>
          <p:nvPr/>
        </p:nvSpPr>
        <p:spPr bwMode="auto">
          <a:xfrm>
            <a:off x="8583987" y="5462876"/>
            <a:ext cx="505464" cy="3571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9A38A8D3-8197-4B21-86CB-2BEEDDFECF72}"/>
              </a:ext>
            </a:extLst>
          </p:cNvPr>
          <p:cNvSpPr/>
          <p:nvPr/>
        </p:nvSpPr>
        <p:spPr bwMode="auto">
          <a:xfrm>
            <a:off x="5022838" y="5462876"/>
            <a:ext cx="409396" cy="44162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5941E36B-C742-4F21-BF27-2EEA087F0E61}"/>
              </a:ext>
            </a:extLst>
          </p:cNvPr>
          <p:cNvSpPr/>
          <p:nvPr/>
        </p:nvSpPr>
        <p:spPr bwMode="auto">
          <a:xfrm>
            <a:off x="4123760" y="5550117"/>
            <a:ext cx="447584" cy="2775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997B6857-5250-4DE8-BEAE-A67583513507}"/>
              </a:ext>
            </a:extLst>
          </p:cNvPr>
          <p:cNvSpPr/>
          <p:nvPr/>
        </p:nvSpPr>
        <p:spPr bwMode="auto">
          <a:xfrm>
            <a:off x="3178704" y="5430847"/>
            <a:ext cx="411950" cy="4689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3" name="Group 196">
            <a:extLst>
              <a:ext uri="{FF2B5EF4-FFF2-40B4-BE49-F238E27FC236}">
                <a16:creationId xmlns:a16="http://schemas.microsoft.com/office/drawing/2014/main" id="{B2725EDA-0180-44E0-A3BF-6F223E0805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35326" y="5486857"/>
            <a:ext cx="206310" cy="393126"/>
            <a:chOff x="7261" y="805"/>
            <a:chExt cx="127" cy="242"/>
          </a:xfrm>
          <a:noFill/>
        </p:grpSpPr>
        <p:sp>
          <p:nvSpPr>
            <p:cNvPr id="134" name="Freeform 197">
              <a:extLst>
                <a:ext uri="{FF2B5EF4-FFF2-40B4-BE49-F238E27FC236}">
                  <a16:creationId xmlns:a16="http://schemas.microsoft.com/office/drawing/2014/main" id="{A884D9CB-E1FA-4ADD-B431-43ED918F5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5" name="Freeform 198">
              <a:extLst>
                <a:ext uri="{FF2B5EF4-FFF2-40B4-BE49-F238E27FC236}">
                  <a16:creationId xmlns:a16="http://schemas.microsoft.com/office/drawing/2014/main" id="{EFB2431B-D66C-4065-95D6-5450AA120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6" name="Freeform 199">
              <a:extLst>
                <a:ext uri="{FF2B5EF4-FFF2-40B4-BE49-F238E27FC236}">
                  <a16:creationId xmlns:a16="http://schemas.microsoft.com/office/drawing/2014/main" id="{CF3795F5-01D9-47D9-BFD0-884842E23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7" name="Freeform 200">
              <a:extLst>
                <a:ext uri="{FF2B5EF4-FFF2-40B4-BE49-F238E27FC236}">
                  <a16:creationId xmlns:a16="http://schemas.microsoft.com/office/drawing/2014/main" id="{8CC23A02-C437-4D32-88D9-6A891048F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8" name="Oval 201">
              <a:extLst>
                <a:ext uri="{FF2B5EF4-FFF2-40B4-BE49-F238E27FC236}">
                  <a16:creationId xmlns:a16="http://schemas.microsoft.com/office/drawing/2014/main" id="{5EFF4BF1-49C6-45AB-9372-2D04D01B4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9" name="Oval 202">
              <a:extLst>
                <a:ext uri="{FF2B5EF4-FFF2-40B4-BE49-F238E27FC236}">
                  <a16:creationId xmlns:a16="http://schemas.microsoft.com/office/drawing/2014/main" id="{711FD218-9B7E-4D04-AD30-8CAF67BE0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0" name="Oval 203">
              <a:extLst>
                <a:ext uri="{FF2B5EF4-FFF2-40B4-BE49-F238E27FC236}">
                  <a16:creationId xmlns:a16="http://schemas.microsoft.com/office/drawing/2014/main" id="{868C12E3-86C3-461D-B496-FDE2D88BF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41" name="Freeform 41">
            <a:extLst>
              <a:ext uri="{FF2B5EF4-FFF2-40B4-BE49-F238E27FC236}">
                <a16:creationId xmlns:a16="http://schemas.microsoft.com/office/drawing/2014/main" id="{A32AA33C-7C0B-424E-8369-0ACE5A48572B}"/>
              </a:ext>
            </a:extLst>
          </p:cNvPr>
          <p:cNvSpPr>
            <a:spLocks noEditPoints="1"/>
          </p:cNvSpPr>
          <p:nvPr/>
        </p:nvSpPr>
        <p:spPr bwMode="auto">
          <a:xfrm>
            <a:off x="4123760" y="5528457"/>
            <a:ext cx="444074" cy="277547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solidFill>
            <a:srgbClr val="E6E6E6"/>
          </a:solidFill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1103" tIns="30552" rIns="61103" bIns="3055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23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1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42" name="Group 8">
            <a:extLst>
              <a:ext uri="{FF2B5EF4-FFF2-40B4-BE49-F238E27FC236}">
                <a16:creationId xmlns:a16="http://schemas.microsoft.com/office/drawing/2014/main" id="{D760C1E5-CFCA-4372-B76C-D2105549EC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17987" y="5512836"/>
            <a:ext cx="419900" cy="341169"/>
            <a:chOff x="5458" y="3157"/>
            <a:chExt cx="304" cy="247"/>
          </a:xfrm>
          <a:solidFill>
            <a:srgbClr val="E6E6E6"/>
          </a:solidFill>
        </p:grpSpPr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C8324232-4E7E-4179-ABD9-4FB4956FB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CF1A2E8B-02E7-4C18-B98E-F1A0E2265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100F69A5-A7B9-46CD-86B2-9E43CD4B7125}"/>
              </a:ext>
            </a:extLst>
          </p:cNvPr>
          <p:cNvSpPr/>
          <p:nvPr/>
        </p:nvSpPr>
        <p:spPr bwMode="auto">
          <a:xfrm>
            <a:off x="5877379" y="5512011"/>
            <a:ext cx="418007" cy="3651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car" title="Icon of a car">
            <a:extLst>
              <a:ext uri="{FF2B5EF4-FFF2-40B4-BE49-F238E27FC236}">
                <a16:creationId xmlns:a16="http://schemas.microsoft.com/office/drawing/2014/main" id="{011F6CD5-39FE-45A6-9380-8CC5E1A47A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10962" y="5551119"/>
            <a:ext cx="345306" cy="264602"/>
          </a:xfrm>
          <a:custGeom>
            <a:avLst/>
            <a:gdLst>
              <a:gd name="T0" fmla="*/ 349 w 360"/>
              <a:gd name="T1" fmla="*/ 148 h 276"/>
              <a:gd name="T2" fmla="*/ 349 w 360"/>
              <a:gd name="T3" fmla="*/ 252 h 276"/>
              <a:gd name="T4" fmla="*/ 14 w 360"/>
              <a:gd name="T5" fmla="*/ 252 h 276"/>
              <a:gd name="T6" fmla="*/ 14 w 360"/>
              <a:gd name="T7" fmla="*/ 149 h 276"/>
              <a:gd name="T8" fmla="*/ 51 w 360"/>
              <a:gd name="T9" fmla="*/ 43 h 276"/>
              <a:gd name="T10" fmla="*/ 94 w 360"/>
              <a:gd name="T11" fmla="*/ 0 h 276"/>
              <a:gd name="T12" fmla="*/ 268 w 360"/>
              <a:gd name="T13" fmla="*/ 0 h 276"/>
              <a:gd name="T14" fmla="*/ 311 w 360"/>
              <a:gd name="T15" fmla="*/ 43 h 276"/>
              <a:gd name="T16" fmla="*/ 349 w 360"/>
              <a:gd name="T17" fmla="*/ 148 h 276"/>
              <a:gd name="T18" fmla="*/ 77 w 360"/>
              <a:gd name="T19" fmla="*/ 174 h 276"/>
              <a:gd name="T20" fmla="*/ 91 w 360"/>
              <a:gd name="T21" fmla="*/ 160 h 276"/>
              <a:gd name="T22" fmla="*/ 77 w 360"/>
              <a:gd name="T23" fmla="*/ 145 h 276"/>
              <a:gd name="T24" fmla="*/ 63 w 360"/>
              <a:gd name="T25" fmla="*/ 160 h 276"/>
              <a:gd name="T26" fmla="*/ 77 w 360"/>
              <a:gd name="T27" fmla="*/ 174 h 276"/>
              <a:gd name="T28" fmla="*/ 14 w 360"/>
              <a:gd name="T29" fmla="*/ 252 h 276"/>
              <a:gd name="T30" fmla="*/ 14 w 360"/>
              <a:gd name="T31" fmla="*/ 260 h 276"/>
              <a:gd name="T32" fmla="*/ 30 w 360"/>
              <a:gd name="T33" fmla="*/ 276 h 276"/>
              <a:gd name="T34" fmla="*/ 50 w 360"/>
              <a:gd name="T35" fmla="*/ 276 h 276"/>
              <a:gd name="T36" fmla="*/ 67 w 360"/>
              <a:gd name="T37" fmla="*/ 260 h 276"/>
              <a:gd name="T38" fmla="*/ 67 w 360"/>
              <a:gd name="T39" fmla="*/ 252 h 276"/>
              <a:gd name="T40" fmla="*/ 295 w 360"/>
              <a:gd name="T41" fmla="*/ 252 h 276"/>
              <a:gd name="T42" fmla="*/ 295 w 360"/>
              <a:gd name="T43" fmla="*/ 260 h 276"/>
              <a:gd name="T44" fmla="*/ 312 w 360"/>
              <a:gd name="T45" fmla="*/ 276 h 276"/>
              <a:gd name="T46" fmla="*/ 332 w 360"/>
              <a:gd name="T47" fmla="*/ 276 h 276"/>
              <a:gd name="T48" fmla="*/ 349 w 360"/>
              <a:gd name="T49" fmla="*/ 260 h 276"/>
              <a:gd name="T50" fmla="*/ 349 w 360"/>
              <a:gd name="T51" fmla="*/ 252 h 276"/>
              <a:gd name="T52" fmla="*/ 283 w 360"/>
              <a:gd name="T53" fmla="*/ 174 h 276"/>
              <a:gd name="T54" fmla="*/ 297 w 360"/>
              <a:gd name="T55" fmla="*/ 160 h 276"/>
              <a:gd name="T56" fmla="*/ 283 w 360"/>
              <a:gd name="T57" fmla="*/ 145 h 276"/>
              <a:gd name="T58" fmla="*/ 268 w 360"/>
              <a:gd name="T59" fmla="*/ 160 h 276"/>
              <a:gd name="T60" fmla="*/ 283 w 360"/>
              <a:gd name="T61" fmla="*/ 174 h 276"/>
              <a:gd name="T62" fmla="*/ 245 w 360"/>
              <a:gd name="T63" fmla="*/ 252 h 276"/>
              <a:gd name="T64" fmla="*/ 245 w 360"/>
              <a:gd name="T65" fmla="*/ 222 h 276"/>
              <a:gd name="T66" fmla="*/ 229 w 360"/>
              <a:gd name="T67" fmla="*/ 197 h 276"/>
              <a:gd name="T68" fmla="*/ 133 w 360"/>
              <a:gd name="T69" fmla="*/ 197 h 276"/>
              <a:gd name="T70" fmla="*/ 117 w 360"/>
              <a:gd name="T71" fmla="*/ 222 h 276"/>
              <a:gd name="T72" fmla="*/ 117 w 360"/>
              <a:gd name="T73" fmla="*/ 252 h 276"/>
              <a:gd name="T74" fmla="*/ 0 w 360"/>
              <a:gd name="T75" fmla="*/ 75 h 276"/>
              <a:gd name="T76" fmla="*/ 16 w 360"/>
              <a:gd name="T77" fmla="*/ 75 h 276"/>
              <a:gd name="T78" fmla="*/ 32 w 360"/>
              <a:gd name="T79" fmla="*/ 96 h 276"/>
              <a:gd name="T80" fmla="*/ 330 w 360"/>
              <a:gd name="T81" fmla="*/ 96 h 276"/>
              <a:gd name="T82" fmla="*/ 345 w 360"/>
              <a:gd name="T83" fmla="*/ 75 h 276"/>
              <a:gd name="T84" fmla="*/ 360 w 360"/>
              <a:gd name="T85" fmla="*/ 75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0" h="276">
                <a:moveTo>
                  <a:pt x="349" y="148"/>
                </a:moveTo>
                <a:cubicBezTo>
                  <a:pt x="349" y="252"/>
                  <a:pt x="349" y="252"/>
                  <a:pt x="349" y="252"/>
                </a:cubicBezTo>
                <a:cubicBezTo>
                  <a:pt x="14" y="252"/>
                  <a:pt x="14" y="252"/>
                  <a:pt x="14" y="252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51" y="43"/>
                  <a:pt x="51" y="43"/>
                  <a:pt x="51" y="43"/>
                </a:cubicBezTo>
                <a:cubicBezTo>
                  <a:pt x="59" y="19"/>
                  <a:pt x="70" y="0"/>
                  <a:pt x="94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292" y="0"/>
                  <a:pt x="304" y="19"/>
                  <a:pt x="311" y="43"/>
                </a:cubicBezTo>
                <a:lnTo>
                  <a:pt x="349" y="148"/>
                </a:lnTo>
                <a:close/>
                <a:moveTo>
                  <a:pt x="77" y="174"/>
                </a:moveTo>
                <a:cubicBezTo>
                  <a:pt x="85" y="174"/>
                  <a:pt x="91" y="167"/>
                  <a:pt x="91" y="160"/>
                </a:cubicBezTo>
                <a:cubicBezTo>
                  <a:pt x="91" y="152"/>
                  <a:pt x="85" y="145"/>
                  <a:pt x="77" y="145"/>
                </a:cubicBezTo>
                <a:cubicBezTo>
                  <a:pt x="69" y="145"/>
                  <a:pt x="63" y="152"/>
                  <a:pt x="63" y="160"/>
                </a:cubicBezTo>
                <a:cubicBezTo>
                  <a:pt x="63" y="167"/>
                  <a:pt x="69" y="174"/>
                  <a:pt x="77" y="174"/>
                </a:cubicBezTo>
                <a:close/>
                <a:moveTo>
                  <a:pt x="14" y="252"/>
                </a:moveTo>
                <a:cubicBezTo>
                  <a:pt x="14" y="260"/>
                  <a:pt x="14" y="260"/>
                  <a:pt x="14" y="260"/>
                </a:cubicBezTo>
                <a:cubicBezTo>
                  <a:pt x="14" y="269"/>
                  <a:pt x="21" y="276"/>
                  <a:pt x="30" y="276"/>
                </a:cubicBezTo>
                <a:cubicBezTo>
                  <a:pt x="50" y="276"/>
                  <a:pt x="50" y="276"/>
                  <a:pt x="50" y="276"/>
                </a:cubicBezTo>
                <a:cubicBezTo>
                  <a:pt x="59" y="276"/>
                  <a:pt x="67" y="269"/>
                  <a:pt x="67" y="260"/>
                </a:cubicBezTo>
                <a:cubicBezTo>
                  <a:pt x="67" y="252"/>
                  <a:pt x="67" y="252"/>
                  <a:pt x="67" y="252"/>
                </a:cubicBezTo>
                <a:moveTo>
                  <a:pt x="295" y="252"/>
                </a:moveTo>
                <a:cubicBezTo>
                  <a:pt x="295" y="260"/>
                  <a:pt x="295" y="260"/>
                  <a:pt x="295" y="260"/>
                </a:cubicBezTo>
                <a:cubicBezTo>
                  <a:pt x="295" y="269"/>
                  <a:pt x="303" y="276"/>
                  <a:pt x="312" y="276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41" y="276"/>
                  <a:pt x="349" y="269"/>
                  <a:pt x="349" y="260"/>
                </a:cubicBezTo>
                <a:cubicBezTo>
                  <a:pt x="349" y="252"/>
                  <a:pt x="349" y="252"/>
                  <a:pt x="349" y="252"/>
                </a:cubicBezTo>
                <a:moveTo>
                  <a:pt x="283" y="174"/>
                </a:moveTo>
                <a:cubicBezTo>
                  <a:pt x="290" y="174"/>
                  <a:pt x="297" y="167"/>
                  <a:pt x="297" y="160"/>
                </a:cubicBezTo>
                <a:cubicBezTo>
                  <a:pt x="297" y="152"/>
                  <a:pt x="290" y="145"/>
                  <a:pt x="283" y="145"/>
                </a:cubicBezTo>
                <a:cubicBezTo>
                  <a:pt x="275" y="145"/>
                  <a:pt x="268" y="152"/>
                  <a:pt x="268" y="160"/>
                </a:cubicBezTo>
                <a:cubicBezTo>
                  <a:pt x="268" y="167"/>
                  <a:pt x="275" y="174"/>
                  <a:pt x="283" y="174"/>
                </a:cubicBezTo>
                <a:close/>
                <a:moveTo>
                  <a:pt x="245" y="252"/>
                </a:moveTo>
                <a:cubicBezTo>
                  <a:pt x="245" y="222"/>
                  <a:pt x="245" y="222"/>
                  <a:pt x="245" y="222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17" y="222"/>
                  <a:pt x="117" y="222"/>
                  <a:pt x="117" y="222"/>
                </a:cubicBezTo>
                <a:cubicBezTo>
                  <a:pt x="117" y="252"/>
                  <a:pt x="117" y="252"/>
                  <a:pt x="117" y="252"/>
                </a:cubicBezTo>
                <a:moveTo>
                  <a:pt x="0" y="75"/>
                </a:moveTo>
                <a:cubicBezTo>
                  <a:pt x="16" y="75"/>
                  <a:pt x="16" y="75"/>
                  <a:pt x="16" y="75"/>
                </a:cubicBezTo>
                <a:cubicBezTo>
                  <a:pt x="32" y="96"/>
                  <a:pt x="32" y="96"/>
                  <a:pt x="32" y="96"/>
                </a:cubicBezTo>
                <a:cubicBezTo>
                  <a:pt x="330" y="96"/>
                  <a:pt x="330" y="96"/>
                  <a:pt x="330" y="96"/>
                </a:cubicBezTo>
                <a:cubicBezTo>
                  <a:pt x="345" y="75"/>
                  <a:pt x="345" y="75"/>
                  <a:pt x="345" y="75"/>
                </a:cubicBezTo>
                <a:cubicBezTo>
                  <a:pt x="360" y="75"/>
                  <a:pt x="360" y="75"/>
                  <a:pt x="360" y="75"/>
                </a:cubicBezTo>
              </a:path>
            </a:pathLst>
          </a:custGeom>
          <a:solidFill>
            <a:srgbClr val="E6E6E6"/>
          </a:solidFill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1103" tIns="30552" rIns="61103" bIns="3055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23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DF9444A-9336-460C-A836-C3AF68C867E0}"/>
              </a:ext>
            </a:extLst>
          </p:cNvPr>
          <p:cNvSpPr/>
          <p:nvPr/>
        </p:nvSpPr>
        <p:spPr bwMode="auto">
          <a:xfrm rot="5400000">
            <a:off x="7834127" y="5544833"/>
            <a:ext cx="192563" cy="305943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eye_2">
            <a:extLst>
              <a:ext uri="{FF2B5EF4-FFF2-40B4-BE49-F238E27FC236}">
                <a16:creationId xmlns:a16="http://schemas.microsoft.com/office/drawing/2014/main" id="{8D52ACB2-1722-4D42-8EA2-0D2FDC7D0D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0488" y="5599498"/>
            <a:ext cx="348284" cy="193245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solidFill>
            <a:srgbClr val="E6E6E6"/>
          </a:solidFill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61103" tIns="30552" rIns="61103" bIns="3055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23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3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BC782BA-3D6E-47B2-84FB-A983B4E753C4}"/>
              </a:ext>
            </a:extLst>
          </p:cNvPr>
          <p:cNvSpPr/>
          <p:nvPr/>
        </p:nvSpPr>
        <p:spPr bwMode="auto">
          <a:xfrm>
            <a:off x="8609387" y="5483198"/>
            <a:ext cx="353239" cy="392798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0" name="Group 4">
            <a:extLst>
              <a:ext uri="{FF2B5EF4-FFF2-40B4-BE49-F238E27FC236}">
                <a16:creationId xmlns:a16="http://schemas.microsoft.com/office/drawing/2014/main" id="{D8128416-0AD1-4F21-8E0C-FE6D684218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19762" y="5557677"/>
            <a:ext cx="408667" cy="251486"/>
            <a:chOff x="5597" y="3096"/>
            <a:chExt cx="546" cy="336"/>
          </a:xfrm>
          <a:solidFill>
            <a:srgbClr val="E6E6E6"/>
          </a:soli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73802CE3-4FC4-4DF9-A22D-B6A36EBF2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" y="3096"/>
              <a:ext cx="169" cy="336"/>
            </a:xfrm>
            <a:prstGeom prst="rect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E48E6A88-CA43-4581-A1B4-956076209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3337"/>
              <a:ext cx="80" cy="95"/>
            </a:xfrm>
            <a:custGeom>
              <a:avLst/>
              <a:gdLst>
                <a:gd name="T0" fmla="*/ 80 w 80"/>
                <a:gd name="T1" fmla="*/ 0 h 95"/>
                <a:gd name="T2" fmla="*/ 80 w 80"/>
                <a:gd name="T3" fmla="*/ 26 h 95"/>
                <a:gd name="T4" fmla="*/ 0 w 80"/>
                <a:gd name="T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5">
                  <a:moveTo>
                    <a:pt x="80" y="0"/>
                  </a:moveTo>
                  <a:lnTo>
                    <a:pt x="80" y="26"/>
                  </a:lnTo>
                  <a:lnTo>
                    <a:pt x="0" y="95"/>
                  </a:ln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E37DE22-F254-41CB-ADCF-8CC497F78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3096"/>
              <a:ext cx="80" cy="96"/>
            </a:xfrm>
            <a:custGeom>
              <a:avLst/>
              <a:gdLst>
                <a:gd name="T0" fmla="*/ 0 w 80"/>
                <a:gd name="T1" fmla="*/ 0 h 96"/>
                <a:gd name="T2" fmla="*/ 80 w 80"/>
                <a:gd name="T3" fmla="*/ 74 h 96"/>
                <a:gd name="T4" fmla="*/ 80 w 80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6">
                  <a:moveTo>
                    <a:pt x="0" y="0"/>
                  </a:moveTo>
                  <a:lnTo>
                    <a:pt x="80" y="74"/>
                  </a:lnTo>
                  <a:lnTo>
                    <a:pt x="80" y="96"/>
                  </a:ln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4" name="Line 8">
              <a:extLst>
                <a:ext uri="{FF2B5EF4-FFF2-40B4-BE49-F238E27FC236}">
                  <a16:creationId xmlns:a16="http://schemas.microsoft.com/office/drawing/2014/main" id="{2B351D38-7B7A-4CC1-A7BC-747A05588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7" y="320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5" name="Line 9">
              <a:extLst>
                <a:ext uri="{FF2B5EF4-FFF2-40B4-BE49-F238E27FC236}">
                  <a16:creationId xmlns:a16="http://schemas.microsoft.com/office/drawing/2014/main" id="{267BDD4E-B6A6-44E1-9783-BB53DD08A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7" y="332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6" name="Rectangle 10">
              <a:extLst>
                <a:ext uri="{FF2B5EF4-FFF2-40B4-BE49-F238E27FC236}">
                  <a16:creationId xmlns:a16="http://schemas.microsoft.com/office/drawing/2014/main" id="{77764ED2-1EA0-4851-A155-2DD8EDD44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" y="3096"/>
              <a:ext cx="169" cy="336"/>
            </a:xfrm>
            <a:prstGeom prst="rect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F215AD96-1A3E-4889-BF80-7CF16274D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" y="3336"/>
              <a:ext cx="80" cy="96"/>
            </a:xfrm>
            <a:custGeom>
              <a:avLst/>
              <a:gdLst>
                <a:gd name="T0" fmla="*/ 0 w 80"/>
                <a:gd name="T1" fmla="*/ 0 h 96"/>
                <a:gd name="T2" fmla="*/ 0 w 80"/>
                <a:gd name="T3" fmla="*/ 27 h 96"/>
                <a:gd name="T4" fmla="*/ 80 w 80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6">
                  <a:moveTo>
                    <a:pt x="0" y="0"/>
                  </a:moveTo>
                  <a:lnTo>
                    <a:pt x="0" y="27"/>
                  </a:lnTo>
                  <a:lnTo>
                    <a:pt x="80" y="96"/>
                  </a:ln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BD47100A-1826-4913-8C59-4532FAE1E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" y="3096"/>
              <a:ext cx="80" cy="94"/>
            </a:xfrm>
            <a:custGeom>
              <a:avLst/>
              <a:gdLst>
                <a:gd name="T0" fmla="*/ 80 w 80"/>
                <a:gd name="T1" fmla="*/ 0 h 94"/>
                <a:gd name="T2" fmla="*/ 0 w 80"/>
                <a:gd name="T3" fmla="*/ 74 h 94"/>
                <a:gd name="T4" fmla="*/ 0 w 80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4">
                  <a:moveTo>
                    <a:pt x="80" y="0"/>
                  </a:moveTo>
                  <a:lnTo>
                    <a:pt x="0" y="74"/>
                  </a:lnTo>
                  <a:lnTo>
                    <a:pt x="0" y="94"/>
                  </a:lnTo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9" name="Line 13">
              <a:extLst>
                <a:ext uri="{FF2B5EF4-FFF2-40B4-BE49-F238E27FC236}">
                  <a16:creationId xmlns:a16="http://schemas.microsoft.com/office/drawing/2014/main" id="{05140FA8-2CB3-406C-8CD8-798381E6D4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4" y="320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0" name="Line 14">
              <a:extLst>
                <a:ext uri="{FF2B5EF4-FFF2-40B4-BE49-F238E27FC236}">
                  <a16:creationId xmlns:a16="http://schemas.microsoft.com/office/drawing/2014/main" id="{36C18AB4-7E19-4CBA-8FCC-1D8705FDDD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4" y="332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D2663EDA-92B5-456C-972E-308C70BC1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7" y="3207"/>
              <a:ext cx="146" cy="47"/>
            </a:xfrm>
            <a:custGeom>
              <a:avLst/>
              <a:gdLst>
                <a:gd name="T0" fmla="*/ 0 w 196"/>
                <a:gd name="T1" fmla="*/ 0 h 63"/>
                <a:gd name="T2" fmla="*/ 0 w 196"/>
                <a:gd name="T3" fmla="*/ 63 h 63"/>
                <a:gd name="T4" fmla="*/ 118 w 196"/>
                <a:gd name="T5" fmla="*/ 0 h 63"/>
                <a:gd name="T6" fmla="*/ 118 w 196"/>
                <a:gd name="T7" fmla="*/ 63 h 63"/>
                <a:gd name="T8" fmla="*/ 79 w 196"/>
                <a:gd name="T9" fmla="*/ 42 h 63"/>
                <a:gd name="T10" fmla="*/ 79 w 196"/>
                <a:gd name="T11" fmla="*/ 20 h 63"/>
                <a:gd name="T12" fmla="*/ 59 w 196"/>
                <a:gd name="T13" fmla="*/ 0 h 63"/>
                <a:gd name="T14" fmla="*/ 59 w 196"/>
                <a:gd name="T15" fmla="*/ 0 h 63"/>
                <a:gd name="T16" fmla="*/ 38 w 196"/>
                <a:gd name="T17" fmla="*/ 20 h 63"/>
                <a:gd name="T18" fmla="*/ 38 w 196"/>
                <a:gd name="T19" fmla="*/ 42 h 63"/>
                <a:gd name="T20" fmla="*/ 59 w 196"/>
                <a:gd name="T21" fmla="*/ 63 h 63"/>
                <a:gd name="T22" fmla="*/ 59 w 196"/>
                <a:gd name="T23" fmla="*/ 63 h 63"/>
                <a:gd name="T24" fmla="*/ 79 w 196"/>
                <a:gd name="T25" fmla="*/ 42 h 63"/>
                <a:gd name="T26" fmla="*/ 196 w 196"/>
                <a:gd name="T27" fmla="*/ 42 h 63"/>
                <a:gd name="T28" fmla="*/ 196 w 196"/>
                <a:gd name="T29" fmla="*/ 20 h 63"/>
                <a:gd name="T30" fmla="*/ 175 w 196"/>
                <a:gd name="T31" fmla="*/ 0 h 63"/>
                <a:gd name="T32" fmla="*/ 175 w 196"/>
                <a:gd name="T33" fmla="*/ 0 h 63"/>
                <a:gd name="T34" fmla="*/ 156 w 196"/>
                <a:gd name="T35" fmla="*/ 20 h 63"/>
                <a:gd name="T36" fmla="*/ 156 w 196"/>
                <a:gd name="T37" fmla="*/ 42 h 63"/>
                <a:gd name="T38" fmla="*/ 175 w 196"/>
                <a:gd name="T39" fmla="*/ 63 h 63"/>
                <a:gd name="T40" fmla="*/ 175 w 196"/>
                <a:gd name="T41" fmla="*/ 63 h 63"/>
                <a:gd name="T42" fmla="*/ 196 w 196"/>
                <a:gd name="T43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63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moveTo>
                    <a:pt x="118" y="0"/>
                  </a:moveTo>
                  <a:cubicBezTo>
                    <a:pt x="118" y="63"/>
                    <a:pt x="118" y="63"/>
                    <a:pt x="118" y="63"/>
                  </a:cubicBezTo>
                  <a:moveTo>
                    <a:pt x="79" y="4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54"/>
                    <a:pt x="47" y="63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70" y="63"/>
                    <a:pt x="79" y="54"/>
                    <a:pt x="79" y="42"/>
                  </a:cubicBezTo>
                  <a:close/>
                  <a:moveTo>
                    <a:pt x="196" y="42"/>
                  </a:moveTo>
                  <a:cubicBezTo>
                    <a:pt x="196" y="20"/>
                    <a:pt x="196" y="20"/>
                    <a:pt x="196" y="20"/>
                  </a:cubicBezTo>
                  <a:cubicBezTo>
                    <a:pt x="196" y="9"/>
                    <a:pt x="18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5" y="0"/>
                    <a:pt x="156" y="9"/>
                    <a:pt x="156" y="20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6" y="54"/>
                    <a:pt x="16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87" y="63"/>
                    <a:pt x="196" y="54"/>
                    <a:pt x="196" y="42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B05223AE-0849-4B6F-BE69-DD8268650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7" y="3278"/>
              <a:ext cx="146" cy="48"/>
            </a:xfrm>
            <a:custGeom>
              <a:avLst/>
              <a:gdLst>
                <a:gd name="T0" fmla="*/ 196 w 196"/>
                <a:gd name="T1" fmla="*/ 64 h 64"/>
                <a:gd name="T2" fmla="*/ 196 w 196"/>
                <a:gd name="T3" fmla="*/ 0 h 64"/>
                <a:gd name="T4" fmla="*/ 79 w 196"/>
                <a:gd name="T5" fmla="*/ 64 h 64"/>
                <a:gd name="T6" fmla="*/ 79 w 196"/>
                <a:gd name="T7" fmla="*/ 0 h 64"/>
                <a:gd name="T8" fmla="*/ 118 w 196"/>
                <a:gd name="T9" fmla="*/ 43 h 64"/>
                <a:gd name="T10" fmla="*/ 138 w 196"/>
                <a:gd name="T11" fmla="*/ 64 h 64"/>
                <a:gd name="T12" fmla="*/ 138 w 196"/>
                <a:gd name="T13" fmla="*/ 64 h 64"/>
                <a:gd name="T14" fmla="*/ 158 w 196"/>
                <a:gd name="T15" fmla="*/ 43 h 64"/>
                <a:gd name="T16" fmla="*/ 158 w 196"/>
                <a:gd name="T17" fmla="*/ 21 h 64"/>
                <a:gd name="T18" fmla="*/ 138 w 196"/>
                <a:gd name="T19" fmla="*/ 0 h 64"/>
                <a:gd name="T20" fmla="*/ 138 w 196"/>
                <a:gd name="T21" fmla="*/ 0 h 64"/>
                <a:gd name="T22" fmla="*/ 118 w 196"/>
                <a:gd name="T23" fmla="*/ 21 h 64"/>
                <a:gd name="T24" fmla="*/ 118 w 196"/>
                <a:gd name="T25" fmla="*/ 43 h 64"/>
                <a:gd name="T26" fmla="*/ 0 w 196"/>
                <a:gd name="T27" fmla="*/ 43 h 64"/>
                <a:gd name="T28" fmla="*/ 20 w 196"/>
                <a:gd name="T29" fmla="*/ 64 h 64"/>
                <a:gd name="T30" fmla="*/ 20 w 196"/>
                <a:gd name="T31" fmla="*/ 64 h 64"/>
                <a:gd name="T32" fmla="*/ 41 w 196"/>
                <a:gd name="T33" fmla="*/ 43 h 64"/>
                <a:gd name="T34" fmla="*/ 41 w 196"/>
                <a:gd name="T35" fmla="*/ 21 h 64"/>
                <a:gd name="T36" fmla="*/ 20 w 196"/>
                <a:gd name="T37" fmla="*/ 0 h 64"/>
                <a:gd name="T38" fmla="*/ 20 w 196"/>
                <a:gd name="T39" fmla="*/ 0 h 64"/>
                <a:gd name="T40" fmla="*/ 0 w 196"/>
                <a:gd name="T41" fmla="*/ 21 h 64"/>
                <a:gd name="T42" fmla="*/ 0 w 196"/>
                <a:gd name="T43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64">
                  <a:moveTo>
                    <a:pt x="196" y="64"/>
                  </a:moveTo>
                  <a:cubicBezTo>
                    <a:pt x="196" y="64"/>
                    <a:pt x="196" y="64"/>
                    <a:pt x="196" y="0"/>
                  </a:cubicBezTo>
                  <a:moveTo>
                    <a:pt x="79" y="64"/>
                  </a:moveTo>
                  <a:cubicBezTo>
                    <a:pt x="79" y="64"/>
                    <a:pt x="79" y="64"/>
                    <a:pt x="79" y="0"/>
                  </a:cubicBezTo>
                  <a:moveTo>
                    <a:pt x="118" y="43"/>
                  </a:moveTo>
                  <a:cubicBezTo>
                    <a:pt x="118" y="54"/>
                    <a:pt x="127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9" y="64"/>
                    <a:pt x="158" y="54"/>
                    <a:pt x="158" y="43"/>
                  </a:cubicBezTo>
                  <a:cubicBezTo>
                    <a:pt x="158" y="43"/>
                    <a:pt x="158" y="43"/>
                    <a:pt x="158" y="21"/>
                  </a:cubicBezTo>
                  <a:cubicBezTo>
                    <a:pt x="158" y="9"/>
                    <a:pt x="149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7" y="0"/>
                    <a:pt x="118" y="9"/>
                    <a:pt x="118" y="21"/>
                  </a:cubicBezTo>
                  <a:cubicBezTo>
                    <a:pt x="118" y="21"/>
                    <a:pt x="118" y="21"/>
                    <a:pt x="118" y="43"/>
                  </a:cubicBezTo>
                  <a:close/>
                  <a:moveTo>
                    <a:pt x="0" y="43"/>
                  </a:moveTo>
                  <a:cubicBezTo>
                    <a:pt x="0" y="54"/>
                    <a:pt x="10" y="64"/>
                    <a:pt x="20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4"/>
                    <a:pt x="41" y="54"/>
                    <a:pt x="41" y="43"/>
                  </a:cubicBezTo>
                  <a:cubicBezTo>
                    <a:pt x="41" y="43"/>
                    <a:pt x="41" y="43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1"/>
                    <a:pt x="0" y="21"/>
                    <a:pt x="0" y="43"/>
                  </a:cubicBezTo>
                  <a:close/>
                </a:path>
              </a:pathLst>
            </a:custGeom>
            <a:grp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1103" tIns="30552" rIns="61103" bIns="30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232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B540014E-0E25-4CA6-95D3-DBCBB5CB05C3}"/>
              </a:ext>
            </a:extLst>
          </p:cNvPr>
          <p:cNvSpPr txBox="1"/>
          <p:nvPr/>
        </p:nvSpPr>
        <p:spPr>
          <a:xfrm>
            <a:off x="2698946" y="2048492"/>
            <a:ext cx="13714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3964">
                      <a:schemeClr val="tx1"/>
                    </a:gs>
                    <a:gs pos="48205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 &amp; deploy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C10D2D3-16B1-4C7B-BCCC-F94CFBD963F1}"/>
              </a:ext>
            </a:extLst>
          </p:cNvPr>
          <p:cNvSpPr txBox="1"/>
          <p:nvPr/>
        </p:nvSpPr>
        <p:spPr>
          <a:xfrm>
            <a:off x="8132011" y="2048492"/>
            <a:ext cx="13714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3964">
                      <a:schemeClr val="tx1"/>
                    </a:gs>
                    <a:gs pos="48205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 &amp; deploy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E4895F3-2525-45E5-BF64-DE35D68FB2F3}"/>
              </a:ext>
            </a:extLst>
          </p:cNvPr>
          <p:cNvSpPr txBox="1"/>
          <p:nvPr/>
        </p:nvSpPr>
        <p:spPr>
          <a:xfrm>
            <a:off x="5766583" y="6047321"/>
            <a:ext cx="6588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3964">
                      <a:schemeClr val="tx1"/>
                    </a:gs>
                    <a:gs pos="48205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35AE2E4-1EA9-444D-B24A-E259F6B0494D}"/>
              </a:ext>
            </a:extLst>
          </p:cNvPr>
          <p:cNvSpPr/>
          <p:nvPr/>
        </p:nvSpPr>
        <p:spPr>
          <a:xfrm>
            <a:off x="4016766" y="3558615"/>
            <a:ext cx="41584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Track models in production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Capture model telemetry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8288">
                      <a:schemeClr val="tx1"/>
                    </a:gs>
                    <a:gs pos="7747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Retrain models automatically</a:t>
            </a:r>
          </a:p>
        </p:txBody>
      </p:sp>
      <p:sp>
        <p:nvSpPr>
          <p:cNvPr id="167" name="Freeform 25">
            <a:extLst>
              <a:ext uri="{FF2B5EF4-FFF2-40B4-BE49-F238E27FC236}">
                <a16:creationId xmlns:a16="http://schemas.microsoft.com/office/drawing/2014/main" id="{14506CE2-6245-4166-A3AD-A8BD39A05F3B}"/>
              </a:ext>
            </a:extLst>
          </p:cNvPr>
          <p:cNvSpPr>
            <a:spLocks noEditPoints="1"/>
          </p:cNvSpPr>
          <p:nvPr/>
        </p:nvSpPr>
        <p:spPr bwMode="auto">
          <a:xfrm>
            <a:off x="5909129" y="5500836"/>
            <a:ext cx="373743" cy="365168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CC9A80E-6152-4B17-8556-3A192B2E0754}"/>
              </a:ext>
            </a:extLst>
          </p:cNvPr>
          <p:cNvGrpSpPr/>
          <p:nvPr/>
        </p:nvGrpSpPr>
        <p:grpSpPr>
          <a:xfrm>
            <a:off x="8414170" y="2480470"/>
            <a:ext cx="843074" cy="687295"/>
            <a:chOff x="967154" y="1481463"/>
            <a:chExt cx="5331069" cy="4214949"/>
          </a:xfrm>
          <a:solidFill>
            <a:srgbClr val="E6E6E6"/>
          </a:solidFill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86CC6F2-DCEC-48A6-A3EC-165DFDEF3AFF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22225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33E4909-C067-412C-A78F-CFA1B796CF68}"/>
                </a:ext>
              </a:extLst>
            </p:cNvPr>
            <p:cNvSpPr/>
            <p:nvPr/>
          </p:nvSpPr>
          <p:spPr bwMode="auto">
            <a:xfrm>
              <a:off x="3301091" y="1481463"/>
              <a:ext cx="2666749" cy="4214949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22225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4CCC14D-F002-430F-80D4-F3893A342D96}"/>
                </a:ext>
              </a:extLst>
            </p:cNvPr>
            <p:cNvSpPr/>
            <p:nvPr/>
          </p:nvSpPr>
          <p:spPr bwMode="auto">
            <a:xfrm>
              <a:off x="4427764" y="4700958"/>
              <a:ext cx="647703" cy="995454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22225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81DA4E2-2C95-4EF4-B49B-7EC2202B1BE1}"/>
                </a:ext>
              </a:extLst>
            </p:cNvPr>
            <p:cNvSpPr/>
            <p:nvPr/>
          </p:nvSpPr>
          <p:spPr bwMode="auto">
            <a:xfrm>
              <a:off x="1286611" y="2696307"/>
              <a:ext cx="2793020" cy="3000105"/>
            </a:xfrm>
            <a:prstGeom prst="rect">
              <a:avLst/>
            </a:prstGeom>
            <a:grpFill/>
            <a:ln w="22225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8D23293-37C1-490D-B3C0-7DF5DBEB7BAF}"/>
                </a:ext>
              </a:extLst>
            </p:cNvPr>
            <p:cNvSpPr/>
            <p:nvPr/>
          </p:nvSpPr>
          <p:spPr bwMode="auto">
            <a:xfrm>
              <a:off x="2225922" y="4700952"/>
              <a:ext cx="914397" cy="995460"/>
            </a:xfrm>
            <a:prstGeom prst="rect">
              <a:avLst/>
            </a:prstGeom>
            <a:grpFill/>
            <a:ln w="22225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4" name="Freeform 128">
            <a:extLst>
              <a:ext uri="{FF2B5EF4-FFF2-40B4-BE49-F238E27FC236}">
                <a16:creationId xmlns:a16="http://schemas.microsoft.com/office/drawing/2014/main" id="{F4B36813-E1BE-483B-8C0D-BAB383272863}"/>
              </a:ext>
            </a:extLst>
          </p:cNvPr>
          <p:cNvSpPr>
            <a:spLocks noChangeAspect="1"/>
          </p:cNvSpPr>
          <p:nvPr/>
        </p:nvSpPr>
        <p:spPr bwMode="auto">
          <a:xfrm>
            <a:off x="2777042" y="2481217"/>
            <a:ext cx="1226321" cy="686548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rgbClr val="E6E6E6"/>
          </a:solidFill>
          <a:ln w="22225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0D6E80DE-2CFF-4D89-89DE-A009502F07D0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C63E94E-B4E1-4B8B-8D0E-64E7D7254A57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6AD0B55-BCE3-4783-8217-478445CC14D8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0A93817-52E7-4992-B568-2E8B9E71F265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C69FB5E-9994-47F4-B623-32FC65CB9F6F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A3C4E-B4F2-465C-8981-CFA57BA7DE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81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4FD6702F-090D-4013-BBA5-063CCF7B41B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ED82ECE-2D0D-45A9-A69C-E7B53A9DC599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F0A1F67-1094-4370-BED2-C648BC2165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0A3B30DE-B0C8-475D-9315-C42406C4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4D2D8F9-F192-43A0-85BF-3BE2AEA87DCD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D813F12-B610-48CD-9E5C-72F61960E5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87" name="Graphic 186">
              <a:extLst>
                <a:ext uri="{FF2B5EF4-FFF2-40B4-BE49-F238E27FC236}">
                  <a16:creationId xmlns:a16="http://schemas.microsoft.com/office/drawing/2014/main" id="{600EB128-A109-4D65-B016-0FC2D5719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26053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1 1.11111E-6 L 0.4194 1.11111E-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2.29167E-6 0.3824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2.29167E-6 0.38241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9167E-6 1.85185E-6 L -0.00026 0.3912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29167E-6 1.85185E-6 L -2.29167E-6 0.38241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95833E-6 -1.48148E-6 L 0.07969 -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2.70833E-6 -1.48148E-6 L -0.07058 -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2.29167E-6 1.85185E-6 L -0.00026 0.3912 " pathEditMode="relative" rAng="0" ptsTypes="AA">
                                      <p:cBhvr>
                                        <p:cTn id="20" dur="2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2.29167E-6 1.85185E-6 L -0.00026 0.3912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3.95833E-6 -1.48148E-6 L 0.14844 -1.48148E-6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2.70833E-6 -1.48148E-6 L -0.14623 -1.48148E-6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1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-2.29167E-6 1.85185E-6 L -0.00026 0.3912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95833E-6 -1.48148E-6 L 0.22357 -1.48148E-6 " pathEditMode="relative" rAng="0" ptsTypes="AA">
                                      <p:cBhvr>
                                        <p:cTn id="30" dur="4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   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744EF4-E6E8-40DF-835D-4C6188370E33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554117-D6CC-4BC8-9FF4-489FA91CC782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C15067-0C3B-4760-AE20-E380EFAF76A1}"/>
              </a:ext>
            </a:extLst>
          </p:cNvPr>
          <p:cNvSpPr/>
          <p:nvPr/>
        </p:nvSpPr>
        <p:spPr bwMode="auto">
          <a:xfrm>
            <a:off x="-322802" y="3512285"/>
            <a:ext cx="12837604" cy="877455"/>
          </a:xfrm>
          <a:prstGeom prst="roundRect">
            <a:avLst>
              <a:gd name="adj" fmla="val 5000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1D3257-4A7F-482B-AFF9-36535E7A4B0E}"/>
              </a:ext>
            </a:extLst>
          </p:cNvPr>
          <p:cNvSpPr/>
          <p:nvPr/>
        </p:nvSpPr>
        <p:spPr bwMode="auto">
          <a:xfrm>
            <a:off x="6242050" y="1436688"/>
            <a:ext cx="5367338" cy="4832350"/>
          </a:xfrm>
          <a:prstGeom prst="rect">
            <a:avLst/>
          </a:prstGeom>
          <a:solidFill>
            <a:srgbClr val="0078D7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lnSpc>
                <a:spcPct val="90000"/>
              </a:lnSpc>
              <a:spcBef>
                <a:spcPts val="600"/>
              </a:spcBef>
            </a:pPr>
            <a:endParaRPr lang="en-US" sz="2000" kern="0" err="1">
              <a:noFill/>
              <a:latin typeface="Segoe UI Semiligh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2EF191-AB9E-4036-8FC9-04B100706918}"/>
              </a:ext>
            </a:extLst>
          </p:cNvPr>
          <p:cNvGrpSpPr/>
          <p:nvPr/>
        </p:nvGrpSpPr>
        <p:grpSpPr>
          <a:xfrm>
            <a:off x="588263" y="2608135"/>
            <a:ext cx="11021125" cy="762037"/>
            <a:chOff x="588263" y="2608135"/>
            <a:chExt cx="11021125" cy="7620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3C9828-B1AA-4808-8D73-B92E65C64C0A}"/>
                </a:ext>
              </a:extLst>
            </p:cNvPr>
            <p:cNvSpPr/>
            <p:nvPr/>
          </p:nvSpPr>
          <p:spPr bwMode="auto">
            <a:xfrm>
              <a:off x="588263" y="2639554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Popular frameworks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build advanced deep learning solutions 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AAD746-C6C9-440D-B4B3-8678AE4FB488}"/>
                </a:ext>
              </a:extLst>
            </p:cNvPr>
            <p:cNvGrpSpPr/>
            <p:nvPr/>
          </p:nvGrpSpPr>
          <p:grpSpPr>
            <a:xfrm>
              <a:off x="6242050" y="2608135"/>
              <a:ext cx="5367338" cy="762037"/>
              <a:chOff x="6242050" y="2608135"/>
              <a:chExt cx="5367338" cy="76203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6E57C9-9890-4B51-A423-673B6561EF7E}"/>
                  </a:ext>
                </a:extLst>
              </p:cNvPr>
              <p:cNvSpPr txBox="1"/>
              <p:nvPr/>
            </p:nvSpPr>
            <p:spPr>
              <a:xfrm>
                <a:off x="7586155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TensorFlow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33C86E-2DBC-44CF-AEBC-C4A290E6A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08666" y="2616330"/>
                <a:ext cx="290004" cy="31030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FD18617-471B-424D-B177-8ADFD15AD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47720" y="2624841"/>
                <a:ext cx="300104" cy="293283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BC86D4-A97A-46F1-9C66-9BC434D48C04}"/>
                  </a:ext>
                </a:extLst>
              </p:cNvPr>
              <p:cNvSpPr txBox="1"/>
              <p:nvPr/>
            </p:nvSpPr>
            <p:spPr>
              <a:xfrm>
                <a:off x="8930260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Keras</a:t>
                </a:r>
              </a:p>
            </p:txBody>
          </p:sp>
          <p:pic>
            <p:nvPicPr>
              <p:cNvPr id="44" name="Picture 28" descr="https://azurecomcdn.azureedge.net/cvt-ac80aa5765a8bbc401f8575a9a4ab433859699f4b8e1d0d7159ec4bfaa892f91/images/page/overview/ai-platform/pytorch.png">
                <a:extLst>
                  <a:ext uri="{FF2B5EF4-FFF2-40B4-BE49-F238E27FC236}">
                    <a16:creationId xmlns:a16="http://schemas.microsoft.com/office/drawing/2014/main" id="{B4B0076B-7E1D-4383-A970-8FA0FE0E35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7474" y="2610177"/>
                <a:ext cx="344176" cy="322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AD5748-9868-47C0-A93F-6B328F7B4E9D}"/>
                  </a:ext>
                </a:extLst>
              </p:cNvPr>
              <p:cNvSpPr txBox="1"/>
              <p:nvPr/>
            </p:nvSpPr>
            <p:spPr>
              <a:xfrm>
                <a:off x="6242050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Pytorch</a:t>
                </a:r>
              </a:p>
            </p:txBody>
          </p:sp>
          <p:pic>
            <p:nvPicPr>
              <p:cNvPr id="46" name="Picture 32">
                <a:extLst>
                  <a:ext uri="{FF2B5EF4-FFF2-40B4-BE49-F238E27FC236}">
                    <a16:creationId xmlns:a16="http://schemas.microsoft.com/office/drawing/2014/main" id="{A561A373-016F-4CDA-BBBA-B484DEB5E4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774512" y="2608135"/>
                <a:ext cx="334728" cy="326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0A92F1-893E-482C-9D7E-A186534D4ADE}"/>
                  </a:ext>
                </a:extLst>
              </p:cNvPr>
              <p:cNvSpPr txBox="1"/>
              <p:nvPr/>
            </p:nvSpPr>
            <p:spPr>
              <a:xfrm>
                <a:off x="10274364" y="3047007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Onnx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F3A773-0379-4902-AD2A-33C5EE9E8546}"/>
              </a:ext>
            </a:extLst>
          </p:cNvPr>
          <p:cNvGrpSpPr/>
          <p:nvPr/>
        </p:nvGrpSpPr>
        <p:grpSpPr>
          <a:xfrm>
            <a:off x="588263" y="3577167"/>
            <a:ext cx="11021125" cy="759747"/>
            <a:chOff x="588263" y="3577167"/>
            <a:chExt cx="11021125" cy="75974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496B16-C213-4132-A979-9DEA9A1C30A3}"/>
                </a:ext>
              </a:extLst>
            </p:cNvPr>
            <p:cNvGrpSpPr/>
            <p:nvPr/>
          </p:nvGrpSpPr>
          <p:grpSpPr>
            <a:xfrm>
              <a:off x="6242050" y="3577167"/>
              <a:ext cx="5367338" cy="759747"/>
              <a:chOff x="6242050" y="3577167"/>
              <a:chExt cx="5367338" cy="75974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DA07A92-1EAB-44A8-8FD6-B439535B1663}"/>
                  </a:ext>
                </a:extLst>
              </p:cNvPr>
              <p:cNvGrpSpPr/>
              <p:nvPr/>
            </p:nvGrpSpPr>
            <p:grpSpPr>
              <a:xfrm>
                <a:off x="6968313" y="3577167"/>
                <a:ext cx="339698" cy="318007"/>
                <a:chOff x="2378131" y="1581496"/>
                <a:chExt cx="552649" cy="614178"/>
              </a:xfrm>
              <a:noFill/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F09AFED-2537-4D13-ADD3-67F544653824}"/>
                    </a:ext>
                  </a:extLst>
                </p:cNvPr>
                <p:cNvSpPr/>
                <p:nvPr/>
              </p:nvSpPr>
              <p:spPr>
                <a:xfrm>
                  <a:off x="2379057" y="1581496"/>
                  <a:ext cx="551723" cy="311303"/>
                </a:xfrm>
                <a:custGeom>
                  <a:avLst/>
                  <a:gdLst>
                    <a:gd name="connsiteX0" fmla="*/ 52815 w 278466"/>
                    <a:gd name="connsiteY0" fmla="*/ 107833 h 157123"/>
                    <a:gd name="connsiteX1" fmla="*/ 108042 w 278466"/>
                    <a:gd name="connsiteY1" fmla="*/ 139569 h 157123"/>
                    <a:gd name="connsiteX2" fmla="*/ 139156 w 278466"/>
                    <a:gd name="connsiteY2" fmla="*/ 156526 h 157123"/>
                    <a:gd name="connsiteX3" fmla="*/ 171203 w 278466"/>
                    <a:gd name="connsiteY3" fmla="*/ 139413 h 157123"/>
                    <a:gd name="connsiteX4" fmla="*/ 217406 w 278466"/>
                    <a:gd name="connsiteY4" fmla="*/ 113278 h 157123"/>
                    <a:gd name="connsiteX5" fmla="*/ 271699 w 278466"/>
                    <a:gd name="connsiteY5" fmla="*/ 82009 h 157123"/>
                    <a:gd name="connsiteX6" fmla="*/ 277922 w 278466"/>
                    <a:gd name="connsiteY6" fmla="*/ 79519 h 157123"/>
                    <a:gd name="connsiteX7" fmla="*/ 275122 w 278466"/>
                    <a:gd name="connsiteY7" fmla="*/ 77186 h 157123"/>
                    <a:gd name="connsiteX8" fmla="*/ 196560 w 278466"/>
                    <a:gd name="connsiteY8" fmla="*/ 32382 h 157123"/>
                    <a:gd name="connsiteX9" fmla="*/ 144289 w 278466"/>
                    <a:gd name="connsiteY9" fmla="*/ 2825 h 157123"/>
                    <a:gd name="connsiteX10" fmla="*/ 134489 w 278466"/>
                    <a:gd name="connsiteY10" fmla="*/ 2669 h 157123"/>
                    <a:gd name="connsiteX11" fmla="*/ 71483 w 278466"/>
                    <a:gd name="connsiteY11" fmla="*/ 38605 h 157123"/>
                    <a:gd name="connsiteX12" fmla="*/ 5056 w 278466"/>
                    <a:gd name="connsiteY12" fmla="*/ 76097 h 157123"/>
                    <a:gd name="connsiteX13" fmla="*/ 1167 w 278466"/>
                    <a:gd name="connsiteY13" fmla="*/ 79364 h 157123"/>
                    <a:gd name="connsiteX14" fmla="*/ 21546 w 278466"/>
                    <a:gd name="connsiteY14" fmla="*/ 90098 h 157123"/>
                    <a:gd name="connsiteX15" fmla="*/ 33680 w 278466"/>
                    <a:gd name="connsiteY15" fmla="*/ 96787 h 157123"/>
                    <a:gd name="connsiteX16" fmla="*/ 52815 w 278466"/>
                    <a:gd name="connsiteY16" fmla="*/ 107833 h 15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8466" h="157123">
                      <a:moveTo>
                        <a:pt x="52815" y="107833"/>
                      </a:moveTo>
                      <a:cubicBezTo>
                        <a:pt x="70550" y="119500"/>
                        <a:pt x="89529" y="129146"/>
                        <a:pt x="108042" y="139569"/>
                      </a:cubicBezTo>
                      <a:cubicBezTo>
                        <a:pt x="118309" y="145325"/>
                        <a:pt x="128266" y="151703"/>
                        <a:pt x="139156" y="156526"/>
                      </a:cubicBezTo>
                      <a:cubicBezTo>
                        <a:pt x="150356" y="151859"/>
                        <a:pt x="160468" y="145169"/>
                        <a:pt x="171203" y="139413"/>
                      </a:cubicBezTo>
                      <a:cubicBezTo>
                        <a:pt x="186759" y="131012"/>
                        <a:pt x="202472" y="122767"/>
                        <a:pt x="217406" y="113278"/>
                      </a:cubicBezTo>
                      <a:cubicBezTo>
                        <a:pt x="235141" y="102077"/>
                        <a:pt x="253809" y="92898"/>
                        <a:pt x="271699" y="82009"/>
                      </a:cubicBezTo>
                      <a:cubicBezTo>
                        <a:pt x="273566" y="80764"/>
                        <a:pt x="275589" y="79364"/>
                        <a:pt x="277922" y="79519"/>
                      </a:cubicBezTo>
                      <a:cubicBezTo>
                        <a:pt x="277767" y="77808"/>
                        <a:pt x="276211" y="77653"/>
                        <a:pt x="275122" y="77186"/>
                      </a:cubicBezTo>
                      <a:cubicBezTo>
                        <a:pt x="249142" y="61940"/>
                        <a:pt x="222229" y="48250"/>
                        <a:pt x="196560" y="32382"/>
                      </a:cubicBezTo>
                      <a:cubicBezTo>
                        <a:pt x="179603" y="21804"/>
                        <a:pt x="161713" y="12781"/>
                        <a:pt x="144289" y="2825"/>
                      </a:cubicBezTo>
                      <a:cubicBezTo>
                        <a:pt x="140867" y="802"/>
                        <a:pt x="138067" y="491"/>
                        <a:pt x="134489" y="2669"/>
                      </a:cubicBezTo>
                      <a:cubicBezTo>
                        <a:pt x="113642" y="14803"/>
                        <a:pt x="92330" y="26004"/>
                        <a:pt x="71483" y="38605"/>
                      </a:cubicBezTo>
                      <a:cubicBezTo>
                        <a:pt x="49704" y="51828"/>
                        <a:pt x="27147" y="63652"/>
                        <a:pt x="5056" y="76097"/>
                      </a:cubicBezTo>
                      <a:cubicBezTo>
                        <a:pt x="3656" y="76875"/>
                        <a:pt x="1478" y="77030"/>
                        <a:pt x="1167" y="79364"/>
                      </a:cubicBezTo>
                      <a:cubicBezTo>
                        <a:pt x="8323" y="82320"/>
                        <a:pt x="14857" y="86209"/>
                        <a:pt x="21546" y="90098"/>
                      </a:cubicBezTo>
                      <a:cubicBezTo>
                        <a:pt x="25591" y="92432"/>
                        <a:pt x="29480" y="94765"/>
                        <a:pt x="33680" y="96787"/>
                      </a:cubicBezTo>
                      <a:cubicBezTo>
                        <a:pt x="40059" y="100210"/>
                        <a:pt x="46593" y="103788"/>
                        <a:pt x="52815" y="10783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10F312A-E803-466F-BB5E-ADEBE91DEF60}"/>
                    </a:ext>
                  </a:extLst>
                </p:cNvPr>
                <p:cNvSpPr/>
                <p:nvPr/>
              </p:nvSpPr>
              <p:spPr>
                <a:xfrm>
                  <a:off x="2378440" y="1887144"/>
                  <a:ext cx="551723" cy="209589"/>
                </a:xfrm>
                <a:custGeom>
                  <a:avLst/>
                  <a:gdLst>
                    <a:gd name="connsiteX0" fmla="*/ 113331 w 278466"/>
                    <a:gd name="connsiteY0" fmla="*/ 91241 h 105786"/>
                    <a:gd name="connsiteX1" fmla="*/ 139467 w 278466"/>
                    <a:gd name="connsiteY1" fmla="*/ 105864 h 105786"/>
                    <a:gd name="connsiteX2" fmla="*/ 203716 w 278466"/>
                    <a:gd name="connsiteY2" fmla="*/ 69928 h 105786"/>
                    <a:gd name="connsiteX3" fmla="*/ 256454 w 278466"/>
                    <a:gd name="connsiteY3" fmla="*/ 40525 h 105786"/>
                    <a:gd name="connsiteX4" fmla="*/ 277767 w 278466"/>
                    <a:gd name="connsiteY4" fmla="*/ 27769 h 105786"/>
                    <a:gd name="connsiteX5" fmla="*/ 273877 w 278466"/>
                    <a:gd name="connsiteY5" fmla="*/ 24969 h 105786"/>
                    <a:gd name="connsiteX6" fmla="*/ 231407 w 278466"/>
                    <a:gd name="connsiteY6" fmla="*/ 1167 h 105786"/>
                    <a:gd name="connsiteX7" fmla="*/ 195316 w 278466"/>
                    <a:gd name="connsiteY7" fmla="*/ 20924 h 105786"/>
                    <a:gd name="connsiteX8" fmla="*/ 143511 w 278466"/>
                    <a:gd name="connsiteY8" fmla="*/ 50948 h 105786"/>
                    <a:gd name="connsiteX9" fmla="*/ 142578 w 278466"/>
                    <a:gd name="connsiteY9" fmla="*/ 51415 h 105786"/>
                    <a:gd name="connsiteX10" fmla="*/ 139467 w 278466"/>
                    <a:gd name="connsiteY10" fmla="*/ 52504 h 105786"/>
                    <a:gd name="connsiteX11" fmla="*/ 98552 w 278466"/>
                    <a:gd name="connsiteY11" fmla="*/ 29169 h 105786"/>
                    <a:gd name="connsiteX12" fmla="*/ 50482 w 278466"/>
                    <a:gd name="connsiteY12" fmla="*/ 2256 h 105786"/>
                    <a:gd name="connsiteX13" fmla="*/ 47682 w 278466"/>
                    <a:gd name="connsiteY13" fmla="*/ 1322 h 105786"/>
                    <a:gd name="connsiteX14" fmla="*/ 4123 w 278466"/>
                    <a:gd name="connsiteY14" fmla="*/ 25746 h 105786"/>
                    <a:gd name="connsiteX15" fmla="*/ 1167 w 278466"/>
                    <a:gd name="connsiteY15" fmla="*/ 28080 h 105786"/>
                    <a:gd name="connsiteX16" fmla="*/ 29947 w 278466"/>
                    <a:gd name="connsiteY16" fmla="*/ 45037 h 105786"/>
                    <a:gd name="connsiteX17" fmla="*/ 59194 w 278466"/>
                    <a:gd name="connsiteY17" fmla="*/ 61216 h 105786"/>
                    <a:gd name="connsiteX18" fmla="*/ 113331 w 278466"/>
                    <a:gd name="connsiteY18" fmla="*/ 91241 h 105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466" h="105786">
                      <a:moveTo>
                        <a:pt x="113331" y="91241"/>
                      </a:moveTo>
                      <a:cubicBezTo>
                        <a:pt x="122043" y="96063"/>
                        <a:pt x="130755" y="101041"/>
                        <a:pt x="139467" y="105864"/>
                      </a:cubicBezTo>
                      <a:cubicBezTo>
                        <a:pt x="160935" y="93885"/>
                        <a:pt x="182248" y="81906"/>
                        <a:pt x="203716" y="69928"/>
                      </a:cubicBezTo>
                      <a:cubicBezTo>
                        <a:pt x="221295" y="60127"/>
                        <a:pt x="238875" y="50171"/>
                        <a:pt x="256454" y="40525"/>
                      </a:cubicBezTo>
                      <a:cubicBezTo>
                        <a:pt x="263766" y="36636"/>
                        <a:pt x="270455" y="31658"/>
                        <a:pt x="277767" y="27769"/>
                      </a:cubicBezTo>
                      <a:cubicBezTo>
                        <a:pt x="276833" y="26213"/>
                        <a:pt x="275122" y="25746"/>
                        <a:pt x="273877" y="24969"/>
                      </a:cubicBezTo>
                      <a:cubicBezTo>
                        <a:pt x="259721" y="17035"/>
                        <a:pt x="245564" y="9101"/>
                        <a:pt x="231407" y="1167"/>
                      </a:cubicBezTo>
                      <a:cubicBezTo>
                        <a:pt x="218962" y="7078"/>
                        <a:pt x="207294" y="14234"/>
                        <a:pt x="195316" y="20924"/>
                      </a:cubicBezTo>
                      <a:cubicBezTo>
                        <a:pt x="177892" y="30725"/>
                        <a:pt x="160780" y="40992"/>
                        <a:pt x="143511" y="50948"/>
                      </a:cubicBezTo>
                      <a:cubicBezTo>
                        <a:pt x="143200" y="51104"/>
                        <a:pt x="142889" y="51260"/>
                        <a:pt x="142578" y="51415"/>
                      </a:cubicBezTo>
                      <a:cubicBezTo>
                        <a:pt x="141645" y="51882"/>
                        <a:pt x="140556" y="52037"/>
                        <a:pt x="139467" y="52504"/>
                      </a:cubicBezTo>
                      <a:cubicBezTo>
                        <a:pt x="125621" y="45037"/>
                        <a:pt x="111931" y="37414"/>
                        <a:pt x="98552" y="29169"/>
                      </a:cubicBezTo>
                      <a:cubicBezTo>
                        <a:pt x="82996" y="19524"/>
                        <a:pt x="66661" y="11123"/>
                        <a:pt x="50482" y="2256"/>
                      </a:cubicBezTo>
                      <a:cubicBezTo>
                        <a:pt x="49704" y="1789"/>
                        <a:pt x="48615" y="1633"/>
                        <a:pt x="47682" y="1322"/>
                      </a:cubicBezTo>
                      <a:cubicBezTo>
                        <a:pt x="33214" y="9412"/>
                        <a:pt x="18590" y="17501"/>
                        <a:pt x="4123" y="25746"/>
                      </a:cubicBezTo>
                      <a:cubicBezTo>
                        <a:pt x="3034" y="26369"/>
                        <a:pt x="1633" y="26524"/>
                        <a:pt x="1167" y="28080"/>
                      </a:cubicBezTo>
                      <a:cubicBezTo>
                        <a:pt x="10656" y="33992"/>
                        <a:pt x="20302" y="39592"/>
                        <a:pt x="29947" y="45037"/>
                      </a:cubicBezTo>
                      <a:cubicBezTo>
                        <a:pt x="39592" y="50482"/>
                        <a:pt x="49393" y="55771"/>
                        <a:pt x="59194" y="61216"/>
                      </a:cubicBezTo>
                      <a:cubicBezTo>
                        <a:pt x="77395" y="71017"/>
                        <a:pt x="95285" y="81129"/>
                        <a:pt x="113331" y="912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1A625A0B-62E3-4D2A-B0A7-5BE3FD047D6D}"/>
                    </a:ext>
                  </a:extLst>
                </p:cNvPr>
                <p:cNvSpPr/>
                <p:nvPr/>
              </p:nvSpPr>
              <p:spPr>
                <a:xfrm>
                  <a:off x="2652763" y="1939850"/>
                  <a:ext cx="277403" cy="255822"/>
                </a:xfrm>
                <a:custGeom>
                  <a:avLst/>
                  <a:gdLst>
                    <a:gd name="connsiteX0" fmla="*/ 139933 w 140011"/>
                    <a:gd name="connsiteY0" fmla="*/ 26680 h 129121"/>
                    <a:gd name="connsiteX1" fmla="*/ 139467 w 140011"/>
                    <a:gd name="connsiteY1" fmla="*/ 1167 h 129121"/>
                    <a:gd name="connsiteX2" fmla="*/ 118154 w 140011"/>
                    <a:gd name="connsiteY2" fmla="*/ 13923 h 129121"/>
                    <a:gd name="connsiteX3" fmla="*/ 65416 w 140011"/>
                    <a:gd name="connsiteY3" fmla="*/ 43326 h 129121"/>
                    <a:gd name="connsiteX4" fmla="*/ 1167 w 140011"/>
                    <a:gd name="connsiteY4" fmla="*/ 79262 h 129121"/>
                    <a:gd name="connsiteX5" fmla="*/ 1167 w 140011"/>
                    <a:gd name="connsiteY5" fmla="*/ 129044 h 129121"/>
                    <a:gd name="connsiteX6" fmla="*/ 5989 w 140011"/>
                    <a:gd name="connsiteY6" fmla="*/ 127021 h 129121"/>
                    <a:gd name="connsiteX7" fmla="*/ 96374 w 140011"/>
                    <a:gd name="connsiteY7" fmla="*/ 75684 h 129121"/>
                    <a:gd name="connsiteX8" fmla="*/ 136666 w 140011"/>
                    <a:gd name="connsiteY8" fmla="*/ 53126 h 129121"/>
                    <a:gd name="connsiteX9" fmla="*/ 140245 w 140011"/>
                    <a:gd name="connsiteY9" fmla="*/ 47059 h 129121"/>
                    <a:gd name="connsiteX10" fmla="*/ 139933 w 140011"/>
                    <a:gd name="connsiteY10" fmla="*/ 26680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011" h="129121">
                      <a:moveTo>
                        <a:pt x="139933" y="26680"/>
                      </a:moveTo>
                      <a:cubicBezTo>
                        <a:pt x="139778" y="18124"/>
                        <a:pt x="140711" y="9723"/>
                        <a:pt x="139467" y="1167"/>
                      </a:cubicBezTo>
                      <a:cubicBezTo>
                        <a:pt x="132155" y="5056"/>
                        <a:pt x="125466" y="10034"/>
                        <a:pt x="118154" y="13923"/>
                      </a:cubicBezTo>
                      <a:cubicBezTo>
                        <a:pt x="100419" y="23569"/>
                        <a:pt x="82996" y="33525"/>
                        <a:pt x="65416" y="43326"/>
                      </a:cubicBezTo>
                      <a:cubicBezTo>
                        <a:pt x="43948" y="55304"/>
                        <a:pt x="22635" y="67283"/>
                        <a:pt x="1167" y="79262"/>
                      </a:cubicBezTo>
                      <a:cubicBezTo>
                        <a:pt x="1167" y="95908"/>
                        <a:pt x="1167" y="112398"/>
                        <a:pt x="1167" y="129044"/>
                      </a:cubicBezTo>
                      <a:cubicBezTo>
                        <a:pt x="3189" y="129199"/>
                        <a:pt x="4434" y="127799"/>
                        <a:pt x="5989" y="127021"/>
                      </a:cubicBezTo>
                      <a:cubicBezTo>
                        <a:pt x="36014" y="109753"/>
                        <a:pt x="66816" y="93885"/>
                        <a:pt x="96374" y="75684"/>
                      </a:cubicBezTo>
                      <a:cubicBezTo>
                        <a:pt x="109442" y="67594"/>
                        <a:pt x="123132" y="60438"/>
                        <a:pt x="136666" y="53126"/>
                      </a:cubicBezTo>
                      <a:cubicBezTo>
                        <a:pt x="139311" y="51726"/>
                        <a:pt x="140400" y="50015"/>
                        <a:pt x="140245" y="47059"/>
                      </a:cubicBezTo>
                      <a:cubicBezTo>
                        <a:pt x="139933" y="40059"/>
                        <a:pt x="140089" y="33369"/>
                        <a:pt x="139933" y="266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686E8CB-D464-427A-BFA2-502D71B9838B}"/>
                    </a:ext>
                  </a:extLst>
                </p:cNvPr>
                <p:cNvSpPr/>
                <p:nvPr/>
              </p:nvSpPr>
              <p:spPr>
                <a:xfrm>
                  <a:off x="2652149" y="1736427"/>
                  <a:ext cx="277403" cy="255822"/>
                </a:xfrm>
                <a:custGeom>
                  <a:avLst/>
                  <a:gdLst>
                    <a:gd name="connsiteX0" fmla="*/ 79417 w 140011"/>
                    <a:gd name="connsiteY0" fmla="*/ 35081 h 129121"/>
                    <a:gd name="connsiteX1" fmla="*/ 33214 w 140011"/>
                    <a:gd name="connsiteY1" fmla="*/ 61216 h 129121"/>
                    <a:gd name="connsiteX2" fmla="*/ 1167 w 140011"/>
                    <a:gd name="connsiteY2" fmla="*/ 78328 h 129121"/>
                    <a:gd name="connsiteX3" fmla="*/ 1167 w 140011"/>
                    <a:gd name="connsiteY3" fmla="*/ 128577 h 129121"/>
                    <a:gd name="connsiteX4" fmla="*/ 4278 w 140011"/>
                    <a:gd name="connsiteY4" fmla="*/ 127488 h 129121"/>
                    <a:gd name="connsiteX5" fmla="*/ 5212 w 140011"/>
                    <a:gd name="connsiteY5" fmla="*/ 127021 h 129121"/>
                    <a:gd name="connsiteX6" fmla="*/ 57016 w 140011"/>
                    <a:gd name="connsiteY6" fmla="*/ 96997 h 129121"/>
                    <a:gd name="connsiteX7" fmla="*/ 93107 w 140011"/>
                    <a:gd name="connsiteY7" fmla="*/ 77239 h 129121"/>
                    <a:gd name="connsiteX8" fmla="*/ 95752 w 140011"/>
                    <a:gd name="connsiteY8" fmla="*/ 75373 h 129121"/>
                    <a:gd name="connsiteX9" fmla="*/ 136355 w 140011"/>
                    <a:gd name="connsiteY9" fmla="*/ 52504 h 129121"/>
                    <a:gd name="connsiteX10" fmla="*/ 140089 w 140011"/>
                    <a:gd name="connsiteY10" fmla="*/ 47993 h 129121"/>
                    <a:gd name="connsiteX11" fmla="*/ 139778 w 140011"/>
                    <a:gd name="connsiteY11" fmla="*/ 1167 h 129121"/>
                    <a:gd name="connsiteX12" fmla="*/ 133555 w 140011"/>
                    <a:gd name="connsiteY12" fmla="*/ 3656 h 129121"/>
                    <a:gd name="connsiteX13" fmla="*/ 79417 w 140011"/>
                    <a:gd name="connsiteY13" fmla="*/ 35081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0011" h="129121">
                      <a:moveTo>
                        <a:pt x="79417" y="35081"/>
                      </a:moveTo>
                      <a:cubicBezTo>
                        <a:pt x="64483" y="44570"/>
                        <a:pt x="48771" y="52815"/>
                        <a:pt x="33214" y="61216"/>
                      </a:cubicBezTo>
                      <a:cubicBezTo>
                        <a:pt x="22635" y="66972"/>
                        <a:pt x="12368" y="73661"/>
                        <a:pt x="1167" y="78328"/>
                      </a:cubicBezTo>
                      <a:cubicBezTo>
                        <a:pt x="1167" y="95130"/>
                        <a:pt x="1167" y="111775"/>
                        <a:pt x="1167" y="128577"/>
                      </a:cubicBezTo>
                      <a:cubicBezTo>
                        <a:pt x="2256" y="128266"/>
                        <a:pt x="3345" y="127955"/>
                        <a:pt x="4278" y="127488"/>
                      </a:cubicBezTo>
                      <a:cubicBezTo>
                        <a:pt x="4589" y="127332"/>
                        <a:pt x="4900" y="127177"/>
                        <a:pt x="5212" y="127021"/>
                      </a:cubicBezTo>
                      <a:cubicBezTo>
                        <a:pt x="22480" y="117065"/>
                        <a:pt x="39592" y="106797"/>
                        <a:pt x="57016" y="96997"/>
                      </a:cubicBezTo>
                      <a:cubicBezTo>
                        <a:pt x="68994" y="90307"/>
                        <a:pt x="80662" y="82995"/>
                        <a:pt x="93107" y="77239"/>
                      </a:cubicBezTo>
                      <a:cubicBezTo>
                        <a:pt x="94041" y="76617"/>
                        <a:pt x="94819" y="75839"/>
                        <a:pt x="95752" y="75373"/>
                      </a:cubicBezTo>
                      <a:cubicBezTo>
                        <a:pt x="109287" y="67750"/>
                        <a:pt x="122821" y="60127"/>
                        <a:pt x="136355" y="52504"/>
                      </a:cubicBezTo>
                      <a:cubicBezTo>
                        <a:pt x="138222" y="51571"/>
                        <a:pt x="140089" y="50948"/>
                        <a:pt x="140089" y="47993"/>
                      </a:cubicBezTo>
                      <a:cubicBezTo>
                        <a:pt x="139933" y="32436"/>
                        <a:pt x="139933" y="16879"/>
                        <a:pt x="139778" y="1167"/>
                      </a:cubicBezTo>
                      <a:cubicBezTo>
                        <a:pt x="137289" y="1167"/>
                        <a:pt x="135422" y="2567"/>
                        <a:pt x="133555" y="3656"/>
                      </a:cubicBezTo>
                      <a:cubicBezTo>
                        <a:pt x="115976" y="14546"/>
                        <a:pt x="97152" y="23880"/>
                        <a:pt x="79417" y="3508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B34BAB7C-E035-4689-AA1D-A3536C2BE563}"/>
                    </a:ext>
                  </a:extLst>
                </p:cNvPr>
                <p:cNvSpPr/>
                <p:nvPr/>
              </p:nvSpPr>
              <p:spPr>
                <a:xfrm>
                  <a:off x="2378135" y="1939852"/>
                  <a:ext cx="277403" cy="255822"/>
                </a:xfrm>
                <a:custGeom>
                  <a:avLst/>
                  <a:gdLst>
                    <a:gd name="connsiteX0" fmla="*/ 113487 w 140011"/>
                    <a:gd name="connsiteY0" fmla="*/ 64638 h 129121"/>
                    <a:gd name="connsiteX1" fmla="*/ 59505 w 140011"/>
                    <a:gd name="connsiteY1" fmla="*/ 34303 h 129121"/>
                    <a:gd name="connsiteX2" fmla="*/ 30258 w 140011"/>
                    <a:gd name="connsiteY2" fmla="*/ 18124 h 129121"/>
                    <a:gd name="connsiteX3" fmla="*/ 1478 w 140011"/>
                    <a:gd name="connsiteY3" fmla="*/ 1167 h 129121"/>
                    <a:gd name="connsiteX4" fmla="*/ 1167 w 140011"/>
                    <a:gd name="connsiteY4" fmla="*/ 47993 h 129121"/>
                    <a:gd name="connsiteX5" fmla="*/ 4123 w 140011"/>
                    <a:gd name="connsiteY5" fmla="*/ 52504 h 129121"/>
                    <a:gd name="connsiteX6" fmla="*/ 56082 w 140011"/>
                    <a:gd name="connsiteY6" fmla="*/ 82218 h 129121"/>
                    <a:gd name="connsiteX7" fmla="*/ 117843 w 140011"/>
                    <a:gd name="connsiteY7" fmla="*/ 117065 h 129121"/>
                    <a:gd name="connsiteX8" fmla="*/ 139467 w 140011"/>
                    <a:gd name="connsiteY8" fmla="*/ 128888 h 129121"/>
                    <a:gd name="connsiteX9" fmla="*/ 139467 w 140011"/>
                    <a:gd name="connsiteY9" fmla="*/ 79106 h 129121"/>
                    <a:gd name="connsiteX10" fmla="*/ 113487 w 140011"/>
                    <a:gd name="connsiteY10" fmla="*/ 64638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011" h="129121">
                      <a:moveTo>
                        <a:pt x="113487" y="64638"/>
                      </a:moveTo>
                      <a:cubicBezTo>
                        <a:pt x="95441" y="54527"/>
                        <a:pt x="77551" y="44415"/>
                        <a:pt x="59505" y="34303"/>
                      </a:cubicBezTo>
                      <a:cubicBezTo>
                        <a:pt x="49860" y="28858"/>
                        <a:pt x="40059" y="23569"/>
                        <a:pt x="30258" y="18124"/>
                      </a:cubicBezTo>
                      <a:cubicBezTo>
                        <a:pt x="20613" y="12679"/>
                        <a:pt x="10968" y="7078"/>
                        <a:pt x="1478" y="1167"/>
                      </a:cubicBezTo>
                      <a:cubicBezTo>
                        <a:pt x="1478" y="16724"/>
                        <a:pt x="1478" y="32436"/>
                        <a:pt x="1167" y="47993"/>
                      </a:cubicBezTo>
                      <a:cubicBezTo>
                        <a:pt x="1167" y="50482"/>
                        <a:pt x="2256" y="51415"/>
                        <a:pt x="4123" y="52504"/>
                      </a:cubicBezTo>
                      <a:cubicBezTo>
                        <a:pt x="21391" y="62616"/>
                        <a:pt x="38970" y="71795"/>
                        <a:pt x="56082" y="82218"/>
                      </a:cubicBezTo>
                      <a:cubicBezTo>
                        <a:pt x="76306" y="94507"/>
                        <a:pt x="97308" y="105553"/>
                        <a:pt x="117843" y="117065"/>
                      </a:cubicBezTo>
                      <a:cubicBezTo>
                        <a:pt x="124999" y="121110"/>
                        <a:pt x="132311" y="124843"/>
                        <a:pt x="139467" y="128888"/>
                      </a:cubicBezTo>
                      <a:cubicBezTo>
                        <a:pt x="139467" y="112242"/>
                        <a:pt x="139467" y="95752"/>
                        <a:pt x="139467" y="79106"/>
                      </a:cubicBezTo>
                      <a:cubicBezTo>
                        <a:pt x="130910" y="74439"/>
                        <a:pt x="122199" y="69617"/>
                        <a:pt x="113487" y="64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2CB4F51-8ABD-46C6-9790-FA171BA038F8}"/>
                    </a:ext>
                  </a:extLst>
                </p:cNvPr>
                <p:cNvSpPr/>
                <p:nvPr/>
              </p:nvSpPr>
              <p:spPr>
                <a:xfrm>
                  <a:off x="2378131" y="1736733"/>
                  <a:ext cx="277403" cy="255822"/>
                </a:xfrm>
                <a:custGeom>
                  <a:avLst/>
                  <a:gdLst>
                    <a:gd name="connsiteX0" fmla="*/ 98708 w 140011"/>
                    <a:gd name="connsiteY0" fmla="*/ 105086 h 129121"/>
                    <a:gd name="connsiteX1" fmla="*/ 139622 w 140011"/>
                    <a:gd name="connsiteY1" fmla="*/ 128421 h 129121"/>
                    <a:gd name="connsiteX2" fmla="*/ 139622 w 140011"/>
                    <a:gd name="connsiteY2" fmla="*/ 78173 h 129121"/>
                    <a:gd name="connsiteX3" fmla="*/ 108509 w 140011"/>
                    <a:gd name="connsiteY3" fmla="*/ 61216 h 129121"/>
                    <a:gd name="connsiteX4" fmla="*/ 53126 w 140011"/>
                    <a:gd name="connsiteY4" fmla="*/ 29480 h 129121"/>
                    <a:gd name="connsiteX5" fmla="*/ 33836 w 140011"/>
                    <a:gd name="connsiteY5" fmla="*/ 18590 h 129121"/>
                    <a:gd name="connsiteX6" fmla="*/ 21702 w 140011"/>
                    <a:gd name="connsiteY6" fmla="*/ 11901 h 129121"/>
                    <a:gd name="connsiteX7" fmla="*/ 1322 w 140011"/>
                    <a:gd name="connsiteY7" fmla="*/ 1167 h 129121"/>
                    <a:gd name="connsiteX8" fmla="*/ 1167 w 140011"/>
                    <a:gd name="connsiteY8" fmla="*/ 46593 h 129121"/>
                    <a:gd name="connsiteX9" fmla="*/ 4900 w 140011"/>
                    <a:gd name="connsiteY9" fmla="*/ 52660 h 129121"/>
                    <a:gd name="connsiteX10" fmla="*/ 36325 w 140011"/>
                    <a:gd name="connsiteY10" fmla="*/ 70239 h 129121"/>
                    <a:gd name="connsiteX11" fmla="*/ 47993 w 140011"/>
                    <a:gd name="connsiteY11" fmla="*/ 77395 h 129121"/>
                    <a:gd name="connsiteX12" fmla="*/ 50793 w 140011"/>
                    <a:gd name="connsiteY12" fmla="*/ 78328 h 129121"/>
                    <a:gd name="connsiteX13" fmla="*/ 98708 w 140011"/>
                    <a:gd name="connsiteY13" fmla="*/ 105086 h 129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0011" h="129121">
                      <a:moveTo>
                        <a:pt x="98708" y="105086"/>
                      </a:moveTo>
                      <a:cubicBezTo>
                        <a:pt x="112087" y="113331"/>
                        <a:pt x="125777" y="120954"/>
                        <a:pt x="139622" y="128421"/>
                      </a:cubicBezTo>
                      <a:cubicBezTo>
                        <a:pt x="139622" y="111620"/>
                        <a:pt x="139622" y="94974"/>
                        <a:pt x="139622" y="78173"/>
                      </a:cubicBezTo>
                      <a:cubicBezTo>
                        <a:pt x="128888" y="73350"/>
                        <a:pt x="118776" y="66972"/>
                        <a:pt x="108509" y="61216"/>
                      </a:cubicBezTo>
                      <a:cubicBezTo>
                        <a:pt x="89996" y="50793"/>
                        <a:pt x="71017" y="40992"/>
                        <a:pt x="53126" y="29480"/>
                      </a:cubicBezTo>
                      <a:cubicBezTo>
                        <a:pt x="46904" y="25435"/>
                        <a:pt x="40525" y="21857"/>
                        <a:pt x="33836" y="18590"/>
                      </a:cubicBezTo>
                      <a:cubicBezTo>
                        <a:pt x="29791" y="16412"/>
                        <a:pt x="25747" y="14234"/>
                        <a:pt x="21702" y="11901"/>
                      </a:cubicBezTo>
                      <a:cubicBezTo>
                        <a:pt x="15012" y="8012"/>
                        <a:pt x="8478" y="4123"/>
                        <a:pt x="1322" y="1167"/>
                      </a:cubicBezTo>
                      <a:cubicBezTo>
                        <a:pt x="1322" y="16257"/>
                        <a:pt x="1322" y="31502"/>
                        <a:pt x="1167" y="46593"/>
                      </a:cubicBezTo>
                      <a:cubicBezTo>
                        <a:pt x="1167" y="49704"/>
                        <a:pt x="2256" y="51260"/>
                        <a:pt x="4900" y="52660"/>
                      </a:cubicBezTo>
                      <a:cubicBezTo>
                        <a:pt x="15479" y="58416"/>
                        <a:pt x="25902" y="64327"/>
                        <a:pt x="36325" y="70239"/>
                      </a:cubicBezTo>
                      <a:cubicBezTo>
                        <a:pt x="40214" y="72417"/>
                        <a:pt x="44570" y="74128"/>
                        <a:pt x="47993" y="77395"/>
                      </a:cubicBezTo>
                      <a:cubicBezTo>
                        <a:pt x="48926" y="77706"/>
                        <a:pt x="49860" y="77862"/>
                        <a:pt x="50793" y="78328"/>
                      </a:cubicBezTo>
                      <a:cubicBezTo>
                        <a:pt x="66816" y="87040"/>
                        <a:pt x="83151" y="95441"/>
                        <a:pt x="98708" y="1050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0615F6-B29B-41E1-8368-3807BFCCCDEA}"/>
                  </a:ext>
                </a:extLst>
              </p:cNvPr>
              <p:cNvSpPr txBox="1"/>
              <p:nvPr/>
            </p:nvSpPr>
            <p:spPr>
              <a:xfrm>
                <a:off x="6242050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Azure Databricks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2C6D7B-8733-4D2F-87D7-AAE6F87E5258}"/>
                  </a:ext>
                </a:extLst>
              </p:cNvPr>
              <p:cNvSpPr txBox="1"/>
              <p:nvPr/>
            </p:nvSpPr>
            <p:spPr>
              <a:xfrm>
                <a:off x="9817164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Machine Learning VMs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3A56615-C3D9-49E7-9165-7800387FB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9960" y="3602930"/>
                <a:ext cx="346632" cy="325167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DC2D7A-2F5C-42FC-BB5F-18E3F5175C85}"/>
                  </a:ext>
                </a:extLst>
              </p:cNvPr>
              <p:cNvSpPr txBox="1"/>
              <p:nvPr/>
            </p:nvSpPr>
            <p:spPr>
              <a:xfrm>
                <a:off x="8029607" y="4013749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</a:rPr>
                  <a:t>Azure Machine Learning</a:t>
                </a: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27BF851-E5D8-4AF4-A1D0-AFB33DF08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  <a14:imgEffect>
                          <a14:brightnessContrast bright="70000" contras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65722" y="3608558"/>
                <a:ext cx="319994" cy="292171"/>
              </a:xfrm>
              <a:prstGeom prst="rect">
                <a:avLst/>
              </a:prstGeom>
            </p:spPr>
          </p:pic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5F3CE9-E339-4818-B929-5126D37B8D72}"/>
                </a:ext>
              </a:extLst>
            </p:cNvPr>
            <p:cNvSpPr/>
            <p:nvPr/>
          </p:nvSpPr>
          <p:spPr bwMode="auto">
            <a:xfrm>
              <a:off x="588263" y="3606296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Productive services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empower data science and development teams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6809B7-4311-433A-B0F1-C6D803641F6C}"/>
              </a:ext>
            </a:extLst>
          </p:cNvPr>
          <p:cNvGrpSpPr/>
          <p:nvPr/>
        </p:nvGrpSpPr>
        <p:grpSpPr>
          <a:xfrm>
            <a:off x="588263" y="5539780"/>
            <a:ext cx="11021125" cy="730623"/>
            <a:chOff x="588263" y="5539780"/>
            <a:chExt cx="11021125" cy="73062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87CB4F8-1621-46D9-A366-109B92B55E4F}"/>
                </a:ext>
              </a:extLst>
            </p:cNvPr>
            <p:cNvGrpSpPr/>
            <p:nvPr/>
          </p:nvGrpSpPr>
          <p:grpSpPr>
            <a:xfrm>
              <a:off x="6242050" y="5576153"/>
              <a:ext cx="5367338" cy="694250"/>
              <a:chOff x="6242050" y="5576153"/>
              <a:chExt cx="5367338" cy="69425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62DE0A5-E05F-4AFF-9E6C-2E5AD6168FC2}"/>
                  </a:ext>
                </a:extLst>
              </p:cNvPr>
              <p:cNvSpPr/>
              <p:nvPr/>
            </p:nvSpPr>
            <p:spPr>
              <a:xfrm>
                <a:off x="6242050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On-premises</a:t>
                </a:r>
                <a:endParaRPr lang="en-US" sz="100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6F1C08-EC04-4180-B518-528DB9BB8F4A}"/>
                  </a:ext>
                </a:extLst>
              </p:cNvPr>
              <p:cNvSpPr/>
              <p:nvPr/>
            </p:nvSpPr>
            <p:spPr>
              <a:xfrm>
                <a:off x="9817164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Edge</a:t>
                </a:r>
                <a:endParaRPr lang="en-US" sz="100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4F9B752-1771-4793-871E-0C31A91DA756}"/>
                  </a:ext>
                </a:extLst>
              </p:cNvPr>
              <p:cNvSpPr/>
              <p:nvPr/>
            </p:nvSpPr>
            <p:spPr>
              <a:xfrm>
                <a:off x="8029607" y="5947238"/>
                <a:ext cx="17922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algn="ctr" defTabSz="895870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00"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  <a:sym typeface="Wingdings" panose="05000000000000000000" pitchFamily="2" charset="2"/>
                  </a:rPr>
                  <a:t>Cloud</a:t>
                </a:r>
                <a:endParaRPr lang="en-US" sz="1000"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9EFD455-9815-434E-BB3E-13A56FB8B6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56797" y="5576202"/>
                <a:ext cx="362730" cy="251137"/>
                <a:chOff x="7896551" y="5563079"/>
                <a:chExt cx="584179" cy="404459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BB0FD00-2E5E-4B52-9ABE-816A1A9A6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96551" y="5967538"/>
                  <a:ext cx="584179" cy="0"/>
                </a:xfrm>
                <a:prstGeom prst="line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860339F-E31A-455A-AF04-F6F48A05A3CB}"/>
                    </a:ext>
                  </a:extLst>
                </p:cNvPr>
                <p:cNvSpPr/>
                <p:nvPr/>
              </p:nvSpPr>
              <p:spPr bwMode="auto">
                <a:xfrm>
                  <a:off x="7931557" y="5679653"/>
                  <a:ext cx="306060" cy="287885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AF479F1-41DC-453D-B0D4-F2D7E90436C0}"/>
                    </a:ext>
                  </a:extLst>
                </p:cNvPr>
                <p:cNvSpPr/>
                <p:nvPr/>
              </p:nvSpPr>
              <p:spPr bwMode="auto">
                <a:xfrm>
                  <a:off x="8034487" y="5872016"/>
                  <a:ext cx="100200" cy="95522"/>
                </a:xfrm>
                <a:prstGeom prst="rect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B554BB08-141C-459A-9F1A-8E60D12311A1}"/>
                    </a:ext>
                  </a:extLst>
                </p:cNvPr>
                <p:cNvSpPr/>
                <p:nvPr/>
              </p:nvSpPr>
              <p:spPr bwMode="auto">
                <a:xfrm>
                  <a:off x="8152304" y="5563079"/>
                  <a:ext cx="292222" cy="404459"/>
                </a:xfrm>
                <a:custGeom>
                  <a:avLst/>
                  <a:gdLst>
                    <a:gd name="connsiteX0" fmla="*/ 0 w 2662937"/>
                    <a:gd name="connsiteY0" fmla="*/ 0 h 4214948"/>
                    <a:gd name="connsiteX1" fmla="*/ 2662937 w 2662937"/>
                    <a:gd name="connsiteY1" fmla="*/ 0 h 4214948"/>
                    <a:gd name="connsiteX2" fmla="*/ 2662937 w 2662937"/>
                    <a:gd name="connsiteY2" fmla="*/ 4214948 h 4214948"/>
                    <a:gd name="connsiteX3" fmla="*/ 0 w 2662937"/>
                    <a:gd name="connsiteY3" fmla="*/ 4214948 h 4214948"/>
                    <a:gd name="connsiteX4" fmla="*/ 0 w 2662937"/>
                    <a:gd name="connsiteY4" fmla="*/ 3286480 h 4214948"/>
                    <a:gd name="connsiteX5" fmla="*/ 864617 w 2662937"/>
                    <a:gd name="connsiteY5" fmla="*/ 3286480 h 4214948"/>
                    <a:gd name="connsiteX6" fmla="*/ 864617 w 2662937"/>
                    <a:gd name="connsiteY6" fmla="*/ 896983 h 4214948"/>
                    <a:gd name="connsiteX7" fmla="*/ 0 w 2662937"/>
                    <a:gd name="connsiteY7" fmla="*/ 896983 h 4214948"/>
                    <a:gd name="connsiteX8" fmla="*/ 0 w 2662937"/>
                    <a:gd name="connsiteY8" fmla="*/ 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8" fmla="*/ 956057 w 2662937"/>
                    <a:gd name="connsiteY8" fmla="*/ 337792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7" fmla="*/ 0 w 2662937"/>
                    <a:gd name="connsiteY7" fmla="*/ 3286480 h 4214948"/>
                    <a:gd name="connsiteX0" fmla="*/ 864617 w 2662937"/>
                    <a:gd name="connsiteY0" fmla="*/ 3286480 h 4214948"/>
                    <a:gd name="connsiteX1" fmla="*/ 864617 w 2662937"/>
                    <a:gd name="connsiteY1" fmla="*/ 896983 h 4214948"/>
                    <a:gd name="connsiteX2" fmla="*/ 0 w 2662937"/>
                    <a:gd name="connsiteY2" fmla="*/ 896983 h 4214948"/>
                    <a:gd name="connsiteX3" fmla="*/ 0 w 2662937"/>
                    <a:gd name="connsiteY3" fmla="*/ 0 h 4214948"/>
                    <a:gd name="connsiteX4" fmla="*/ 2662937 w 2662937"/>
                    <a:gd name="connsiteY4" fmla="*/ 0 h 4214948"/>
                    <a:gd name="connsiteX5" fmla="*/ 2662937 w 2662937"/>
                    <a:gd name="connsiteY5" fmla="*/ 4214948 h 4214948"/>
                    <a:gd name="connsiteX6" fmla="*/ 0 w 2662937"/>
                    <a:gd name="connsiteY6" fmla="*/ 4214948 h 4214948"/>
                    <a:gd name="connsiteX0" fmla="*/ 864617 w 2662937"/>
                    <a:gd name="connsiteY0" fmla="*/ 896983 h 4214948"/>
                    <a:gd name="connsiteX1" fmla="*/ 0 w 2662937"/>
                    <a:gd name="connsiteY1" fmla="*/ 896983 h 4214948"/>
                    <a:gd name="connsiteX2" fmla="*/ 0 w 2662937"/>
                    <a:gd name="connsiteY2" fmla="*/ 0 h 4214948"/>
                    <a:gd name="connsiteX3" fmla="*/ 2662937 w 2662937"/>
                    <a:gd name="connsiteY3" fmla="*/ 0 h 4214948"/>
                    <a:gd name="connsiteX4" fmla="*/ 2662937 w 2662937"/>
                    <a:gd name="connsiteY4" fmla="*/ 4214948 h 4214948"/>
                    <a:gd name="connsiteX5" fmla="*/ 0 w 2662937"/>
                    <a:gd name="connsiteY5" fmla="*/ 4214948 h 4214948"/>
                    <a:gd name="connsiteX0" fmla="*/ 0 w 2662937"/>
                    <a:gd name="connsiteY0" fmla="*/ 896983 h 4214948"/>
                    <a:gd name="connsiteX1" fmla="*/ 0 w 2662937"/>
                    <a:gd name="connsiteY1" fmla="*/ 0 h 4214948"/>
                    <a:gd name="connsiteX2" fmla="*/ 2662937 w 2662937"/>
                    <a:gd name="connsiteY2" fmla="*/ 0 h 4214948"/>
                    <a:gd name="connsiteX3" fmla="*/ 2662937 w 2662937"/>
                    <a:gd name="connsiteY3" fmla="*/ 4214948 h 4214948"/>
                    <a:gd name="connsiteX4" fmla="*/ 0 w 2662937"/>
                    <a:gd name="connsiteY4" fmla="*/ 4214948 h 4214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2937" h="4214948">
                      <a:moveTo>
                        <a:pt x="0" y="896983"/>
                      </a:moveTo>
                      <a:lnTo>
                        <a:pt x="0" y="0"/>
                      </a:lnTo>
                      <a:lnTo>
                        <a:pt x="2662937" y="0"/>
                      </a:lnTo>
                      <a:lnTo>
                        <a:pt x="2662937" y="4214948"/>
                      </a:lnTo>
                      <a:lnTo>
                        <a:pt x="0" y="4214948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A898149-F6F0-4BE3-9245-E27B09C275BE}"/>
                    </a:ext>
                  </a:extLst>
                </p:cNvPr>
                <p:cNvSpPr/>
                <p:nvPr/>
              </p:nvSpPr>
              <p:spPr bwMode="auto">
                <a:xfrm>
                  <a:off x="8275765" y="5872016"/>
                  <a:ext cx="70975" cy="95522"/>
                </a:xfrm>
                <a:custGeom>
                  <a:avLst/>
                  <a:gdLst>
                    <a:gd name="connsiteX0" fmla="*/ 48985 w 696685"/>
                    <a:gd name="connsiteY0" fmla="*/ 0 h 1831521"/>
                    <a:gd name="connsiteX1" fmla="*/ 696685 w 696685"/>
                    <a:gd name="connsiteY1" fmla="*/ 0 h 1831521"/>
                    <a:gd name="connsiteX2" fmla="*/ 696685 w 696685"/>
                    <a:gd name="connsiteY2" fmla="*/ 1831521 h 1831521"/>
                    <a:gd name="connsiteX3" fmla="*/ 0 w 696685"/>
                    <a:gd name="connsiteY3" fmla="*/ 1831521 h 1831521"/>
                    <a:gd name="connsiteX4" fmla="*/ 0 w 696685"/>
                    <a:gd name="connsiteY4" fmla="*/ 1302517 h 1831521"/>
                    <a:gd name="connsiteX5" fmla="*/ 48985 w 696685"/>
                    <a:gd name="connsiteY5" fmla="*/ 1302517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5" fmla="*/ 0 w 696685"/>
                    <a:gd name="connsiteY5" fmla="*/ 1302517 h 1831521"/>
                    <a:gd name="connsiteX6" fmla="*/ 140425 w 696685"/>
                    <a:gd name="connsiteY6" fmla="*/ 1470756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5" fmla="*/ 0 w 696685"/>
                    <a:gd name="connsiteY5" fmla="*/ 1302517 h 1831521"/>
                    <a:gd name="connsiteX0" fmla="*/ 48985 w 696685"/>
                    <a:gd name="connsiteY0" fmla="*/ 1302517 h 1831521"/>
                    <a:gd name="connsiteX1" fmla="*/ 48985 w 696685"/>
                    <a:gd name="connsiteY1" fmla="*/ 0 h 1831521"/>
                    <a:gd name="connsiteX2" fmla="*/ 696685 w 696685"/>
                    <a:gd name="connsiteY2" fmla="*/ 0 h 1831521"/>
                    <a:gd name="connsiteX3" fmla="*/ 696685 w 696685"/>
                    <a:gd name="connsiteY3" fmla="*/ 1831521 h 1831521"/>
                    <a:gd name="connsiteX4" fmla="*/ 0 w 696685"/>
                    <a:gd name="connsiteY4" fmla="*/ 1831521 h 1831521"/>
                    <a:gd name="connsiteX0" fmla="*/ 48985 w 696685"/>
                    <a:gd name="connsiteY0" fmla="*/ 0 h 1831521"/>
                    <a:gd name="connsiteX1" fmla="*/ 696685 w 696685"/>
                    <a:gd name="connsiteY1" fmla="*/ 0 h 1831521"/>
                    <a:gd name="connsiteX2" fmla="*/ 696685 w 696685"/>
                    <a:gd name="connsiteY2" fmla="*/ 1831521 h 1831521"/>
                    <a:gd name="connsiteX3" fmla="*/ 0 w 696685"/>
                    <a:gd name="connsiteY3" fmla="*/ 1831521 h 1831521"/>
                    <a:gd name="connsiteX0" fmla="*/ 0 w 647700"/>
                    <a:gd name="connsiteY0" fmla="*/ 0 h 1831521"/>
                    <a:gd name="connsiteX1" fmla="*/ 647700 w 647700"/>
                    <a:gd name="connsiteY1" fmla="*/ 0 h 1831521"/>
                    <a:gd name="connsiteX2" fmla="*/ 647700 w 647700"/>
                    <a:gd name="connsiteY2" fmla="*/ 1831521 h 1831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7700" h="1831521">
                      <a:moveTo>
                        <a:pt x="0" y="0"/>
                      </a:moveTo>
                      <a:lnTo>
                        <a:pt x="647700" y="0"/>
                      </a:lnTo>
                      <a:lnTo>
                        <a:pt x="647700" y="1831521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72" name="Freeform 128">
                <a:extLst>
                  <a:ext uri="{FF2B5EF4-FFF2-40B4-BE49-F238E27FC236}">
                    <a16:creationId xmlns:a16="http://schemas.microsoft.com/office/drawing/2014/main" id="{E1E625F0-EB34-4F8B-A2CE-E92DEA6D4C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15103" y="5592281"/>
                <a:ext cx="421232" cy="235824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8D08055-A56E-422B-BC2F-26957ABC7E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85762" y="5576153"/>
                <a:ext cx="255029" cy="251184"/>
                <a:chOff x="10973910" y="5531191"/>
                <a:chExt cx="410726" cy="404534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3CBA9D3-E234-40EB-A60F-25578B719B3F}"/>
                    </a:ext>
                  </a:extLst>
                </p:cNvPr>
                <p:cNvGrpSpPr/>
                <p:nvPr/>
              </p:nvGrpSpPr>
              <p:grpSpPr>
                <a:xfrm flipH="1">
                  <a:off x="10973910" y="5531191"/>
                  <a:ext cx="394710" cy="393062"/>
                  <a:chOff x="7855882" y="2876917"/>
                  <a:chExt cx="186983" cy="188103"/>
                </a:xfrm>
                <a:noFill/>
              </p:grpSpPr>
              <p:sp>
                <p:nvSpPr>
                  <p:cNvPr id="76" name="Freeform 99">
                    <a:extLst>
                      <a:ext uri="{FF2B5EF4-FFF2-40B4-BE49-F238E27FC236}">
                        <a16:creationId xmlns:a16="http://schemas.microsoft.com/office/drawing/2014/main" id="{1ACF39E9-B74E-4499-879E-5CD74CCD39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951934"/>
                    <a:ext cx="111966" cy="113086"/>
                  </a:xfrm>
                  <a:custGeom>
                    <a:avLst/>
                    <a:gdLst>
                      <a:gd name="T0" fmla="*/ 0 w 46"/>
                      <a:gd name="T1" fmla="*/ 0 h 47"/>
                      <a:gd name="T2" fmla="*/ 46 w 46"/>
                      <a:gd name="T3" fmla="*/ 4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46" h="47">
                        <a:moveTo>
                          <a:pt x="0" y="0"/>
                        </a:moveTo>
                        <a:cubicBezTo>
                          <a:pt x="25" y="0"/>
                          <a:pt x="46" y="21"/>
                          <a:pt x="46" y="47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Freeform 100">
                    <a:extLst>
                      <a:ext uri="{FF2B5EF4-FFF2-40B4-BE49-F238E27FC236}">
                        <a16:creationId xmlns:a16="http://schemas.microsoft.com/office/drawing/2014/main" id="{3F659DF5-C11A-4B02-A6BA-1524002EE8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916105"/>
                    <a:ext cx="150035" cy="148915"/>
                  </a:xfrm>
                  <a:custGeom>
                    <a:avLst/>
                    <a:gdLst>
                      <a:gd name="T0" fmla="*/ 0 w 62"/>
                      <a:gd name="T1" fmla="*/ 0 h 62"/>
                      <a:gd name="T2" fmla="*/ 62 w 62"/>
                      <a:gd name="T3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62" h="62">
                        <a:moveTo>
                          <a:pt x="0" y="0"/>
                        </a:moveTo>
                        <a:cubicBezTo>
                          <a:pt x="34" y="0"/>
                          <a:pt x="62" y="27"/>
                          <a:pt x="62" y="62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 101">
                    <a:extLst>
                      <a:ext uri="{FF2B5EF4-FFF2-40B4-BE49-F238E27FC236}">
                        <a16:creationId xmlns:a16="http://schemas.microsoft.com/office/drawing/2014/main" id="{BD6DDD77-E27F-4EDB-B96B-6115E2172C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55882" y="2876917"/>
                    <a:ext cx="186983" cy="188103"/>
                  </a:xfrm>
                  <a:custGeom>
                    <a:avLst/>
                    <a:gdLst>
                      <a:gd name="T0" fmla="*/ 0 w 77"/>
                      <a:gd name="T1" fmla="*/ 0 h 78"/>
                      <a:gd name="T2" fmla="*/ 77 w 77"/>
                      <a:gd name="T3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77" h="78">
                        <a:moveTo>
                          <a:pt x="0" y="0"/>
                        </a:moveTo>
                        <a:cubicBezTo>
                          <a:pt x="42" y="0"/>
                          <a:pt x="77" y="35"/>
                          <a:pt x="77" y="78"/>
                        </a:cubicBezTo>
                      </a:path>
                    </a:pathLst>
                  </a:custGeom>
                  <a:grpFill/>
                  <a:ln w="15875" cap="flat">
                    <a:solidFill>
                      <a:schemeClr val="bg1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144114C-5A4F-45CA-90F6-9F3B45EB91DC}"/>
                    </a:ext>
                  </a:extLst>
                </p:cNvPr>
                <p:cNvSpPr/>
                <p:nvPr/>
              </p:nvSpPr>
              <p:spPr bwMode="auto">
                <a:xfrm>
                  <a:off x="11264610" y="5816912"/>
                  <a:ext cx="120026" cy="118813"/>
                </a:xfrm>
                <a:prstGeom prst="ellipse">
                  <a:avLst/>
                </a:pr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32E0CFA-7AF6-4E51-9609-006E8958E660}"/>
                </a:ext>
              </a:extLst>
            </p:cNvPr>
            <p:cNvSpPr/>
            <p:nvPr/>
          </p:nvSpPr>
          <p:spPr bwMode="auto">
            <a:xfrm>
              <a:off x="588263" y="5539780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Flexible deployment 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deploy, manage models on intelligent cloud &amp; edge</a:t>
              </a: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093070-7281-4DC2-9A73-C44C612BDF8E}"/>
              </a:ext>
            </a:extLst>
          </p:cNvPr>
          <p:cNvCxnSpPr>
            <a:cxnSpLocks/>
          </p:cNvCxnSpPr>
          <p:nvPr/>
        </p:nvCxnSpPr>
        <p:spPr>
          <a:xfrm>
            <a:off x="588263" y="2403430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2930C33-571E-4BF3-8483-2683C4DD76AA}"/>
              </a:ext>
            </a:extLst>
          </p:cNvPr>
          <p:cNvCxnSpPr>
            <a:cxnSpLocks/>
          </p:cNvCxnSpPr>
          <p:nvPr/>
        </p:nvCxnSpPr>
        <p:spPr>
          <a:xfrm>
            <a:off x="588263" y="3370172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57391B-1660-4FEE-9F56-633B698492E2}"/>
              </a:ext>
            </a:extLst>
          </p:cNvPr>
          <p:cNvCxnSpPr>
            <a:cxnSpLocks/>
          </p:cNvCxnSpPr>
          <p:nvPr/>
        </p:nvCxnSpPr>
        <p:spPr>
          <a:xfrm>
            <a:off x="588263" y="4336914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0D0CF57-62BA-4A48-B419-A5C8427E1101}"/>
              </a:ext>
            </a:extLst>
          </p:cNvPr>
          <p:cNvCxnSpPr>
            <a:cxnSpLocks/>
          </p:cNvCxnSpPr>
          <p:nvPr/>
        </p:nvCxnSpPr>
        <p:spPr>
          <a:xfrm>
            <a:off x="588263" y="5303656"/>
            <a:ext cx="11018520" cy="0"/>
          </a:xfrm>
          <a:prstGeom prst="line">
            <a:avLst/>
          </a:prstGeom>
          <a:ln w="15875" cap="rnd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CA061EF-461F-4173-A39E-1CD7738BB67B}"/>
              </a:ext>
            </a:extLst>
          </p:cNvPr>
          <p:cNvGrpSpPr/>
          <p:nvPr/>
        </p:nvGrpSpPr>
        <p:grpSpPr>
          <a:xfrm>
            <a:off x="588263" y="1672812"/>
            <a:ext cx="11021125" cy="730618"/>
            <a:chOff x="588263" y="1672812"/>
            <a:chExt cx="11021125" cy="73061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32AF734-72FF-4439-8C70-3B0011221357}"/>
                </a:ext>
              </a:extLst>
            </p:cNvPr>
            <p:cNvSpPr/>
            <p:nvPr/>
          </p:nvSpPr>
          <p:spPr bwMode="auto">
            <a:xfrm>
              <a:off x="588263" y="1672812"/>
              <a:ext cx="5361688" cy="4944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Sophisticated pretrained models</a:t>
              </a:r>
            </a:p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3423">
                        <a:schemeClr val="tx1"/>
                      </a:gs>
                      <a:gs pos="66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To simplify solution development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0AE8ACD-3F80-4F6E-971D-98F9E6F458E2}"/>
                </a:ext>
              </a:extLst>
            </p:cNvPr>
            <p:cNvGrpSpPr/>
            <p:nvPr/>
          </p:nvGrpSpPr>
          <p:grpSpPr>
            <a:xfrm>
              <a:off x="6242050" y="1675443"/>
              <a:ext cx="5367338" cy="727987"/>
              <a:chOff x="6242050" y="1675443"/>
              <a:chExt cx="5367338" cy="72798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C434467-307C-4980-9E0F-6BE9B68786FF}"/>
                  </a:ext>
                </a:extLst>
              </p:cNvPr>
              <p:cNvSpPr txBox="1"/>
              <p:nvPr/>
            </p:nvSpPr>
            <p:spPr>
              <a:xfrm>
                <a:off x="8930260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Language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7277A8E-C3A1-40AD-ACBC-425C11E193FC}"/>
                  </a:ext>
                </a:extLst>
              </p:cNvPr>
              <p:cNvSpPr txBox="1"/>
              <p:nvPr/>
            </p:nvSpPr>
            <p:spPr>
              <a:xfrm>
                <a:off x="7586155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Speech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BE928B-A086-4E8E-9034-CAD78B14ACC8}"/>
                  </a:ext>
                </a:extLst>
              </p:cNvPr>
              <p:cNvSpPr txBox="1"/>
              <p:nvPr/>
            </p:nvSpPr>
            <p:spPr>
              <a:xfrm>
                <a:off x="10274364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Search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30706D5-10D6-4360-AB34-57A86D7DE56A}"/>
                  </a:ext>
                </a:extLst>
              </p:cNvPr>
              <p:cNvSpPr txBox="1"/>
              <p:nvPr/>
            </p:nvSpPr>
            <p:spPr>
              <a:xfrm>
                <a:off x="6242050" y="2080265"/>
                <a:ext cx="1335024" cy="323165"/>
              </a:xfrm>
              <a:prstGeom prst="rect">
                <a:avLst/>
              </a:prstGeom>
              <a:noFill/>
            </p:spPr>
            <p:txBody>
              <a:bodyPr wrap="square" lIns="0" tIns="0" rIns="0" bIns="182880" rtlCol="0" anchor="b" anchorCtr="0">
                <a:spAutoFit/>
              </a:bodyPr>
              <a:lstStyle/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schemeClr val="bg1"/>
                        </a:gs>
                        <a:gs pos="23423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Vision</a:t>
                </a:r>
              </a:p>
            </p:txBody>
          </p:sp>
          <p:sp>
            <p:nvSpPr>
              <p:cNvPr id="95" name="Eye" title="Icon of an eye">
                <a:extLst>
                  <a:ext uri="{FF2B5EF4-FFF2-40B4-BE49-F238E27FC236}">
                    <a16:creationId xmlns:a16="http://schemas.microsoft.com/office/drawing/2014/main" id="{0F5EC5ED-B462-4440-B296-3813C65A49A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22526" y="1719228"/>
                <a:ext cx="374073" cy="206533"/>
              </a:xfrm>
              <a:custGeom>
                <a:avLst/>
                <a:gdLst>
                  <a:gd name="T0" fmla="*/ 3 w 346"/>
                  <a:gd name="T1" fmla="*/ 91 h 190"/>
                  <a:gd name="T2" fmla="*/ 173 w 346"/>
                  <a:gd name="T3" fmla="*/ 0 h 190"/>
                  <a:gd name="T4" fmla="*/ 346 w 346"/>
                  <a:gd name="T5" fmla="*/ 95 h 190"/>
                  <a:gd name="T6" fmla="*/ 173 w 346"/>
                  <a:gd name="T7" fmla="*/ 190 h 190"/>
                  <a:gd name="T8" fmla="*/ 6 w 346"/>
                  <a:gd name="T9" fmla="*/ 102 h 190"/>
                  <a:gd name="T10" fmla="*/ 0 w 346"/>
                  <a:gd name="T11" fmla="*/ 95 h 190"/>
                  <a:gd name="T12" fmla="*/ 3 w 346"/>
                  <a:gd name="T13" fmla="*/ 91 h 190"/>
                  <a:gd name="T14" fmla="*/ 173 w 346"/>
                  <a:gd name="T15" fmla="*/ 0 h 190"/>
                  <a:gd name="T16" fmla="*/ 73 w 346"/>
                  <a:gd name="T17" fmla="*/ 95 h 190"/>
                  <a:gd name="T18" fmla="*/ 173 w 346"/>
                  <a:gd name="T19" fmla="*/ 190 h 190"/>
                  <a:gd name="T20" fmla="*/ 273 w 346"/>
                  <a:gd name="T21" fmla="*/ 95 h 190"/>
                  <a:gd name="T22" fmla="*/ 173 w 346"/>
                  <a:gd name="T23" fmla="*/ 0 h 190"/>
                  <a:gd name="T24" fmla="*/ 173 w 346"/>
                  <a:gd name="T25" fmla="*/ 56 h 190"/>
                  <a:gd name="T26" fmla="*/ 134 w 346"/>
                  <a:gd name="T27" fmla="*/ 95 h 190"/>
                  <a:gd name="T28" fmla="*/ 173 w 346"/>
                  <a:gd name="T29" fmla="*/ 135 h 190"/>
                  <a:gd name="T30" fmla="*/ 213 w 346"/>
                  <a:gd name="T31" fmla="*/ 95 h 190"/>
                  <a:gd name="T32" fmla="*/ 173 w 346"/>
                  <a:gd name="T33" fmla="*/ 5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6" h="190">
                    <a:moveTo>
                      <a:pt x="3" y="91"/>
                    </a:moveTo>
                    <a:cubicBezTo>
                      <a:pt x="17" y="73"/>
                      <a:pt x="77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  <a:cubicBezTo>
                      <a:pt x="346" y="95"/>
                      <a:pt x="283" y="190"/>
                      <a:pt x="173" y="190"/>
                    </a:cubicBezTo>
                    <a:cubicBezTo>
                      <a:pt x="82" y="190"/>
                      <a:pt x="23" y="125"/>
                      <a:pt x="6" y="102"/>
                    </a:cubicBezTo>
                    <a:cubicBezTo>
                      <a:pt x="2" y="98"/>
                      <a:pt x="0" y="95"/>
                      <a:pt x="0" y="95"/>
                    </a:cubicBezTo>
                    <a:cubicBezTo>
                      <a:pt x="0" y="95"/>
                      <a:pt x="1" y="94"/>
                      <a:pt x="3" y="91"/>
                    </a:cubicBezTo>
                    <a:close/>
                    <a:moveTo>
                      <a:pt x="173" y="0"/>
                    </a:moveTo>
                    <a:cubicBezTo>
                      <a:pt x="118" y="0"/>
                      <a:pt x="73" y="42"/>
                      <a:pt x="73" y="95"/>
                    </a:cubicBezTo>
                    <a:cubicBezTo>
                      <a:pt x="73" y="148"/>
                      <a:pt x="118" y="190"/>
                      <a:pt x="173" y="190"/>
                    </a:cubicBezTo>
                    <a:cubicBezTo>
                      <a:pt x="228" y="190"/>
                      <a:pt x="273" y="148"/>
                      <a:pt x="273" y="95"/>
                    </a:cubicBezTo>
                    <a:cubicBezTo>
                      <a:pt x="273" y="42"/>
                      <a:pt x="228" y="0"/>
                      <a:pt x="173" y="0"/>
                    </a:cubicBezTo>
                    <a:close/>
                    <a:moveTo>
                      <a:pt x="173" y="56"/>
                    </a:moveTo>
                    <a:cubicBezTo>
                      <a:pt x="151" y="56"/>
                      <a:pt x="134" y="73"/>
                      <a:pt x="134" y="95"/>
                    </a:cubicBezTo>
                    <a:cubicBezTo>
                      <a:pt x="134" y="117"/>
                      <a:pt x="151" y="135"/>
                      <a:pt x="173" y="135"/>
                    </a:cubicBezTo>
                    <a:cubicBezTo>
                      <a:pt x="195" y="135"/>
                      <a:pt x="213" y="117"/>
                      <a:pt x="213" y="95"/>
                    </a:cubicBezTo>
                    <a:cubicBezTo>
                      <a:pt x="213" y="73"/>
                      <a:pt x="195" y="56"/>
                      <a:pt x="173" y="56"/>
                    </a:cubicBezTo>
                    <a:close/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96" name="Characters_E8C1" title="Icon of the letter A and a letter in another language">
                <a:extLst>
                  <a:ext uri="{FF2B5EF4-FFF2-40B4-BE49-F238E27FC236}">
                    <a16:creationId xmlns:a16="http://schemas.microsoft.com/office/drawing/2014/main" id="{44711306-74DC-48D1-B076-1EA6A42CA7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55214" y="1675443"/>
                <a:ext cx="285116" cy="294102"/>
              </a:xfrm>
              <a:custGeom>
                <a:avLst/>
                <a:gdLst>
                  <a:gd name="T0" fmla="*/ 0 w 3316"/>
                  <a:gd name="T1" fmla="*/ 3423 h 3423"/>
                  <a:gd name="T2" fmla="*/ 358 w 3316"/>
                  <a:gd name="T3" fmla="*/ 2923 h 3423"/>
                  <a:gd name="T4" fmla="*/ 1329 w 3316"/>
                  <a:gd name="T5" fmla="*/ 3423 h 3423"/>
                  <a:gd name="T6" fmla="*/ 878 w 3316"/>
                  <a:gd name="T7" fmla="*/ 1499 h 3423"/>
                  <a:gd name="T8" fmla="*/ 416 w 3316"/>
                  <a:gd name="T9" fmla="*/ 2749 h 3423"/>
                  <a:gd name="T10" fmla="*/ 1104 w 3316"/>
                  <a:gd name="T11" fmla="*/ 2749 h 3423"/>
                  <a:gd name="T12" fmla="*/ 1252 w 3316"/>
                  <a:gd name="T13" fmla="*/ 491 h 3423"/>
                  <a:gd name="T14" fmla="*/ 1247 w 3316"/>
                  <a:gd name="T15" fmla="*/ 252 h 3423"/>
                  <a:gd name="T16" fmla="*/ 2140 w 3316"/>
                  <a:gd name="T17" fmla="*/ 257 h 3423"/>
                  <a:gd name="T18" fmla="*/ 2130 w 3316"/>
                  <a:gd name="T19" fmla="*/ 0 h 3423"/>
                  <a:gd name="T20" fmla="*/ 2339 w 3316"/>
                  <a:gd name="T21" fmla="*/ 30 h 3423"/>
                  <a:gd name="T22" fmla="*/ 2337 w 3316"/>
                  <a:gd name="T23" fmla="*/ 34 h 3423"/>
                  <a:gd name="T24" fmla="*/ 2324 w 3316"/>
                  <a:gd name="T25" fmla="*/ 257 h 3423"/>
                  <a:gd name="T26" fmla="*/ 3258 w 3316"/>
                  <a:gd name="T27" fmla="*/ 252 h 3423"/>
                  <a:gd name="T28" fmla="*/ 3254 w 3316"/>
                  <a:gd name="T29" fmla="*/ 491 h 3423"/>
                  <a:gd name="T30" fmla="*/ 3073 w 3316"/>
                  <a:gd name="T31" fmla="*/ 764 h 3423"/>
                  <a:gd name="T32" fmla="*/ 1431 w 3316"/>
                  <a:gd name="T33" fmla="*/ 408 h 3423"/>
                  <a:gd name="T34" fmla="*/ 1247 w 3316"/>
                  <a:gd name="T35" fmla="*/ 767 h 3423"/>
                  <a:gd name="T36" fmla="*/ 2351 w 3316"/>
                  <a:gd name="T37" fmla="*/ 1475 h 3423"/>
                  <a:gd name="T38" fmla="*/ 2359 w 3316"/>
                  <a:gd name="T39" fmla="*/ 1983 h 3423"/>
                  <a:gd name="T40" fmla="*/ 1943 w 3316"/>
                  <a:gd name="T41" fmla="*/ 2173 h 3423"/>
                  <a:gd name="T42" fmla="*/ 1884 w 3316"/>
                  <a:gd name="T43" fmla="*/ 2125 h 3423"/>
                  <a:gd name="T44" fmla="*/ 2033 w 3316"/>
                  <a:gd name="T45" fmla="*/ 2002 h 3423"/>
                  <a:gd name="T46" fmla="*/ 2167 w 3316"/>
                  <a:gd name="T47" fmla="*/ 1884 h 3423"/>
                  <a:gd name="T48" fmla="*/ 1506 w 3316"/>
                  <a:gd name="T49" fmla="*/ 1475 h 3423"/>
                  <a:gd name="T50" fmla="*/ 1204 w 3316"/>
                  <a:gd name="T51" fmla="*/ 1311 h 3423"/>
                  <a:gd name="T52" fmla="*/ 2169 w 3316"/>
                  <a:gd name="T53" fmla="*/ 1315 h 3423"/>
                  <a:gd name="T54" fmla="*/ 2157 w 3316"/>
                  <a:gd name="T55" fmla="*/ 1114 h 3423"/>
                  <a:gd name="T56" fmla="*/ 2290 w 3316"/>
                  <a:gd name="T57" fmla="*/ 1128 h 3423"/>
                  <a:gd name="T58" fmla="*/ 2564 w 3316"/>
                  <a:gd name="T59" fmla="*/ 902 h 3423"/>
                  <a:gd name="T60" fmla="*/ 1936 w 3316"/>
                  <a:gd name="T61" fmla="*/ 836 h 3423"/>
                  <a:gd name="T62" fmla="*/ 1620 w 3316"/>
                  <a:gd name="T63" fmla="*/ 678 h 3423"/>
                  <a:gd name="T64" fmla="*/ 2664 w 3316"/>
                  <a:gd name="T65" fmla="*/ 682 h 3423"/>
                  <a:gd name="T66" fmla="*/ 2755 w 3316"/>
                  <a:gd name="T67" fmla="*/ 670 h 3423"/>
                  <a:gd name="T68" fmla="*/ 2846 w 3316"/>
                  <a:gd name="T69" fmla="*/ 730 h 3423"/>
                  <a:gd name="T70" fmla="*/ 2892 w 3316"/>
                  <a:gd name="T71" fmla="*/ 832 h 3423"/>
                  <a:gd name="T72" fmla="*/ 2783 w 3316"/>
                  <a:gd name="T73" fmla="*/ 912 h 3423"/>
                  <a:gd name="T74" fmla="*/ 2351 w 3316"/>
                  <a:gd name="T75" fmla="*/ 1235 h 3423"/>
                  <a:gd name="T76" fmla="*/ 3015 w 3316"/>
                  <a:gd name="T77" fmla="*/ 1315 h 3423"/>
                  <a:gd name="T78" fmla="*/ 3316 w 3316"/>
                  <a:gd name="T79" fmla="*/ 1480 h 3423"/>
                  <a:gd name="T80" fmla="*/ 2351 w 3316"/>
                  <a:gd name="T81" fmla="*/ 1475 h 3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16" h="3423">
                    <a:moveTo>
                      <a:pt x="642" y="1499"/>
                    </a:moveTo>
                    <a:cubicBezTo>
                      <a:pt x="0" y="3423"/>
                      <a:pt x="0" y="3423"/>
                      <a:pt x="0" y="3423"/>
                    </a:cubicBezTo>
                    <a:cubicBezTo>
                      <a:pt x="191" y="3423"/>
                      <a:pt x="191" y="3423"/>
                      <a:pt x="191" y="3423"/>
                    </a:cubicBezTo>
                    <a:cubicBezTo>
                      <a:pt x="358" y="2923"/>
                      <a:pt x="358" y="2923"/>
                      <a:pt x="358" y="2923"/>
                    </a:cubicBezTo>
                    <a:cubicBezTo>
                      <a:pt x="1162" y="2923"/>
                      <a:pt x="1162" y="2923"/>
                      <a:pt x="1162" y="2923"/>
                    </a:cubicBezTo>
                    <a:cubicBezTo>
                      <a:pt x="1329" y="3423"/>
                      <a:pt x="1329" y="3423"/>
                      <a:pt x="1329" y="3423"/>
                    </a:cubicBezTo>
                    <a:cubicBezTo>
                      <a:pt x="1520" y="3423"/>
                      <a:pt x="1520" y="3423"/>
                      <a:pt x="1520" y="3423"/>
                    </a:cubicBezTo>
                    <a:cubicBezTo>
                      <a:pt x="878" y="1499"/>
                      <a:pt x="878" y="1499"/>
                      <a:pt x="878" y="1499"/>
                    </a:cubicBezTo>
                    <a:lnTo>
                      <a:pt x="642" y="1499"/>
                    </a:lnTo>
                    <a:close/>
                    <a:moveTo>
                      <a:pt x="416" y="2749"/>
                    </a:moveTo>
                    <a:cubicBezTo>
                      <a:pt x="760" y="1716"/>
                      <a:pt x="760" y="1716"/>
                      <a:pt x="760" y="1716"/>
                    </a:cubicBezTo>
                    <a:cubicBezTo>
                      <a:pt x="1104" y="2749"/>
                      <a:pt x="1104" y="2749"/>
                      <a:pt x="1104" y="2749"/>
                    </a:cubicBezTo>
                    <a:lnTo>
                      <a:pt x="416" y="2749"/>
                    </a:lnTo>
                    <a:close/>
                    <a:moveTo>
                      <a:pt x="1252" y="491"/>
                    </a:moveTo>
                    <a:cubicBezTo>
                      <a:pt x="1252" y="399"/>
                      <a:pt x="1252" y="399"/>
                      <a:pt x="1252" y="399"/>
                    </a:cubicBezTo>
                    <a:cubicBezTo>
                      <a:pt x="1247" y="252"/>
                      <a:pt x="1247" y="252"/>
                      <a:pt x="1247" y="252"/>
                    </a:cubicBezTo>
                    <a:cubicBezTo>
                      <a:pt x="1563" y="257"/>
                      <a:pt x="1563" y="257"/>
                      <a:pt x="1563" y="257"/>
                    </a:cubicBezTo>
                    <a:cubicBezTo>
                      <a:pt x="2140" y="257"/>
                      <a:pt x="2140" y="257"/>
                      <a:pt x="2140" y="257"/>
                    </a:cubicBezTo>
                    <a:cubicBezTo>
                      <a:pt x="2140" y="197"/>
                      <a:pt x="2140" y="197"/>
                      <a:pt x="2140" y="197"/>
                    </a:cubicBezTo>
                    <a:cubicBezTo>
                      <a:pt x="2140" y="114"/>
                      <a:pt x="2137" y="49"/>
                      <a:pt x="2130" y="0"/>
                    </a:cubicBezTo>
                    <a:cubicBezTo>
                      <a:pt x="2197" y="1"/>
                      <a:pt x="2270" y="5"/>
                      <a:pt x="2347" y="11"/>
                    </a:cubicBezTo>
                    <a:cubicBezTo>
                      <a:pt x="2345" y="16"/>
                      <a:pt x="2343" y="22"/>
                      <a:pt x="2339" y="30"/>
                    </a:cubicBezTo>
                    <a:cubicBezTo>
                      <a:pt x="2338" y="32"/>
                      <a:pt x="2338" y="32"/>
                      <a:pt x="2338" y="32"/>
                    </a:cubicBezTo>
                    <a:cubicBezTo>
                      <a:pt x="2337" y="34"/>
                      <a:pt x="2337" y="34"/>
                      <a:pt x="2337" y="34"/>
                    </a:cubicBezTo>
                    <a:cubicBezTo>
                      <a:pt x="2328" y="64"/>
                      <a:pt x="2324" y="114"/>
                      <a:pt x="2324" y="193"/>
                    </a:cubicBezTo>
                    <a:cubicBezTo>
                      <a:pt x="2324" y="257"/>
                      <a:pt x="2324" y="257"/>
                      <a:pt x="2324" y="257"/>
                    </a:cubicBezTo>
                    <a:cubicBezTo>
                      <a:pt x="2940" y="257"/>
                      <a:pt x="2940" y="257"/>
                      <a:pt x="2940" y="257"/>
                    </a:cubicBezTo>
                    <a:cubicBezTo>
                      <a:pt x="3258" y="252"/>
                      <a:pt x="3258" y="252"/>
                      <a:pt x="3258" y="252"/>
                    </a:cubicBezTo>
                    <a:cubicBezTo>
                      <a:pt x="3254" y="376"/>
                      <a:pt x="3254" y="376"/>
                      <a:pt x="3254" y="376"/>
                    </a:cubicBezTo>
                    <a:cubicBezTo>
                      <a:pt x="3254" y="491"/>
                      <a:pt x="3254" y="491"/>
                      <a:pt x="3254" y="491"/>
                    </a:cubicBezTo>
                    <a:cubicBezTo>
                      <a:pt x="3259" y="764"/>
                      <a:pt x="3259" y="764"/>
                      <a:pt x="3259" y="764"/>
                    </a:cubicBezTo>
                    <a:cubicBezTo>
                      <a:pt x="3073" y="764"/>
                      <a:pt x="3073" y="764"/>
                      <a:pt x="3073" y="764"/>
                    </a:cubicBezTo>
                    <a:cubicBezTo>
                      <a:pt x="3073" y="408"/>
                      <a:pt x="3073" y="408"/>
                      <a:pt x="3073" y="408"/>
                    </a:cubicBezTo>
                    <a:cubicBezTo>
                      <a:pt x="1431" y="408"/>
                      <a:pt x="1431" y="408"/>
                      <a:pt x="1431" y="408"/>
                    </a:cubicBezTo>
                    <a:cubicBezTo>
                      <a:pt x="1431" y="767"/>
                      <a:pt x="1431" y="767"/>
                      <a:pt x="1431" y="767"/>
                    </a:cubicBezTo>
                    <a:cubicBezTo>
                      <a:pt x="1247" y="767"/>
                      <a:pt x="1247" y="767"/>
                      <a:pt x="1247" y="767"/>
                    </a:cubicBezTo>
                    <a:lnTo>
                      <a:pt x="1252" y="491"/>
                    </a:lnTo>
                    <a:close/>
                    <a:moveTo>
                      <a:pt x="2351" y="1475"/>
                    </a:moveTo>
                    <a:cubicBezTo>
                      <a:pt x="2351" y="1640"/>
                      <a:pt x="2351" y="1640"/>
                      <a:pt x="2351" y="1640"/>
                    </a:cubicBezTo>
                    <a:cubicBezTo>
                      <a:pt x="2359" y="1983"/>
                      <a:pt x="2359" y="1983"/>
                      <a:pt x="2359" y="1983"/>
                    </a:cubicBezTo>
                    <a:cubicBezTo>
                      <a:pt x="2358" y="2052"/>
                      <a:pt x="2339" y="2099"/>
                      <a:pt x="2299" y="2129"/>
                    </a:cubicBezTo>
                    <a:cubicBezTo>
                      <a:pt x="2276" y="2145"/>
                      <a:pt x="2200" y="2173"/>
                      <a:pt x="1943" y="2173"/>
                    </a:cubicBezTo>
                    <a:cubicBezTo>
                      <a:pt x="1917" y="2173"/>
                      <a:pt x="1904" y="2172"/>
                      <a:pt x="1898" y="2170"/>
                    </a:cubicBezTo>
                    <a:cubicBezTo>
                      <a:pt x="1896" y="2164"/>
                      <a:pt x="1891" y="2152"/>
                      <a:pt x="1884" y="2125"/>
                    </a:cubicBezTo>
                    <a:cubicBezTo>
                      <a:pt x="1873" y="2081"/>
                      <a:pt x="1857" y="2037"/>
                      <a:pt x="1836" y="1993"/>
                    </a:cubicBezTo>
                    <a:cubicBezTo>
                      <a:pt x="1906" y="1999"/>
                      <a:pt x="1972" y="2002"/>
                      <a:pt x="2033" y="2002"/>
                    </a:cubicBezTo>
                    <a:cubicBezTo>
                      <a:pt x="2084" y="2002"/>
                      <a:pt x="2117" y="1992"/>
                      <a:pt x="2138" y="1972"/>
                    </a:cubicBezTo>
                    <a:cubicBezTo>
                      <a:pt x="2158" y="1953"/>
                      <a:pt x="2167" y="1924"/>
                      <a:pt x="2167" y="1884"/>
                    </a:cubicBezTo>
                    <a:cubicBezTo>
                      <a:pt x="2167" y="1475"/>
                      <a:pt x="2167" y="1475"/>
                      <a:pt x="2167" y="1475"/>
                    </a:cubicBezTo>
                    <a:cubicBezTo>
                      <a:pt x="1506" y="1475"/>
                      <a:pt x="1506" y="1475"/>
                      <a:pt x="1506" y="1475"/>
                    </a:cubicBezTo>
                    <a:cubicBezTo>
                      <a:pt x="1204" y="1480"/>
                      <a:pt x="1204" y="1480"/>
                      <a:pt x="1204" y="1480"/>
                    </a:cubicBezTo>
                    <a:cubicBezTo>
                      <a:pt x="1204" y="1311"/>
                      <a:pt x="1204" y="1311"/>
                      <a:pt x="1204" y="1311"/>
                    </a:cubicBezTo>
                    <a:cubicBezTo>
                      <a:pt x="1505" y="1315"/>
                      <a:pt x="1505" y="1315"/>
                      <a:pt x="1505" y="1315"/>
                    </a:cubicBezTo>
                    <a:cubicBezTo>
                      <a:pt x="2169" y="1315"/>
                      <a:pt x="2169" y="1315"/>
                      <a:pt x="2169" y="1315"/>
                    </a:cubicBezTo>
                    <a:cubicBezTo>
                      <a:pt x="2167" y="1276"/>
                      <a:pt x="2167" y="1276"/>
                      <a:pt x="2167" y="1276"/>
                    </a:cubicBezTo>
                    <a:cubicBezTo>
                      <a:pt x="2165" y="1211"/>
                      <a:pt x="2162" y="1157"/>
                      <a:pt x="2157" y="1114"/>
                    </a:cubicBezTo>
                    <a:cubicBezTo>
                      <a:pt x="2210" y="1119"/>
                      <a:pt x="2250" y="1123"/>
                      <a:pt x="2276" y="1127"/>
                    </a:cubicBezTo>
                    <a:cubicBezTo>
                      <a:pt x="2290" y="1128"/>
                      <a:pt x="2290" y="1128"/>
                      <a:pt x="2290" y="1128"/>
                    </a:cubicBezTo>
                    <a:cubicBezTo>
                      <a:pt x="2302" y="1120"/>
                      <a:pt x="2302" y="1120"/>
                      <a:pt x="2302" y="1120"/>
                    </a:cubicBezTo>
                    <a:cubicBezTo>
                      <a:pt x="2365" y="1077"/>
                      <a:pt x="2452" y="1003"/>
                      <a:pt x="2564" y="902"/>
                    </a:cubicBezTo>
                    <a:cubicBezTo>
                      <a:pt x="2636" y="836"/>
                      <a:pt x="2636" y="836"/>
                      <a:pt x="2636" y="836"/>
                    </a:cubicBezTo>
                    <a:cubicBezTo>
                      <a:pt x="1936" y="836"/>
                      <a:pt x="1936" y="836"/>
                      <a:pt x="1936" y="836"/>
                    </a:cubicBezTo>
                    <a:cubicBezTo>
                      <a:pt x="1620" y="840"/>
                      <a:pt x="1620" y="840"/>
                      <a:pt x="1620" y="840"/>
                    </a:cubicBezTo>
                    <a:cubicBezTo>
                      <a:pt x="1620" y="678"/>
                      <a:pt x="1620" y="678"/>
                      <a:pt x="1620" y="678"/>
                    </a:cubicBezTo>
                    <a:cubicBezTo>
                      <a:pt x="1936" y="682"/>
                      <a:pt x="1936" y="682"/>
                      <a:pt x="1936" y="682"/>
                    </a:cubicBezTo>
                    <a:cubicBezTo>
                      <a:pt x="2664" y="682"/>
                      <a:pt x="2664" y="682"/>
                      <a:pt x="2664" y="682"/>
                    </a:cubicBezTo>
                    <a:cubicBezTo>
                      <a:pt x="2703" y="682"/>
                      <a:pt x="2733" y="678"/>
                      <a:pt x="2754" y="670"/>
                    </a:cubicBezTo>
                    <a:cubicBezTo>
                      <a:pt x="2755" y="670"/>
                      <a:pt x="2755" y="670"/>
                      <a:pt x="2755" y="670"/>
                    </a:cubicBezTo>
                    <a:cubicBezTo>
                      <a:pt x="2763" y="667"/>
                      <a:pt x="2768" y="666"/>
                      <a:pt x="2771" y="665"/>
                    </a:cubicBezTo>
                    <a:cubicBezTo>
                      <a:pt x="2776" y="667"/>
                      <a:pt x="2796" y="677"/>
                      <a:pt x="2846" y="730"/>
                    </a:cubicBezTo>
                    <a:cubicBezTo>
                      <a:pt x="2904" y="792"/>
                      <a:pt x="2910" y="814"/>
                      <a:pt x="2911" y="817"/>
                    </a:cubicBezTo>
                    <a:cubicBezTo>
                      <a:pt x="2910" y="821"/>
                      <a:pt x="2903" y="827"/>
                      <a:pt x="2892" y="832"/>
                    </a:cubicBezTo>
                    <a:cubicBezTo>
                      <a:pt x="2891" y="833"/>
                      <a:pt x="2891" y="833"/>
                      <a:pt x="2891" y="833"/>
                    </a:cubicBezTo>
                    <a:cubicBezTo>
                      <a:pt x="2867" y="846"/>
                      <a:pt x="2831" y="872"/>
                      <a:pt x="2783" y="912"/>
                    </a:cubicBezTo>
                    <a:cubicBezTo>
                      <a:pt x="2612" y="1053"/>
                      <a:pt x="2473" y="1158"/>
                      <a:pt x="2369" y="1224"/>
                    </a:cubicBezTo>
                    <a:cubicBezTo>
                      <a:pt x="2351" y="1235"/>
                      <a:pt x="2351" y="1235"/>
                      <a:pt x="2351" y="1235"/>
                    </a:cubicBezTo>
                    <a:cubicBezTo>
                      <a:pt x="2351" y="1315"/>
                      <a:pt x="2351" y="1315"/>
                      <a:pt x="2351" y="1315"/>
                    </a:cubicBezTo>
                    <a:cubicBezTo>
                      <a:pt x="3015" y="1315"/>
                      <a:pt x="3015" y="1315"/>
                      <a:pt x="3015" y="1315"/>
                    </a:cubicBezTo>
                    <a:cubicBezTo>
                      <a:pt x="3316" y="1311"/>
                      <a:pt x="3316" y="1311"/>
                      <a:pt x="3316" y="1311"/>
                    </a:cubicBezTo>
                    <a:cubicBezTo>
                      <a:pt x="3316" y="1480"/>
                      <a:pt x="3316" y="1480"/>
                      <a:pt x="3316" y="1480"/>
                    </a:cubicBezTo>
                    <a:cubicBezTo>
                      <a:pt x="3016" y="1475"/>
                      <a:pt x="3016" y="1475"/>
                      <a:pt x="3016" y="1475"/>
                    </a:cubicBezTo>
                    <a:lnTo>
                      <a:pt x="2351" y="1475"/>
                    </a:lnTo>
                    <a:close/>
                  </a:path>
                </a:pathLst>
              </a:custGeom>
              <a:solidFill>
                <a:schemeClr val="bg1"/>
              </a:solidFill>
              <a:ln cap="sq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Microsoft_E720" title="Icon of a microphone">
                <a:extLst>
                  <a:ext uri="{FF2B5EF4-FFF2-40B4-BE49-F238E27FC236}">
                    <a16:creationId xmlns:a16="http://schemas.microsoft.com/office/drawing/2014/main" id="{E1A0D356-2BEE-47E9-8034-2420A22AA4E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162111" y="1685094"/>
                <a:ext cx="183112" cy="274801"/>
              </a:xfrm>
              <a:custGeom>
                <a:avLst/>
                <a:gdLst>
                  <a:gd name="T0" fmla="*/ 1250 w 2500"/>
                  <a:gd name="T1" fmla="*/ 3251 h 3751"/>
                  <a:gd name="T2" fmla="*/ 1250 w 2500"/>
                  <a:gd name="T3" fmla="*/ 3751 h 3751"/>
                  <a:gd name="T4" fmla="*/ 1875 w 2500"/>
                  <a:gd name="T5" fmla="*/ 3750 h 3751"/>
                  <a:gd name="T6" fmla="*/ 625 w 2500"/>
                  <a:gd name="T7" fmla="*/ 3750 h 3751"/>
                  <a:gd name="T8" fmla="*/ 2000 w 2500"/>
                  <a:gd name="T9" fmla="*/ 2547 h 3751"/>
                  <a:gd name="T10" fmla="*/ 2000 w 2500"/>
                  <a:gd name="T11" fmla="*/ 203 h 3751"/>
                  <a:gd name="T12" fmla="*/ 1797 w 2500"/>
                  <a:gd name="T13" fmla="*/ 0 h 3751"/>
                  <a:gd name="T14" fmla="*/ 703 w 2500"/>
                  <a:gd name="T15" fmla="*/ 0 h 3751"/>
                  <a:gd name="T16" fmla="*/ 500 w 2500"/>
                  <a:gd name="T17" fmla="*/ 203 h 3751"/>
                  <a:gd name="T18" fmla="*/ 500 w 2500"/>
                  <a:gd name="T19" fmla="*/ 2547 h 3751"/>
                  <a:gd name="T20" fmla="*/ 703 w 2500"/>
                  <a:gd name="T21" fmla="*/ 2750 h 3751"/>
                  <a:gd name="T22" fmla="*/ 1797 w 2500"/>
                  <a:gd name="T23" fmla="*/ 2750 h 3751"/>
                  <a:gd name="T24" fmla="*/ 2000 w 2500"/>
                  <a:gd name="T25" fmla="*/ 2547 h 3751"/>
                  <a:gd name="T26" fmla="*/ 0 w 2500"/>
                  <a:gd name="T27" fmla="*/ 1875 h 3751"/>
                  <a:gd name="T28" fmla="*/ 0 w 2500"/>
                  <a:gd name="T29" fmla="*/ 2582 h 3751"/>
                  <a:gd name="T30" fmla="*/ 668 w 2500"/>
                  <a:gd name="T31" fmla="*/ 3250 h 3751"/>
                  <a:gd name="T32" fmla="*/ 1832 w 2500"/>
                  <a:gd name="T33" fmla="*/ 3250 h 3751"/>
                  <a:gd name="T34" fmla="*/ 2500 w 2500"/>
                  <a:gd name="T35" fmla="*/ 2582 h 3751"/>
                  <a:gd name="T36" fmla="*/ 2500 w 2500"/>
                  <a:gd name="T37" fmla="*/ 1875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00" h="3751">
                    <a:moveTo>
                      <a:pt x="1250" y="3251"/>
                    </a:moveTo>
                    <a:cubicBezTo>
                      <a:pt x="1250" y="3751"/>
                      <a:pt x="1250" y="3751"/>
                      <a:pt x="1250" y="3751"/>
                    </a:cubicBezTo>
                    <a:moveTo>
                      <a:pt x="1875" y="3750"/>
                    </a:moveTo>
                    <a:cubicBezTo>
                      <a:pt x="625" y="3750"/>
                      <a:pt x="625" y="3750"/>
                      <a:pt x="625" y="3750"/>
                    </a:cubicBezTo>
                    <a:moveTo>
                      <a:pt x="2000" y="2547"/>
                    </a:moveTo>
                    <a:cubicBezTo>
                      <a:pt x="2000" y="203"/>
                      <a:pt x="2000" y="203"/>
                      <a:pt x="2000" y="203"/>
                    </a:cubicBezTo>
                    <a:cubicBezTo>
                      <a:pt x="2000" y="91"/>
                      <a:pt x="1909" y="0"/>
                      <a:pt x="1797" y="0"/>
                    </a:cubicBezTo>
                    <a:cubicBezTo>
                      <a:pt x="703" y="0"/>
                      <a:pt x="703" y="0"/>
                      <a:pt x="703" y="0"/>
                    </a:cubicBezTo>
                    <a:cubicBezTo>
                      <a:pt x="591" y="0"/>
                      <a:pt x="500" y="91"/>
                      <a:pt x="500" y="203"/>
                    </a:cubicBezTo>
                    <a:cubicBezTo>
                      <a:pt x="500" y="2547"/>
                      <a:pt x="500" y="2547"/>
                      <a:pt x="500" y="2547"/>
                    </a:cubicBezTo>
                    <a:cubicBezTo>
                      <a:pt x="500" y="2659"/>
                      <a:pt x="591" y="2750"/>
                      <a:pt x="703" y="2750"/>
                    </a:cubicBezTo>
                    <a:cubicBezTo>
                      <a:pt x="1797" y="2750"/>
                      <a:pt x="1797" y="2750"/>
                      <a:pt x="1797" y="2750"/>
                    </a:cubicBezTo>
                    <a:cubicBezTo>
                      <a:pt x="1909" y="2750"/>
                      <a:pt x="2000" y="2659"/>
                      <a:pt x="2000" y="2547"/>
                    </a:cubicBezTo>
                    <a:close/>
                    <a:moveTo>
                      <a:pt x="0" y="1875"/>
                    </a:moveTo>
                    <a:cubicBezTo>
                      <a:pt x="0" y="2582"/>
                      <a:pt x="0" y="2582"/>
                      <a:pt x="0" y="2582"/>
                    </a:cubicBezTo>
                    <a:cubicBezTo>
                      <a:pt x="0" y="2951"/>
                      <a:pt x="299" y="3250"/>
                      <a:pt x="668" y="3250"/>
                    </a:cubicBezTo>
                    <a:cubicBezTo>
                      <a:pt x="1832" y="3250"/>
                      <a:pt x="1832" y="3250"/>
                      <a:pt x="1832" y="3250"/>
                    </a:cubicBezTo>
                    <a:cubicBezTo>
                      <a:pt x="2201" y="3250"/>
                      <a:pt x="2500" y="2951"/>
                      <a:pt x="2500" y="2582"/>
                    </a:cubicBezTo>
                    <a:cubicBezTo>
                      <a:pt x="2500" y="1875"/>
                      <a:pt x="2500" y="1875"/>
                      <a:pt x="2500" y="1875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98" name="magnify" title="Icon of a magnifying glass">
                <a:extLst>
                  <a:ext uri="{FF2B5EF4-FFF2-40B4-BE49-F238E27FC236}">
                    <a16:creationId xmlns:a16="http://schemas.microsoft.com/office/drawing/2014/main" id="{C9B3EED7-0C98-41CC-A377-5F69BC878A8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10801799" y="1685094"/>
                <a:ext cx="280155" cy="274801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88D7A4A-4C2E-4E63-B5F4-EA82AD93AB6F}"/>
              </a:ext>
            </a:extLst>
          </p:cNvPr>
          <p:cNvSpPr/>
          <p:nvPr/>
        </p:nvSpPr>
        <p:spPr bwMode="auto">
          <a:xfrm>
            <a:off x="10470116" y="457200"/>
            <a:ext cx="1428197" cy="24284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innerShdw blurRad="508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2089EC2-CA10-4B03-8F68-15A0290F70E4}"/>
              </a:ext>
            </a:extLst>
          </p:cNvPr>
          <p:cNvSpPr/>
          <p:nvPr/>
        </p:nvSpPr>
        <p:spPr bwMode="auto">
          <a:xfrm>
            <a:off x="10550773" y="798080"/>
            <a:ext cx="285820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AI apps &amp; agents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E4598C-8D89-48C7-B386-7821C02E63C7}"/>
              </a:ext>
            </a:extLst>
          </p:cNvPr>
          <p:cNvSpPr/>
          <p:nvPr/>
        </p:nvSpPr>
        <p:spPr bwMode="auto">
          <a:xfrm>
            <a:off x="11111010" y="798080"/>
            <a:ext cx="803354" cy="1846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800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cs typeface="Segoe UI" charset="0"/>
              </a:rPr>
              <a:t>Machine learning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958D9B8-B655-476C-B6E7-6A59FE61FCCD}"/>
              </a:ext>
            </a:extLst>
          </p:cNvPr>
          <p:cNvSpPr/>
          <p:nvPr/>
        </p:nvSpPr>
        <p:spPr bwMode="auto">
          <a:xfrm>
            <a:off x="10874475" y="798080"/>
            <a:ext cx="312636" cy="10156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4102" fontAlgn="base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sz="200" kern="0">
                <a:noFill/>
                <a:latin typeface="+mj-lt"/>
                <a:cs typeface="Segoe UI" charset="0"/>
              </a:rPr>
              <a:t>Knowledge mining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84C70E-08E0-4066-8526-4A8BF2C217F0}"/>
              </a:ext>
            </a:extLst>
          </p:cNvPr>
          <p:cNvGrpSpPr>
            <a:grpSpLocks noChangeAspect="1"/>
          </p:cNvGrpSpPr>
          <p:nvPr/>
        </p:nvGrpSpPr>
        <p:grpSpPr>
          <a:xfrm>
            <a:off x="11293231" y="359168"/>
            <a:ext cx="438912" cy="438912"/>
            <a:chOff x="4835154" y="4377083"/>
            <a:chExt cx="658368" cy="658368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8E4F166-6DCD-49D4-B726-975E51F6E6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4377083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c</a:t>
              </a:r>
            </a:p>
          </p:txBody>
        </p:sp>
        <p:sp>
          <p:nvSpPr>
            <p:cNvPr id="105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022CEE6C-67C8-4E7A-8D15-692A81E3D3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76497" y="4556068"/>
              <a:ext cx="375682" cy="300398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noFill/>
            <a:ln w="6350" cap="sq">
              <a:solidFill>
                <a:schemeClr val="bg1"/>
              </a:solidFill>
              <a:prstDash val="solid"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51AF105-069A-4B75-A0EF-C9AC1AC6ACBF}"/>
              </a:ext>
            </a:extLst>
          </p:cNvPr>
          <p:cNvGrpSpPr>
            <a:grpSpLocks noChangeAspect="1"/>
          </p:cNvGrpSpPr>
          <p:nvPr/>
        </p:nvGrpSpPr>
        <p:grpSpPr>
          <a:xfrm>
            <a:off x="10634247" y="519188"/>
            <a:ext cx="118872" cy="118872"/>
            <a:chOff x="4835154" y="2639459"/>
            <a:chExt cx="658368" cy="6583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90F891B-0805-481B-8595-E3102106CE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2639459"/>
              <a:ext cx="658368" cy="65836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kern="0">
                  <a:noFill/>
                  <a:latin typeface="Segoe UI Semilight"/>
                </a:rPr>
                <a:t>a</a:t>
              </a:r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BA5088BA-68DC-4B85-8670-6102E2470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80388" y="2833102"/>
              <a:ext cx="367900" cy="271082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56EC7D-FFE8-4A7A-BBAC-013459CAE508}"/>
              </a:ext>
            </a:extLst>
          </p:cNvPr>
          <p:cNvGrpSpPr>
            <a:grpSpLocks noChangeAspect="1"/>
          </p:cNvGrpSpPr>
          <p:nvPr/>
        </p:nvGrpSpPr>
        <p:grpSpPr>
          <a:xfrm>
            <a:off x="10963739" y="510044"/>
            <a:ext cx="128016" cy="128016"/>
            <a:chOff x="4835154" y="3508271"/>
            <a:chExt cx="658368" cy="658368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30DCF5-8070-40DA-950B-718ABBB5EC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5154" y="3508271"/>
              <a:ext cx="658368" cy="65836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0">
                  <a:noFill/>
                  <a:latin typeface="Segoe UI Semilight"/>
                </a:rPr>
                <a:t>b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C00A9928-413F-4E49-ABB0-92A02E93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91156" y="3664273"/>
              <a:ext cx="346364" cy="346364"/>
            </a:xfrm>
            <a:prstGeom prst="rect">
              <a:avLst/>
            </a:prstGeom>
            <a:effectLst/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009CB4C-9880-48DC-9EFB-CCB7D7B3591F}"/>
              </a:ext>
            </a:extLst>
          </p:cNvPr>
          <p:cNvGrpSpPr/>
          <p:nvPr/>
        </p:nvGrpSpPr>
        <p:grpSpPr>
          <a:xfrm>
            <a:off x="588263" y="4565900"/>
            <a:ext cx="10316731" cy="737756"/>
            <a:chOff x="588263" y="4565900"/>
            <a:chExt cx="10316731" cy="737756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1778AF-1CD5-4FB0-960A-1DF26FC6BB04}"/>
                </a:ext>
              </a:extLst>
            </p:cNvPr>
            <p:cNvSpPr txBox="1"/>
            <p:nvPr/>
          </p:nvSpPr>
          <p:spPr>
            <a:xfrm>
              <a:off x="6599175" y="4980491"/>
              <a:ext cx="1077976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/>
                <a:t>CPU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D25B55-F1F1-4B6A-BF26-7298E97403F4}"/>
                </a:ext>
              </a:extLst>
            </p:cNvPr>
            <p:cNvSpPr txBox="1"/>
            <p:nvPr/>
          </p:nvSpPr>
          <p:spPr>
            <a:xfrm>
              <a:off x="8034275" y="4980491"/>
              <a:ext cx="1782890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/>
                <a:t>GPU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F0A7AA-54F3-47CB-95CE-AA1BCAAF7A18}"/>
                </a:ext>
              </a:extLst>
            </p:cNvPr>
            <p:cNvSpPr txBox="1"/>
            <p:nvPr/>
          </p:nvSpPr>
          <p:spPr>
            <a:xfrm>
              <a:off x="10521559" y="4980491"/>
              <a:ext cx="383435" cy="323165"/>
            </a:xfrm>
            <a:prstGeom prst="rect">
              <a:avLst/>
            </a:prstGeom>
            <a:noFill/>
          </p:spPr>
          <p:txBody>
            <a:bodyPr wrap="square" lIns="0" tIns="0" rIns="0" bIns="182880" rtlCol="0" anchor="b" anchorCtr="0">
              <a:spAutoFit/>
            </a:bodyPr>
            <a:lstStyle>
              <a:defPPr>
                <a:defRPr lang="en-US"/>
              </a:defPPr>
              <a:lvl1pPr marR="0" lvl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00" b="0" i="0" u="none" strike="noStrike" cap="none" spc="0" normalizeH="0" baseline="0">
                  <a:ln>
                    <a:noFill/>
                  </a:ln>
                  <a:gradFill>
                    <a:gsLst>
                      <a:gs pos="8108">
                        <a:schemeClr val="bg1"/>
                      </a:gs>
                      <a:gs pos="23423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/>
                <a:t>FPGA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27D3811-E81C-40E4-BB17-DE5CDD7AE6CB}"/>
                </a:ext>
              </a:extLst>
            </p:cNvPr>
            <p:cNvGrpSpPr/>
            <p:nvPr/>
          </p:nvGrpSpPr>
          <p:grpSpPr>
            <a:xfrm>
              <a:off x="588263" y="4565900"/>
              <a:ext cx="10274076" cy="501632"/>
              <a:chOff x="588263" y="4565900"/>
              <a:chExt cx="10274076" cy="50163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4093B68-E00B-4C69-A5ED-D3547176EFBC}"/>
                  </a:ext>
                </a:extLst>
              </p:cNvPr>
              <p:cNvSpPr/>
              <p:nvPr/>
            </p:nvSpPr>
            <p:spPr bwMode="auto">
              <a:xfrm>
                <a:off x="588263" y="4573038"/>
                <a:ext cx="5361688" cy="49449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Powerful infrastructure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To accelerate deep learning</a:t>
                </a:r>
              </a:p>
            </p:txBody>
          </p:sp>
          <p:sp>
            <p:nvSpPr>
              <p:cNvPr id="118" name="chip">
                <a:extLst>
                  <a:ext uri="{FF2B5EF4-FFF2-40B4-BE49-F238E27FC236}">
                    <a16:creationId xmlns:a16="http://schemas.microsoft.com/office/drawing/2014/main" id="{C82FF00D-8556-4639-AC93-D498152D388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992118" y="4565900"/>
                <a:ext cx="292091" cy="298125"/>
              </a:xfrm>
              <a:custGeom>
                <a:avLst/>
                <a:gdLst>
                  <a:gd name="T0" fmla="*/ 267 w 334"/>
                  <a:gd name="T1" fmla="*/ 298 h 341"/>
                  <a:gd name="T2" fmla="*/ 60 w 334"/>
                  <a:gd name="T3" fmla="*/ 298 h 341"/>
                  <a:gd name="T4" fmla="*/ 36 w 334"/>
                  <a:gd name="T5" fmla="*/ 273 h 341"/>
                  <a:gd name="T6" fmla="*/ 36 w 334"/>
                  <a:gd name="T7" fmla="*/ 61 h 341"/>
                  <a:gd name="T8" fmla="*/ 60 w 334"/>
                  <a:gd name="T9" fmla="*/ 36 h 341"/>
                  <a:gd name="T10" fmla="*/ 267 w 334"/>
                  <a:gd name="T11" fmla="*/ 36 h 341"/>
                  <a:gd name="T12" fmla="*/ 291 w 334"/>
                  <a:gd name="T13" fmla="*/ 61 h 341"/>
                  <a:gd name="T14" fmla="*/ 291 w 334"/>
                  <a:gd name="T15" fmla="*/ 273 h 341"/>
                  <a:gd name="T16" fmla="*/ 267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6 w 334"/>
                  <a:gd name="T35" fmla="*/ 0 h 341"/>
                  <a:gd name="T36" fmla="*/ 256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6 w 334"/>
                  <a:gd name="T59" fmla="*/ 78 h 341"/>
                  <a:gd name="T60" fmla="*/ 0 w 334"/>
                  <a:gd name="T61" fmla="*/ 78 h 341"/>
                  <a:gd name="T62" fmla="*/ 36 w 334"/>
                  <a:gd name="T63" fmla="*/ 121 h 341"/>
                  <a:gd name="T64" fmla="*/ 0 w 334"/>
                  <a:gd name="T65" fmla="*/ 121 h 341"/>
                  <a:gd name="T66" fmla="*/ 36 w 334"/>
                  <a:gd name="T67" fmla="*/ 163 h 341"/>
                  <a:gd name="T68" fmla="*/ 0 w 334"/>
                  <a:gd name="T69" fmla="*/ 163 h 341"/>
                  <a:gd name="T70" fmla="*/ 36 w 334"/>
                  <a:gd name="T71" fmla="*/ 213 h 341"/>
                  <a:gd name="T72" fmla="*/ 0 w 334"/>
                  <a:gd name="T73" fmla="*/ 213 h 341"/>
                  <a:gd name="T74" fmla="*/ 36 w 334"/>
                  <a:gd name="T75" fmla="*/ 256 h 341"/>
                  <a:gd name="T76" fmla="*/ 0 w 334"/>
                  <a:gd name="T77" fmla="*/ 256 h 341"/>
                  <a:gd name="T78" fmla="*/ 78 w 334"/>
                  <a:gd name="T79" fmla="*/ 298 h 341"/>
                  <a:gd name="T80" fmla="*/ 78 w 334"/>
                  <a:gd name="T81" fmla="*/ 341 h 341"/>
                  <a:gd name="T82" fmla="*/ 121 w 334"/>
                  <a:gd name="T83" fmla="*/ 298 h 341"/>
                  <a:gd name="T84" fmla="*/ 121 w 334"/>
                  <a:gd name="T85" fmla="*/ 341 h 341"/>
                  <a:gd name="T86" fmla="*/ 163 w 334"/>
                  <a:gd name="T87" fmla="*/ 341 h 341"/>
                  <a:gd name="T88" fmla="*/ 163 w 334"/>
                  <a:gd name="T89" fmla="*/ 298 h 341"/>
                  <a:gd name="T90" fmla="*/ 206 w 334"/>
                  <a:gd name="T91" fmla="*/ 298 h 341"/>
                  <a:gd name="T92" fmla="*/ 206 w 334"/>
                  <a:gd name="T93" fmla="*/ 341 h 341"/>
                  <a:gd name="T94" fmla="*/ 256 w 334"/>
                  <a:gd name="T95" fmla="*/ 298 h 341"/>
                  <a:gd name="T96" fmla="*/ 256 w 334"/>
                  <a:gd name="T97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41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F63F3E7-B3A3-4ED8-9979-BE0541B1BC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38107" y="4624636"/>
                <a:ext cx="375227" cy="239389"/>
                <a:chOff x="5842028" y="2023300"/>
                <a:chExt cx="518306" cy="330673"/>
              </a:xfrm>
            </p:grpSpPr>
            <p:sp>
              <p:nvSpPr>
                <p:cNvPr id="146" name="Rectangle: Single Corner Rounded 145">
                  <a:extLst>
                    <a:ext uri="{FF2B5EF4-FFF2-40B4-BE49-F238E27FC236}">
                      <a16:creationId xmlns:a16="http://schemas.microsoft.com/office/drawing/2014/main" id="{9D54B292-6B54-4686-B846-A6ECB8F8B070}"/>
                    </a:ext>
                  </a:extLst>
                </p:cNvPr>
                <p:cNvSpPr/>
                <p:nvPr/>
              </p:nvSpPr>
              <p:spPr bwMode="auto">
                <a:xfrm>
                  <a:off x="5842028" y="2023300"/>
                  <a:ext cx="518306" cy="284908"/>
                </a:xfrm>
                <a:prstGeom prst="round1Rect">
                  <a:avLst>
                    <a:gd name="adj" fmla="val 19322"/>
                  </a:avLst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1E7A70D-6B34-4354-ADCF-69C71C217DE9}"/>
                    </a:ext>
                  </a:extLst>
                </p:cNvPr>
                <p:cNvGrpSpPr/>
                <p:nvPr/>
              </p:nvGrpSpPr>
              <p:grpSpPr>
                <a:xfrm>
                  <a:off x="5886781" y="2308208"/>
                  <a:ext cx="423110" cy="45765"/>
                  <a:chOff x="2805041" y="5363936"/>
                  <a:chExt cx="937405" cy="125178"/>
                </a:xfrm>
              </p:grpSpPr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2B960DFE-022F-4913-9B82-562B648FEA19}"/>
                      </a:ext>
                    </a:extLst>
                  </p:cNvPr>
                  <p:cNvGrpSpPr/>
                  <p:nvPr/>
                </p:nvGrpSpPr>
                <p:grpSpPr>
                  <a:xfrm>
                    <a:off x="2805041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8A846707-2CDF-4FF2-9508-CFA62A6706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EA636620-912A-4CF7-A1BD-5FB2D48650B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7" name="Straight Connector 156">
                      <a:extLst>
                        <a:ext uri="{FF2B5EF4-FFF2-40B4-BE49-F238E27FC236}">
                          <a16:creationId xmlns:a16="http://schemas.microsoft.com/office/drawing/2014/main" id="{52B2D378-0286-447F-A511-BB843181E8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</p:grp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D133C455-1D67-42EE-8FF3-49F2E48E0C18}"/>
                      </a:ext>
                    </a:extLst>
                  </p:cNvPr>
                  <p:cNvGrpSpPr/>
                  <p:nvPr/>
                </p:nvGrpSpPr>
                <p:grpSpPr>
                  <a:xfrm>
                    <a:off x="3437646" y="5363936"/>
                    <a:ext cx="304800" cy="125178"/>
                    <a:chOff x="685111" y="5810249"/>
                    <a:chExt cx="304800" cy="356348"/>
                  </a:xfrm>
                </p:grpSpPr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F976318D-40A3-4643-B136-254E55DEEE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1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37B8B539-57DB-4373-92F9-555A7E6BE2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375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565849B3-4D3B-43D4-BD11-1FD77F3CFA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89911" y="5810249"/>
                      <a:ext cx="0" cy="356348"/>
                    </a:xfrm>
                    <a:prstGeom prst="line">
                      <a:avLst/>
                    </a:prstGeom>
                    <a:noFill/>
                    <a:ln w="15875" cap="sq">
                      <a:solidFill>
                        <a:schemeClr val="bg1"/>
                      </a:solidFill>
                      <a:prstDash val="solid"/>
                      <a:miter lim="800000"/>
                      <a:headEnd/>
                      <a:tailEnd/>
                    </a:ln>
                  </p:spPr>
                </p:cxnSp>
              </p:grp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013BC90-B54D-405E-90C9-8F0740746130}"/>
                    </a:ext>
                  </a:extLst>
                </p:cNvPr>
                <p:cNvSpPr/>
                <p:nvPr/>
              </p:nvSpPr>
              <p:spPr bwMode="auto">
                <a:xfrm>
                  <a:off x="6135172" y="2083744"/>
                  <a:ext cx="158117" cy="164020"/>
                </a:xfrm>
                <a:prstGeom prst="ellipse">
                  <a:avLst/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EC792D9-42E0-461B-A476-F2244A2E6682}"/>
                    </a:ext>
                  </a:extLst>
                </p:cNvPr>
                <p:cNvSpPr/>
                <p:nvPr/>
              </p:nvSpPr>
              <p:spPr bwMode="auto">
                <a:xfrm>
                  <a:off x="5911951" y="2129519"/>
                  <a:ext cx="156176" cy="80034"/>
                </a:xfrm>
                <a:prstGeom prst="rect">
                  <a:avLst/>
                </a:prstGeom>
                <a:noFill/>
                <a:ln w="15875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55EB8DD-72A0-4164-A09E-16255D64FD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564214" y="4565900"/>
                <a:ext cx="298125" cy="298125"/>
                <a:chOff x="10035278" y="3218678"/>
                <a:chExt cx="247374" cy="247374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21ADCE3-8B70-4A67-8672-D67E6C99DCF7}"/>
                    </a:ext>
                  </a:extLst>
                </p:cNvPr>
                <p:cNvGrpSpPr/>
                <p:nvPr/>
              </p:nvGrpSpPr>
              <p:grpSpPr>
                <a:xfrm>
                  <a:off x="10035278" y="3218678"/>
                  <a:ext cx="247374" cy="247374"/>
                  <a:chOff x="3485441" y="4505566"/>
                  <a:chExt cx="712494" cy="712494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6930B73B-5DE4-42C8-B26B-AB7C128A56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5593" y="4585718"/>
                    <a:ext cx="552190" cy="552190"/>
                  </a:xfrm>
                  <a:prstGeom prst="rect">
                    <a:avLst/>
                  </a:prstGeom>
                  <a:noFill/>
                  <a:ln w="15875">
                    <a:solidFill>
                      <a:schemeClr val="bg1"/>
                    </a:solidFill>
                    <a:miter lim="800000"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7267C66F-D904-4BC9-ABF0-51A71C4AE881}"/>
                      </a:ext>
                    </a:extLst>
                  </p:cNvPr>
                  <p:cNvGrpSpPr/>
                  <p:nvPr/>
                </p:nvGrpSpPr>
                <p:grpSpPr>
                  <a:xfrm>
                    <a:off x="3485441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136" name="Group 135">
                      <a:extLst>
                        <a:ext uri="{FF2B5EF4-FFF2-40B4-BE49-F238E27FC236}">
                          <a16:creationId xmlns:a16="http://schemas.microsoft.com/office/drawing/2014/main" id="{ED1FFD15-3908-4B75-A5D8-0AE702A0A5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42" name="Straight Connector 141">
                        <a:extLst>
                          <a:ext uri="{FF2B5EF4-FFF2-40B4-BE49-F238E27FC236}">
                            <a16:creationId xmlns:a16="http://schemas.microsoft.com/office/drawing/2014/main" id="{FECC563A-41AE-4FA2-96D7-DC326C33483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Straight Connector 142">
                        <a:extLst>
                          <a:ext uri="{FF2B5EF4-FFF2-40B4-BE49-F238E27FC236}">
                            <a16:creationId xmlns:a16="http://schemas.microsoft.com/office/drawing/2014/main" id="{B3163E5E-B49B-4ED1-9350-DC6B65D40C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Straight Connector 143">
                        <a:extLst>
                          <a:ext uri="{FF2B5EF4-FFF2-40B4-BE49-F238E27FC236}">
                            <a16:creationId xmlns:a16="http://schemas.microsoft.com/office/drawing/2014/main" id="{7F5F8E7E-87A5-4375-8DDA-319AA38177C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" name="Straight Connector 144">
                        <a:extLst>
                          <a:ext uri="{FF2B5EF4-FFF2-40B4-BE49-F238E27FC236}">
                            <a16:creationId xmlns:a16="http://schemas.microsoft.com/office/drawing/2014/main" id="{0CCDF4B6-E44D-4B5C-8F6E-6EC665C5BB6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" name="Group 136">
                      <a:extLst>
                        <a:ext uri="{FF2B5EF4-FFF2-40B4-BE49-F238E27FC236}">
                          <a16:creationId xmlns:a16="http://schemas.microsoft.com/office/drawing/2014/main" id="{655ACCAC-42BD-4E20-8354-2014D305EA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38" name="Straight Connector 137">
                        <a:extLst>
                          <a:ext uri="{FF2B5EF4-FFF2-40B4-BE49-F238E27FC236}">
                            <a16:creationId xmlns:a16="http://schemas.microsoft.com/office/drawing/2014/main" id="{AAAE63DA-4A7F-4C00-9A2D-03FDCA1D3F5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63550122-928D-4730-BFE6-C7F8918160D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Straight Connector 139">
                        <a:extLst>
                          <a:ext uri="{FF2B5EF4-FFF2-40B4-BE49-F238E27FC236}">
                            <a16:creationId xmlns:a16="http://schemas.microsoft.com/office/drawing/2014/main" id="{ED2B0E0C-4491-4D36-8766-49A09386AF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3EEE0986-D575-4061-B002-15FD7DA91D5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CD0627F2-8906-4A6D-BB59-78B1B3B7F698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480396" y="4677750"/>
                    <a:ext cx="712494" cy="368126"/>
                    <a:chOff x="3485441" y="4677750"/>
                    <a:chExt cx="712494" cy="368126"/>
                  </a:xfrm>
                </p:grpSpPr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0241283E-B0D6-4B61-9A96-EADBF49913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7783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32" name="Straight Connector 131">
                        <a:extLst>
                          <a:ext uri="{FF2B5EF4-FFF2-40B4-BE49-F238E27FC236}">
                            <a16:creationId xmlns:a16="http://schemas.microsoft.com/office/drawing/2014/main" id="{6C364806-E398-4FB4-AE51-B9114B942F9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Straight Connector 132">
                        <a:extLst>
                          <a:ext uri="{FF2B5EF4-FFF2-40B4-BE49-F238E27FC236}">
                            <a16:creationId xmlns:a16="http://schemas.microsoft.com/office/drawing/2014/main" id="{225451CF-265B-4560-BAEC-D4994E53C36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133">
                        <a:extLst>
                          <a:ext uri="{FF2B5EF4-FFF2-40B4-BE49-F238E27FC236}">
                            <a16:creationId xmlns:a16="http://schemas.microsoft.com/office/drawing/2014/main" id="{BF0A704C-7D6C-45AF-A1B3-72E589A270C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134">
                        <a:extLst>
                          <a:ext uri="{FF2B5EF4-FFF2-40B4-BE49-F238E27FC236}">
                            <a16:creationId xmlns:a16="http://schemas.microsoft.com/office/drawing/2014/main" id="{F2873387-1CF8-490D-92EC-A5377BF3F19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7" name="Group 126">
                      <a:extLst>
                        <a:ext uri="{FF2B5EF4-FFF2-40B4-BE49-F238E27FC236}">
                          <a16:creationId xmlns:a16="http://schemas.microsoft.com/office/drawing/2014/main" id="{4472E6C5-1A4D-4A48-A3E5-8A0F86027C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85441" y="4677750"/>
                      <a:ext cx="80152" cy="368126"/>
                      <a:chOff x="4117783" y="4677750"/>
                      <a:chExt cx="129006" cy="368126"/>
                    </a:xfrm>
                  </p:grpSpPr>
                  <p:cxnSp>
                    <p:nvCxnSpPr>
                      <p:cNvPr id="128" name="Straight Connector 127">
                        <a:extLst>
                          <a:ext uri="{FF2B5EF4-FFF2-40B4-BE49-F238E27FC236}">
                            <a16:creationId xmlns:a16="http://schemas.microsoft.com/office/drawing/2014/main" id="{38F232CA-6FE7-4044-9A8F-51EA0EE3766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677750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Straight Connector 128">
                        <a:extLst>
                          <a:ext uri="{FF2B5EF4-FFF2-40B4-BE49-F238E27FC236}">
                            <a16:creationId xmlns:a16="http://schemas.microsoft.com/office/drawing/2014/main" id="{D226114A-0CB8-43A3-8420-F9DCDA5BA1A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769781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Straight Connector 129">
                        <a:extLst>
                          <a:ext uri="{FF2B5EF4-FFF2-40B4-BE49-F238E27FC236}">
                            <a16:creationId xmlns:a16="http://schemas.microsoft.com/office/drawing/2014/main" id="{9CA70C6D-0EC5-490F-B742-FFCE17707F4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4953845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Straight Connector 130">
                        <a:extLst>
                          <a:ext uri="{FF2B5EF4-FFF2-40B4-BE49-F238E27FC236}">
                            <a16:creationId xmlns:a16="http://schemas.microsoft.com/office/drawing/2014/main" id="{FBC5FAD5-2D68-4E14-B03C-AD03AA0C5FD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17783" y="5045876"/>
                        <a:ext cx="129006" cy="0"/>
                      </a:xfrm>
                      <a:prstGeom prst="line">
                        <a:avLst/>
                      </a:prstGeom>
                      <a:ln w="15875">
                        <a:solidFill>
                          <a:schemeClr val="bg1"/>
                        </a:solidFill>
                        <a:headEnd type="none" w="lg" len="med"/>
                        <a:tailEnd type="none" w="lg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22" name="Freeform: Shape 520">
                  <a:extLst>
                    <a:ext uri="{FF2B5EF4-FFF2-40B4-BE49-F238E27FC236}">
                      <a16:creationId xmlns:a16="http://schemas.microsoft.com/office/drawing/2014/main" id="{CC7A8F8D-DCBA-4964-8D70-7E67C051AC98}"/>
                    </a:ext>
                  </a:extLst>
                </p:cNvPr>
                <p:cNvSpPr/>
                <p:nvPr/>
              </p:nvSpPr>
              <p:spPr bwMode="auto">
                <a:xfrm>
                  <a:off x="10124345" y="3293573"/>
                  <a:ext cx="71612" cy="91319"/>
                </a:xfrm>
                <a:custGeom>
                  <a:avLst/>
                  <a:gdLst>
                    <a:gd name="connsiteX0" fmla="*/ 699778 w 974972"/>
                    <a:gd name="connsiteY0" fmla="*/ 0 h 1504393"/>
                    <a:gd name="connsiteX1" fmla="*/ 502371 w 974972"/>
                    <a:gd name="connsiteY1" fmla="*/ 571355 h 1504393"/>
                    <a:gd name="connsiteX2" fmla="*/ 597565 w 974972"/>
                    <a:gd name="connsiteY2" fmla="*/ 571355 h 1504393"/>
                    <a:gd name="connsiteX3" fmla="*/ 629015 w 974972"/>
                    <a:gd name="connsiteY3" fmla="*/ 571355 h 1504393"/>
                    <a:gd name="connsiteX4" fmla="*/ 974972 w 974972"/>
                    <a:gd name="connsiteY4" fmla="*/ 571355 h 1504393"/>
                    <a:gd name="connsiteX5" fmla="*/ 275193 w 974972"/>
                    <a:gd name="connsiteY5" fmla="*/ 1504393 h 1504393"/>
                    <a:gd name="connsiteX6" fmla="*/ 472601 w 974972"/>
                    <a:gd name="connsiteY6" fmla="*/ 933038 h 1504393"/>
                    <a:gd name="connsiteX7" fmla="*/ 377407 w 974972"/>
                    <a:gd name="connsiteY7" fmla="*/ 933038 h 1504393"/>
                    <a:gd name="connsiteX8" fmla="*/ 349889 w 974972"/>
                    <a:gd name="connsiteY8" fmla="*/ 933038 h 1504393"/>
                    <a:gd name="connsiteX9" fmla="*/ 0 w 974972"/>
                    <a:gd name="connsiteY9" fmla="*/ 933038 h 1504393"/>
                    <a:gd name="connsiteX10" fmla="*/ 699778 w 974972"/>
                    <a:gd name="connsiteY10" fmla="*/ 0 h 1504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74972" h="1504393">
                      <a:moveTo>
                        <a:pt x="699778" y="0"/>
                      </a:moveTo>
                      <a:lnTo>
                        <a:pt x="502371" y="571355"/>
                      </a:lnTo>
                      <a:lnTo>
                        <a:pt x="597565" y="571355"/>
                      </a:lnTo>
                      <a:lnTo>
                        <a:pt x="629015" y="571355"/>
                      </a:lnTo>
                      <a:lnTo>
                        <a:pt x="974972" y="571355"/>
                      </a:lnTo>
                      <a:lnTo>
                        <a:pt x="275193" y="1504393"/>
                      </a:lnTo>
                      <a:lnTo>
                        <a:pt x="472601" y="933038"/>
                      </a:lnTo>
                      <a:lnTo>
                        <a:pt x="377407" y="933038"/>
                      </a:lnTo>
                      <a:lnTo>
                        <a:pt x="349889" y="933038"/>
                      </a:lnTo>
                      <a:lnTo>
                        <a:pt x="0" y="933038"/>
                      </a:lnTo>
                      <a:lnTo>
                        <a:pt x="699778" y="0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0F96EF3-3E8D-4F42-A4C2-BECBD6E13F0B}"/>
              </a:ext>
            </a:extLst>
          </p:cNvPr>
          <p:cNvSpPr/>
          <p:nvPr/>
        </p:nvSpPr>
        <p:spPr bwMode="auto">
          <a:xfrm>
            <a:off x="1619250" y="7578262"/>
            <a:ext cx="2377440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Bot Service</a:t>
            </a:r>
          </a:p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Services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1DB642F-3533-4F9E-A082-78C26210C398}"/>
              </a:ext>
            </a:extLst>
          </p:cNvPr>
          <p:cNvSpPr/>
          <p:nvPr/>
        </p:nvSpPr>
        <p:spPr bwMode="auto">
          <a:xfrm>
            <a:off x="4914773" y="7578262"/>
            <a:ext cx="2377440" cy="1538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>
                <a:gradFill>
                  <a:gsLst>
                    <a:gs pos="16216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</a:gsLst>
                  <a:lin ang="5400000" scaled="0"/>
                </a:gradFill>
              </a:rPr>
              <a:t>Azure Cognitive Search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1BA9B96-DE1F-4721-BB31-F5934D78F7D9}"/>
              </a:ext>
            </a:extLst>
          </p:cNvPr>
          <p:cNvSpPr/>
          <p:nvPr/>
        </p:nvSpPr>
        <p:spPr bwMode="auto">
          <a:xfrm>
            <a:off x="8205129" y="7631602"/>
            <a:ext cx="237744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Databricks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Machine Learning</a:t>
            </a:r>
          </a:p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AI Infrastructure</a:t>
            </a:r>
          </a:p>
        </p:txBody>
      </p:sp>
      <p:sp>
        <p:nvSpPr>
          <p:cNvPr id="161" name="Title 1">
            <a:extLst>
              <a:ext uri="{FF2B5EF4-FFF2-40B4-BE49-F238E27FC236}">
                <a16:creationId xmlns:a16="http://schemas.microsoft.com/office/drawing/2014/main" id="{F105B964-0255-4034-B3F3-9761E47B01B8}"/>
              </a:ext>
            </a:extLst>
          </p:cNvPr>
          <p:cNvSpPr txBox="1">
            <a:spLocks/>
          </p:cNvSpPr>
          <p:nvPr/>
        </p:nvSpPr>
        <p:spPr>
          <a:xfrm>
            <a:off x="587375" y="-1419575"/>
            <a:ext cx="11017250" cy="5540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lang="en-US"/>
              <a:t>Azure AI</a:t>
            </a:r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06F5661E-06F3-410F-BC49-BB7AAAAA2944}"/>
              </a:ext>
            </a:extLst>
          </p:cNvPr>
          <p:cNvSpPr/>
          <p:nvPr/>
        </p:nvSpPr>
        <p:spPr>
          <a:xfrm>
            <a:off x="1705216" y="837126"/>
            <a:ext cx="285820" cy="238204"/>
          </a:xfrm>
          <a:prstGeom prst="heart">
            <a:avLst/>
          </a:prstGeom>
          <a:solidFill>
            <a:srgbClr val="FF66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3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2.22222E-6 L -0.00052 0.0710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3.7037E-7 L -0.00052 0.0710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-1.11111E-6 L -0.00052 0.07107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-1.11111E-6 L -0.00052 0.0710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of Machine Learning and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801B201-BF0D-4B81-A7FD-09C2932B85B4}"/>
              </a:ext>
            </a:extLst>
          </p:cNvPr>
          <p:cNvSpPr/>
          <p:nvPr/>
        </p:nvSpPr>
        <p:spPr bwMode="auto">
          <a:xfrm>
            <a:off x="577906" y="2020354"/>
            <a:ext cx="3487682" cy="3291840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CE37590-EA50-43F2-B400-FA272BB5D8B5}"/>
              </a:ext>
            </a:extLst>
          </p:cNvPr>
          <p:cNvSpPr/>
          <p:nvPr/>
        </p:nvSpPr>
        <p:spPr bwMode="auto">
          <a:xfrm>
            <a:off x="1030609" y="3267170"/>
            <a:ext cx="2596889" cy="553998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219456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Performance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29204">
                    <a:schemeClr val="bg1"/>
                  </a:gs>
                  <a:gs pos="43000">
                    <a:schemeClr val="bg1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DF2F88-2F84-4DF4-B746-0D476D7946A4}"/>
              </a:ext>
            </a:extLst>
          </p:cNvPr>
          <p:cNvSpPr txBox="1"/>
          <p:nvPr/>
        </p:nvSpPr>
        <p:spPr>
          <a:xfrm>
            <a:off x="1186498" y="3821168"/>
            <a:ext cx="2286000" cy="1329595"/>
          </a:xfrm>
          <a:prstGeom prst="rect">
            <a:avLst/>
          </a:prstGeom>
          <a:noFill/>
        </p:spPr>
        <p:txBody>
          <a:bodyPr wrap="square" lIns="0" tIns="219456" rIns="0" bIns="0" rtlCol="0">
            <a:spAutoFit/>
          </a:bodyPr>
          <a:lstStyle>
            <a:defPPr>
              <a:defRPr lang="en-US"/>
            </a:defPPr>
            <a:lvl1pPr algn="ctr" fontAlgn="base">
              <a:lnSpc>
                <a:spcPct val="90000"/>
              </a:lnSpc>
              <a:spcBef>
                <a:spcPts val="900"/>
              </a:spcBef>
              <a:defRPr sz="1600"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Improvements to algorithms and platforms to support faster training, inference, and streamlined operations</a:t>
            </a:r>
            <a:endParaRPr lang="en-US" sz="140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C62754C-08F6-46E8-BC70-49FDC3ACFC4E}"/>
              </a:ext>
            </a:extLst>
          </p:cNvPr>
          <p:cNvSpPr/>
          <p:nvPr/>
        </p:nvSpPr>
        <p:spPr bwMode="auto">
          <a:xfrm>
            <a:off x="1031050" y="3821168"/>
            <a:ext cx="2596896" cy="0"/>
          </a:xfrm>
          <a:custGeom>
            <a:avLst/>
            <a:gdLst>
              <a:gd name="connsiteX0" fmla="*/ 0 w 1247775"/>
              <a:gd name="connsiteY0" fmla="*/ 0 h 0"/>
              <a:gd name="connsiteX1" fmla="*/ 1247775 w 12477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7775">
                <a:moveTo>
                  <a:pt x="0" y="0"/>
                </a:moveTo>
                <a:lnTo>
                  <a:pt x="1247775" y="0"/>
                </a:lnTo>
              </a:path>
            </a:pathLst>
          </a:custGeom>
          <a:noFill/>
          <a:ln w="15875"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BB4674-9EF9-4A94-B829-C0DE88D610CD}"/>
              </a:ext>
            </a:extLst>
          </p:cNvPr>
          <p:cNvSpPr/>
          <p:nvPr/>
        </p:nvSpPr>
        <p:spPr bwMode="auto">
          <a:xfrm>
            <a:off x="4348503" y="2020354"/>
            <a:ext cx="3487682" cy="3291840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28A765-E0FC-45A7-AAC0-198B5AD1C65C}"/>
              </a:ext>
            </a:extLst>
          </p:cNvPr>
          <p:cNvSpPr/>
          <p:nvPr/>
        </p:nvSpPr>
        <p:spPr bwMode="auto">
          <a:xfrm>
            <a:off x="4793896" y="3267170"/>
            <a:ext cx="2596890" cy="553998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219456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Principles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DFFCFA-2367-4AD2-AF6A-D2455EE7CB19}"/>
              </a:ext>
            </a:extLst>
          </p:cNvPr>
          <p:cNvSpPr txBox="1"/>
          <p:nvPr/>
        </p:nvSpPr>
        <p:spPr>
          <a:xfrm>
            <a:off x="4949344" y="3821168"/>
            <a:ext cx="2286000" cy="1329595"/>
          </a:xfrm>
          <a:prstGeom prst="rect">
            <a:avLst/>
          </a:prstGeom>
          <a:noFill/>
        </p:spPr>
        <p:txBody>
          <a:bodyPr wrap="square" lIns="0" tIns="219456" rIns="0" bIns="0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ts val="900"/>
              </a:spcBef>
              <a:defRPr/>
            </a:pPr>
            <a:r>
              <a:rPr lang="en-US" sz="1600"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rPr>
              <a:t>Responsible AI – Fairness, Safety, Privacy and Security, Inclusiveness, Transparency, and Accountability</a:t>
            </a:r>
            <a:endParaRPr lang="en-US" sz="1400">
              <a:gradFill>
                <a:gsLst>
                  <a:gs pos="29204">
                    <a:schemeClr val="bg1"/>
                  </a:gs>
                  <a:gs pos="43000">
                    <a:schemeClr val="bg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FEDC8C9-BA86-4F21-BB39-021DD50FBE41}"/>
              </a:ext>
            </a:extLst>
          </p:cNvPr>
          <p:cNvSpPr/>
          <p:nvPr/>
        </p:nvSpPr>
        <p:spPr bwMode="auto">
          <a:xfrm>
            <a:off x="4793896" y="3821168"/>
            <a:ext cx="2596896" cy="0"/>
          </a:xfrm>
          <a:custGeom>
            <a:avLst/>
            <a:gdLst>
              <a:gd name="connsiteX0" fmla="*/ 0 w 1247775"/>
              <a:gd name="connsiteY0" fmla="*/ 0 h 0"/>
              <a:gd name="connsiteX1" fmla="*/ 1247775 w 12477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7775">
                <a:moveTo>
                  <a:pt x="0" y="0"/>
                </a:moveTo>
                <a:lnTo>
                  <a:pt x="1247775" y="0"/>
                </a:lnTo>
              </a:path>
            </a:pathLst>
          </a:custGeom>
          <a:noFill/>
          <a:ln w="15875"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A6286F6-EE70-4083-B7CE-E85D5F719EAA}"/>
              </a:ext>
            </a:extLst>
          </p:cNvPr>
          <p:cNvSpPr/>
          <p:nvPr/>
        </p:nvSpPr>
        <p:spPr bwMode="auto">
          <a:xfrm>
            <a:off x="8119101" y="2020354"/>
            <a:ext cx="3487682" cy="3291840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F5A7D6-7E88-439E-ADA9-0828F567931F}"/>
              </a:ext>
            </a:extLst>
          </p:cNvPr>
          <p:cNvSpPr/>
          <p:nvPr/>
        </p:nvSpPr>
        <p:spPr bwMode="auto">
          <a:xfrm>
            <a:off x="8564495" y="3267170"/>
            <a:ext cx="2622616" cy="553998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219456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Quantum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F2B2CA9-D3AA-4991-9F21-2957FA1E71FA}"/>
              </a:ext>
            </a:extLst>
          </p:cNvPr>
          <p:cNvSpPr txBox="1"/>
          <p:nvPr/>
        </p:nvSpPr>
        <p:spPr>
          <a:xfrm>
            <a:off x="8664462" y="3821168"/>
            <a:ext cx="2396960" cy="1107996"/>
          </a:xfrm>
          <a:prstGeom prst="rect">
            <a:avLst/>
          </a:prstGeom>
          <a:noFill/>
        </p:spPr>
        <p:txBody>
          <a:bodyPr wrap="square" lIns="0" tIns="219456" rIns="0" bIns="0" rtlCol="0">
            <a:spAutoFit/>
          </a:bodyPr>
          <a:lstStyle/>
          <a:p>
            <a:pPr lvl="0" algn="ctr" fontAlgn="base">
              <a:lnSpc>
                <a:spcPct val="90000"/>
              </a:lnSpc>
              <a:spcBef>
                <a:spcPts val="90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</a:rPr>
              <a:t>Development in hardware and solutions to provide pre-built solvers and algos that run at industry-scale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B813B722-C536-4DB1-AF2A-9E3FD9DB1ADB}"/>
              </a:ext>
            </a:extLst>
          </p:cNvPr>
          <p:cNvSpPr/>
          <p:nvPr/>
        </p:nvSpPr>
        <p:spPr bwMode="auto">
          <a:xfrm>
            <a:off x="8564494" y="3821168"/>
            <a:ext cx="2596896" cy="0"/>
          </a:xfrm>
          <a:custGeom>
            <a:avLst/>
            <a:gdLst>
              <a:gd name="connsiteX0" fmla="*/ 0 w 1247775"/>
              <a:gd name="connsiteY0" fmla="*/ 0 h 0"/>
              <a:gd name="connsiteX1" fmla="*/ 1247775 w 12477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7775">
                <a:moveTo>
                  <a:pt x="0" y="0"/>
                </a:moveTo>
                <a:lnTo>
                  <a:pt x="1247775" y="0"/>
                </a:lnTo>
              </a:path>
            </a:pathLst>
          </a:custGeom>
          <a:noFill/>
          <a:ln w="15875"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B842EEE-6F8E-4B26-BFA5-F359170D61ED}"/>
              </a:ext>
            </a:extLst>
          </p:cNvPr>
          <p:cNvGrpSpPr>
            <a:grpSpLocks noChangeAspect="1"/>
          </p:cNvGrpSpPr>
          <p:nvPr/>
        </p:nvGrpSpPr>
        <p:grpSpPr>
          <a:xfrm>
            <a:off x="2031265" y="2556574"/>
            <a:ext cx="580964" cy="580964"/>
            <a:chOff x="10035278" y="3218678"/>
            <a:chExt cx="247374" cy="24737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7313466-E226-4A7D-8875-734E14C97053}"/>
                </a:ext>
              </a:extLst>
            </p:cNvPr>
            <p:cNvGrpSpPr/>
            <p:nvPr/>
          </p:nvGrpSpPr>
          <p:grpSpPr>
            <a:xfrm>
              <a:off x="10035278" y="3218678"/>
              <a:ext cx="247374" cy="247374"/>
              <a:chOff x="3485441" y="4505566"/>
              <a:chExt cx="712494" cy="712494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6067B12-939B-4A8D-8350-59DECFDAF798}"/>
                  </a:ext>
                </a:extLst>
              </p:cNvPr>
              <p:cNvSpPr/>
              <p:nvPr/>
            </p:nvSpPr>
            <p:spPr bwMode="auto">
              <a:xfrm>
                <a:off x="3565593" y="4585718"/>
                <a:ext cx="552190" cy="552190"/>
              </a:xfrm>
              <a:prstGeom prst="rect">
                <a:avLst/>
              </a:prstGeom>
              <a:noFill/>
              <a:ln w="22225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2C10C69-E4D4-46C0-85AA-53CED06BDDB5}"/>
                  </a:ext>
                </a:extLst>
              </p:cNvPr>
              <p:cNvGrpSpPr/>
              <p:nvPr/>
            </p:nvGrpSpPr>
            <p:grpSpPr>
              <a:xfrm>
                <a:off x="3485441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C815042A-31E9-4087-B966-5F589ED0A655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518D9F9F-4A0A-4381-AD3B-3994EC39A2C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7686BB4E-8D8E-4A36-BF2F-C0644D2D66B4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73CE0001-378C-4D3B-9B35-443B4643E899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A3538A78-50D9-447F-B647-7BCF0262E0F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D4DF3789-E5C6-4533-A67C-6AA8D13A8EA9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4C32CB5B-BEDB-4451-B599-65DA98AC172C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B809F3BF-BC89-4D99-9E2C-2AAC75F5916D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36334272-0150-4E48-AD90-4CB976836248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08A88EFB-15D8-46D8-AAA2-E8E77D3326C6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8BA3D285-2818-496F-B43E-E88B7FB713B7}"/>
                  </a:ext>
                </a:extLst>
              </p:cNvPr>
              <p:cNvGrpSpPr/>
              <p:nvPr/>
            </p:nvGrpSpPr>
            <p:grpSpPr>
              <a:xfrm rot="5400000">
                <a:off x="3480396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4835BFDE-C615-43A7-8493-AB89BF17F132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F166D6CB-A672-4D6D-892F-46D4C505D4FA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74B8138A-C1A0-479E-9E28-FABC2DB5E083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5771AE67-C835-4B8D-B806-2A160B3A878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9AF7833-2873-413D-AF70-15E51A08A297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D61AA63C-BE48-4A9B-BDA6-9C173723F196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2CB1F9B4-D3A2-42A2-8135-DF787A0D7BE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AA2482BD-EFF6-4042-B710-0C5A78EE2449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AAC3ABDE-36CA-47A3-9D50-F1ECCB07042C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B4056D5D-807A-49E8-B650-360811CB26D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ln w="22225">
                    <a:solidFill>
                      <a:schemeClr val="bg1"/>
                    </a:solidFill>
                    <a:headEnd type="none" w="lg" len="med"/>
                    <a:tail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48" name="Freeform: Shape 520">
              <a:extLst>
                <a:ext uri="{FF2B5EF4-FFF2-40B4-BE49-F238E27FC236}">
                  <a16:creationId xmlns:a16="http://schemas.microsoft.com/office/drawing/2014/main" id="{E3405CDC-63A9-4C4C-A15B-8CA4188CBB19}"/>
                </a:ext>
              </a:extLst>
            </p:cNvPr>
            <p:cNvSpPr/>
            <p:nvPr/>
          </p:nvSpPr>
          <p:spPr bwMode="auto">
            <a:xfrm>
              <a:off x="10124345" y="3293573"/>
              <a:ext cx="71612" cy="91319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22225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4098" name="Picture 2" descr="Partnership on AI">
            <a:extLst>
              <a:ext uri="{FF2B5EF4-FFF2-40B4-BE49-F238E27FC236}">
                <a16:creationId xmlns:a16="http://schemas.microsoft.com/office/drawing/2014/main" id="{BE6EC7B0-CE2D-4530-896F-02149745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242" y="2589252"/>
            <a:ext cx="559166" cy="55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6DF2A1-04A4-4246-ADBE-EDB254D3E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656" y="2527226"/>
            <a:ext cx="872263" cy="63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2" descr="See the source image">
            <a:extLst>
              <a:ext uri="{FF2B5EF4-FFF2-40B4-BE49-F238E27FC236}">
                <a16:creationId xmlns:a16="http://schemas.microsoft.com/office/drawing/2014/main" id="{647B78D5-9132-4DB1-83BD-77436C769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100" y="2020354"/>
            <a:ext cx="3487683" cy="17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AF72A6BE-F9C2-499E-9138-2EE450310A5E}"/>
              </a:ext>
            </a:extLst>
          </p:cNvPr>
          <p:cNvSpPr/>
          <p:nvPr/>
        </p:nvSpPr>
        <p:spPr bwMode="auto">
          <a:xfrm>
            <a:off x="8564493" y="3386680"/>
            <a:ext cx="2596457" cy="553998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219456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29204">
                      <a:schemeClr val="bg1"/>
                    </a:gs>
                    <a:gs pos="43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Quantum</a:t>
            </a:r>
          </a:p>
        </p:txBody>
      </p:sp>
    </p:spTree>
    <p:extLst>
      <p:ext uri="{BB962C8B-B14F-4D97-AF65-F5344CB8AC3E}">
        <p14:creationId xmlns:p14="http://schemas.microsoft.com/office/powerpoint/2010/main" val="35575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86ABB-6503-438F-87AD-27AB59594F8A}"/>
              </a:ext>
            </a:extLst>
          </p:cNvPr>
          <p:cNvSpPr txBox="1"/>
          <p:nvPr/>
        </p:nvSpPr>
        <p:spPr>
          <a:xfrm>
            <a:off x="539262" y="2063261"/>
            <a:ext cx="111369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/>
              <a:t>Custom Vision with Azure Vision Services – Dave Davis from MILL5</a:t>
            </a:r>
            <a:br>
              <a:rPr lang="en-US" sz="2800"/>
            </a:br>
            <a:endParaRPr lang="en-US" sz="2800"/>
          </a:p>
          <a:p>
            <a:pPr marL="342900" indent="-342900">
              <a:buFont typeface="+mj-lt"/>
              <a:buAutoNum type="arabicPeriod"/>
            </a:pPr>
            <a:r>
              <a:rPr lang="en-US" sz="2800"/>
              <a:t>How to easily and quickly get started with several of Azure's AI Cognitive Services - Daniel Colon from </a:t>
            </a:r>
            <a:r>
              <a:rPr lang="en-US" sz="2800" err="1"/>
              <a:t>Microshare</a:t>
            </a:r>
            <a:br>
              <a:rPr lang="en-US" sz="2800"/>
            </a:br>
            <a:endParaRPr lang="en-US" sz="2800"/>
          </a:p>
          <a:p>
            <a:pPr marL="342900" indent="-342900">
              <a:buFont typeface="+mj-lt"/>
              <a:buAutoNum type="arabicPeriod"/>
            </a:pPr>
            <a:r>
              <a:rPr lang="en-US" sz="2800"/>
              <a:t>Jump Start Azure Databricks - Bryan </a:t>
            </a:r>
            <a:r>
              <a:rPr lang="en-US" sz="2800" err="1"/>
              <a:t>Cafferky</a:t>
            </a:r>
            <a:r>
              <a:rPr lang="en-US" sz="2800"/>
              <a:t> from Microsoft</a:t>
            </a:r>
            <a:br>
              <a:rPr lang="en-US" sz="2800"/>
            </a:br>
            <a:endParaRPr lang="en-US" sz="2800"/>
          </a:p>
          <a:p>
            <a:pPr marL="342900" indent="-342900">
              <a:buFont typeface="+mj-lt"/>
              <a:buAutoNum type="arabicPeriod"/>
            </a:pPr>
            <a:r>
              <a:rPr lang="en-US" sz="2800"/>
              <a:t>Bot in an Hour, an Intro to the Virtual Assistant Template - Jim Wilcox from Insight Digital Innovations</a:t>
            </a:r>
          </a:p>
        </p:txBody>
      </p:sp>
    </p:spTree>
    <p:extLst>
      <p:ext uri="{BB962C8B-B14F-4D97-AF65-F5344CB8AC3E}">
        <p14:creationId xmlns:p14="http://schemas.microsoft.com/office/powerpoint/2010/main" val="3630886488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Synapse</a:t>
            </a:r>
          </a:p>
        </p:txBody>
      </p:sp>
      <p:pic>
        <p:nvPicPr>
          <p:cNvPr id="7172" name="Picture 4" descr="Data warehouse solution">
            <a:extLst>
              <a:ext uri="{FF2B5EF4-FFF2-40B4-BE49-F238E27FC236}">
                <a16:creationId xmlns:a16="http://schemas.microsoft.com/office/drawing/2014/main" id="{86426F65-5C90-427F-A30B-74664417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" y="1661027"/>
            <a:ext cx="1012507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F451BF5-3121-4255-9C47-F6664B8FEFEC}"/>
              </a:ext>
            </a:extLst>
          </p:cNvPr>
          <p:cNvSpPr/>
          <p:nvPr/>
        </p:nvSpPr>
        <p:spPr>
          <a:xfrm>
            <a:off x="6506946" y="1661027"/>
            <a:ext cx="681135" cy="799277"/>
          </a:xfrm>
          <a:prstGeom prst="downArrow">
            <a:avLst/>
          </a:prstGeom>
          <a:solidFill>
            <a:srgbClr val="00206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C9F6103-D5CC-40C7-B0BC-BF2DAAB2D6D1}"/>
              </a:ext>
            </a:extLst>
          </p:cNvPr>
          <p:cNvSpPr/>
          <p:nvPr/>
        </p:nvSpPr>
        <p:spPr>
          <a:xfrm rot="10800000">
            <a:off x="6506946" y="4844224"/>
            <a:ext cx="681135" cy="799277"/>
          </a:xfrm>
          <a:prstGeom prst="downArrow">
            <a:avLst/>
          </a:prstGeom>
          <a:solidFill>
            <a:srgbClr val="00206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923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90B5006-7395-4658-B8DD-17662BF5A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/>
          <a:stretch/>
        </p:blipFill>
        <p:spPr bwMode="auto">
          <a:xfrm>
            <a:off x="-1" y="10"/>
            <a:ext cx="12192000" cy="63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8014A3-B33A-43D3-B0FF-3285AA83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/>
                </a:solidFill>
                <a:latin typeface="+mj-lt"/>
                <a:cs typeface="+mj-cs"/>
              </a:rPr>
              <a:t>Looking Ahead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9D0AA6-0719-448E-BF1A-FB2ABA09AB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002060"/>
                </a:solidFill>
                <a:latin typeface="+mn-lt"/>
                <a:cs typeface="+mn-cs"/>
              </a:rPr>
              <a:t>“It’s not just about what it is… it’s about what it can become”</a:t>
            </a:r>
          </a:p>
          <a:p>
            <a:r>
              <a:rPr lang="en-US" i="1">
                <a:solidFill>
                  <a:schemeClr val="tx1"/>
                </a:solidFill>
                <a:latin typeface="+mn-lt"/>
                <a:cs typeface="+mn-cs"/>
              </a:rPr>
              <a:t>Once-</a:t>
            </a:r>
            <a:r>
              <a:rPr lang="en-US" i="1" err="1">
                <a:solidFill>
                  <a:schemeClr val="tx1"/>
                </a:solidFill>
                <a:latin typeface="+mn-lt"/>
                <a:cs typeface="+mn-cs"/>
              </a:rPr>
              <a:t>ler</a:t>
            </a:r>
            <a:r>
              <a:rPr lang="en-US" i="1">
                <a:solidFill>
                  <a:schemeClr val="tx1"/>
                </a:solidFill>
                <a:latin typeface="+mn-lt"/>
                <a:cs typeface="+mn-cs"/>
              </a:rPr>
              <a:t>, circa 1971</a:t>
            </a:r>
          </a:p>
        </p:txBody>
      </p:sp>
    </p:spTree>
    <p:extLst>
      <p:ext uri="{BB962C8B-B14F-4D97-AF65-F5344CB8AC3E}">
        <p14:creationId xmlns:p14="http://schemas.microsoft.com/office/powerpoint/2010/main" val="1970723143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r="6271"/>
          <a:stretch>
            <a:fillRect/>
          </a:stretch>
        </p:blipFill>
        <p:spPr>
          <a:xfrm>
            <a:off x="0" y="0"/>
            <a:ext cx="12192000" cy="6101010"/>
          </a:xfr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6101010"/>
          </a:xfrm>
          <a:prstGeom prst="rect">
            <a:avLst/>
          </a:prstGeom>
          <a:solidFill>
            <a:schemeClr val="tx2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2999" y="2329773"/>
            <a:ext cx="7921328" cy="294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Shri Bhupathi</a:t>
            </a:r>
            <a:br>
              <a:rPr lang="en-IN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</a:br>
            <a:r>
              <a:rPr lang="en-IN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Founder, Technical Fellow</a:t>
            </a:r>
          </a:p>
          <a:p>
            <a:pPr defTabSz="914217">
              <a:lnSpc>
                <a:spcPct val="150000"/>
              </a:lnSpc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shri@mill5.com | 617.797.7640</a:t>
            </a:r>
          </a:p>
          <a:p>
            <a:pPr defTabSz="914217">
              <a:lnSpc>
                <a:spcPct val="150000"/>
              </a:lnSpc>
            </a:pPr>
            <a:endParaRPr lang="en-IN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77"/>
              <a:ea typeface="Montserrat Light" charset="0"/>
              <a:cs typeface="Arial" panose="020B0604020202020204" pitchFamily="34" charset="0"/>
            </a:endParaRPr>
          </a:p>
          <a:p>
            <a:pPr defTabSz="914217">
              <a:lnSpc>
                <a:spcPct val="150000"/>
              </a:lnSpc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www.mill5.com</a:t>
            </a:r>
          </a:p>
          <a:p>
            <a:pPr defTabSz="914217">
              <a:lnSpc>
                <a:spcPct val="150000"/>
              </a:lnSpc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200 Portland St.,</a:t>
            </a:r>
          </a:p>
          <a:p>
            <a:pPr defTabSz="914217">
              <a:lnSpc>
                <a:spcPct val="150000"/>
              </a:lnSpc>
            </a:pPr>
            <a:r>
              <a:rPr lang="en-IN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ea typeface="Montserrat Light" charset="0"/>
                <a:cs typeface="Arial" panose="020B0604020202020204" pitchFamily="34" charset="0"/>
              </a:rPr>
              <a:t>Boston, MA 02114</a:t>
            </a:r>
            <a:endParaRPr lang="en-US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77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2999" y="550118"/>
            <a:ext cx="4859728" cy="11541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217"/>
            <a:r>
              <a:rPr lang="en-US" sz="6900" b="1">
                <a:solidFill>
                  <a:schemeClr val="bg1"/>
                </a:solidFill>
                <a:latin typeface="Arial Rounded MT Bold" panose="020F0704030504030204" pitchFamily="34" charset="77"/>
                <a:ea typeface="Montserrat" charset="0"/>
                <a:cs typeface="Montserrat" charset="0"/>
              </a:rPr>
              <a:t>Thank you.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A853035-C2B2-BF4C-8E4D-ECB97512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726" y="6202726"/>
            <a:ext cx="739875" cy="7398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D941A4A-2D3F-664B-8C7C-7E2D5C009062}"/>
              </a:ext>
            </a:extLst>
          </p:cNvPr>
          <p:cNvSpPr txBox="1"/>
          <p:nvPr/>
        </p:nvSpPr>
        <p:spPr>
          <a:xfrm>
            <a:off x="-5838" y="658696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         COLOMBIA          UKRAINE</a:t>
            </a:r>
            <a:endParaRPr lang="en-US" sz="105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ee the source image">
            <a:extLst>
              <a:ext uri="{FF2B5EF4-FFF2-40B4-BE49-F238E27FC236}">
                <a16:creationId xmlns:a16="http://schemas.microsoft.com/office/drawing/2014/main" id="{6D39528A-A223-4268-8F39-A1D229C47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2" b="2130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ee the source image">
            <a:extLst>
              <a:ext uri="{FF2B5EF4-FFF2-40B4-BE49-F238E27FC236}">
                <a16:creationId xmlns:a16="http://schemas.microsoft.com/office/drawing/2014/main" id="{0063AA6D-EB70-4747-9BFE-C6EF2816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8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38969034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See the source image">
            <a:extLst>
              <a:ext uri="{FF2B5EF4-FFF2-40B4-BE49-F238E27FC236}">
                <a16:creationId xmlns:a16="http://schemas.microsoft.com/office/drawing/2014/main" id="{8B17A21A-AB0E-4207-B10B-8D1E29EB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ee the source image">
            <a:extLst>
              <a:ext uri="{FF2B5EF4-FFF2-40B4-BE49-F238E27FC236}">
                <a16:creationId xmlns:a16="http://schemas.microsoft.com/office/drawing/2014/main" id="{22EF1DB7-ACE6-44DB-A86D-556463CC7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See the source image">
            <a:extLst>
              <a:ext uri="{FF2B5EF4-FFF2-40B4-BE49-F238E27FC236}">
                <a16:creationId xmlns:a16="http://schemas.microsoft.com/office/drawing/2014/main" id="{ADCB03DC-22FC-4F4E-B747-85539F6E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038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1550285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 descr="See the source image">
            <a:extLst>
              <a:ext uri="{FF2B5EF4-FFF2-40B4-BE49-F238E27FC236}">
                <a16:creationId xmlns:a16="http://schemas.microsoft.com/office/drawing/2014/main" id="{272FB613-C6F3-4EA4-B71C-A711FEC6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ee the source image">
            <a:extLst>
              <a:ext uri="{FF2B5EF4-FFF2-40B4-BE49-F238E27FC236}">
                <a16:creationId xmlns:a16="http://schemas.microsoft.com/office/drawing/2014/main" id="{8FAD430A-F63C-4655-BE0E-31EA9FA2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2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FA3C51B-0DDE-4F16-8A6F-590E91BA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2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855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97F0-24CB-4D4C-B836-745D81A5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6A126-9699-4A0A-A1B8-A7A6218B05CC}"/>
              </a:ext>
            </a:extLst>
          </p:cNvPr>
          <p:cNvGrpSpPr/>
          <p:nvPr/>
        </p:nvGrpSpPr>
        <p:grpSpPr>
          <a:xfrm>
            <a:off x="456538" y="1347347"/>
            <a:ext cx="6126282" cy="4930204"/>
            <a:chOff x="1153224" y="1745928"/>
            <a:chExt cx="6126282" cy="4930204"/>
          </a:xfrm>
          <a:effectLst>
            <a:outerShdw blurRad="1270000" dist="38100" dir="2700000" algn="tl" rotWithShape="0">
              <a:prstClr val="black">
                <a:alpha val="35000"/>
              </a:prstClr>
            </a:outerShdw>
          </a:effectLst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CE4B7D0-0EB8-4C70-98AC-9FAA556C8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4CC4C29-DE97-4E65-AA14-E40591263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018" y="1745928"/>
              <a:ext cx="1962281" cy="2731825"/>
            </a:xfrm>
            <a:custGeom>
              <a:avLst/>
              <a:gdLst>
                <a:gd name="T0" fmla="*/ 1224 w 1393"/>
                <a:gd name="T1" fmla="*/ 785 h 1942"/>
                <a:gd name="T2" fmla="*/ 391 w 1393"/>
                <a:gd name="T3" fmla="*/ 103 h 1942"/>
                <a:gd name="T4" fmla="*/ 169 w 1393"/>
                <a:gd name="T5" fmla="*/ 1157 h 1942"/>
                <a:gd name="T6" fmla="*/ 1003 w 1393"/>
                <a:gd name="T7" fmla="*/ 1839 h 1942"/>
                <a:gd name="T8" fmla="*/ 1224 w 1393"/>
                <a:gd name="T9" fmla="*/ 785 h 1942"/>
                <a:gd name="T10" fmla="*/ 493 w 1393"/>
                <a:gd name="T11" fmla="*/ 575 h 1942"/>
                <a:gd name="T12" fmla="*/ 331 w 1393"/>
                <a:gd name="T13" fmla="*/ 380 h 1942"/>
                <a:gd name="T14" fmla="*/ 336 w 1393"/>
                <a:gd name="T15" fmla="*/ 378 h 1942"/>
                <a:gd name="T16" fmla="*/ 480 w 1393"/>
                <a:gd name="T17" fmla="*/ 490 h 1942"/>
                <a:gd name="T18" fmla="*/ 493 w 1393"/>
                <a:gd name="T19" fmla="*/ 575 h 1942"/>
                <a:gd name="T20" fmla="*/ 894 w 1393"/>
                <a:gd name="T21" fmla="*/ 737 h 1942"/>
                <a:gd name="T22" fmla="*/ 749 w 1393"/>
                <a:gd name="T23" fmla="*/ 625 h 1942"/>
                <a:gd name="T24" fmla="*/ 791 w 1393"/>
                <a:gd name="T25" fmla="*/ 448 h 1942"/>
                <a:gd name="T26" fmla="*/ 936 w 1393"/>
                <a:gd name="T27" fmla="*/ 559 h 1942"/>
                <a:gd name="T28" fmla="*/ 894 w 1393"/>
                <a:gd name="T29" fmla="*/ 737 h 1942"/>
                <a:gd name="T30" fmla="*/ 1096 w 1393"/>
                <a:gd name="T31" fmla="*/ 1431 h 1942"/>
                <a:gd name="T32" fmla="*/ 956 w 1393"/>
                <a:gd name="T33" fmla="*/ 1323 h 1942"/>
                <a:gd name="T34" fmla="*/ 998 w 1393"/>
                <a:gd name="T35" fmla="*/ 1151 h 1942"/>
                <a:gd name="T36" fmla="*/ 1138 w 1393"/>
                <a:gd name="T37" fmla="*/ 1259 h 1942"/>
                <a:gd name="T38" fmla="*/ 1096 w 1393"/>
                <a:gd name="T39" fmla="*/ 1431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3" h="1942">
                  <a:moveTo>
                    <a:pt x="1224" y="785"/>
                  </a:moveTo>
                  <a:cubicBezTo>
                    <a:pt x="1055" y="306"/>
                    <a:pt x="682" y="0"/>
                    <a:pt x="391" y="103"/>
                  </a:cubicBezTo>
                  <a:cubicBezTo>
                    <a:pt x="100" y="205"/>
                    <a:pt x="0" y="677"/>
                    <a:pt x="169" y="1157"/>
                  </a:cubicBezTo>
                  <a:cubicBezTo>
                    <a:pt x="338" y="1636"/>
                    <a:pt x="711" y="1942"/>
                    <a:pt x="1003" y="1839"/>
                  </a:cubicBezTo>
                  <a:cubicBezTo>
                    <a:pt x="1294" y="1736"/>
                    <a:pt x="1393" y="1264"/>
                    <a:pt x="1224" y="785"/>
                  </a:cubicBezTo>
                  <a:close/>
                  <a:moveTo>
                    <a:pt x="493" y="575"/>
                  </a:moveTo>
                  <a:cubicBezTo>
                    <a:pt x="442" y="501"/>
                    <a:pt x="388" y="435"/>
                    <a:pt x="331" y="380"/>
                  </a:cubicBezTo>
                  <a:cubicBezTo>
                    <a:pt x="332" y="379"/>
                    <a:pt x="334" y="379"/>
                    <a:pt x="336" y="378"/>
                  </a:cubicBezTo>
                  <a:cubicBezTo>
                    <a:pt x="387" y="360"/>
                    <a:pt x="452" y="410"/>
                    <a:pt x="480" y="490"/>
                  </a:cubicBezTo>
                  <a:cubicBezTo>
                    <a:pt x="490" y="519"/>
                    <a:pt x="494" y="548"/>
                    <a:pt x="493" y="575"/>
                  </a:cubicBezTo>
                  <a:close/>
                  <a:moveTo>
                    <a:pt x="894" y="737"/>
                  </a:moveTo>
                  <a:cubicBezTo>
                    <a:pt x="842" y="755"/>
                    <a:pt x="778" y="705"/>
                    <a:pt x="749" y="625"/>
                  </a:cubicBezTo>
                  <a:cubicBezTo>
                    <a:pt x="721" y="545"/>
                    <a:pt x="740" y="466"/>
                    <a:pt x="791" y="448"/>
                  </a:cubicBezTo>
                  <a:cubicBezTo>
                    <a:pt x="843" y="429"/>
                    <a:pt x="907" y="480"/>
                    <a:pt x="936" y="559"/>
                  </a:cubicBezTo>
                  <a:cubicBezTo>
                    <a:pt x="964" y="639"/>
                    <a:pt x="945" y="719"/>
                    <a:pt x="894" y="737"/>
                  </a:cubicBezTo>
                  <a:close/>
                  <a:moveTo>
                    <a:pt x="1096" y="1431"/>
                  </a:moveTo>
                  <a:cubicBezTo>
                    <a:pt x="1046" y="1449"/>
                    <a:pt x="983" y="1401"/>
                    <a:pt x="956" y="1323"/>
                  </a:cubicBezTo>
                  <a:cubicBezTo>
                    <a:pt x="928" y="1246"/>
                    <a:pt x="947" y="1169"/>
                    <a:pt x="998" y="1151"/>
                  </a:cubicBezTo>
                  <a:cubicBezTo>
                    <a:pt x="1048" y="1133"/>
                    <a:pt x="1111" y="1182"/>
                    <a:pt x="1138" y="1259"/>
                  </a:cubicBezTo>
                  <a:cubicBezTo>
                    <a:pt x="1165" y="1336"/>
                    <a:pt x="1147" y="1413"/>
                    <a:pt x="1096" y="143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9045609-7AB9-4C54-9990-237A323C2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178" y="2630180"/>
              <a:ext cx="3739694" cy="3313159"/>
            </a:xfrm>
            <a:custGeom>
              <a:avLst/>
              <a:gdLst>
                <a:gd name="T0" fmla="*/ 2302 w 2655"/>
                <a:gd name="T1" fmla="*/ 2355 h 2355"/>
                <a:gd name="T2" fmla="*/ 2655 w 2655"/>
                <a:gd name="T3" fmla="*/ 2063 h 2355"/>
                <a:gd name="T4" fmla="*/ 2448 w 2655"/>
                <a:gd name="T5" fmla="*/ 1963 h 2355"/>
                <a:gd name="T6" fmla="*/ 1600 w 2655"/>
                <a:gd name="T7" fmla="*/ 1606 h 2355"/>
                <a:gd name="T8" fmla="*/ 1235 w 2655"/>
                <a:gd name="T9" fmla="*/ 1322 h 2355"/>
                <a:gd name="T10" fmla="*/ 1085 w 2655"/>
                <a:gd name="T11" fmla="*/ 1031 h 2355"/>
                <a:gd name="T12" fmla="*/ 939 w 2655"/>
                <a:gd name="T13" fmla="*/ 759 h 2355"/>
                <a:gd name="T14" fmla="*/ 888 w 2655"/>
                <a:gd name="T15" fmla="*/ 566 h 2355"/>
                <a:gd name="T16" fmla="*/ 525 w 2655"/>
                <a:gd name="T17" fmla="*/ 0 h 2355"/>
                <a:gd name="T18" fmla="*/ 0 w 2655"/>
                <a:gd name="T19" fmla="*/ 88 h 2355"/>
                <a:gd name="T20" fmla="*/ 338 w 2655"/>
                <a:gd name="T21" fmla="*/ 473 h 2355"/>
                <a:gd name="T22" fmla="*/ 685 w 2655"/>
                <a:gd name="T23" fmla="*/ 1108 h 2355"/>
                <a:gd name="T24" fmla="*/ 736 w 2655"/>
                <a:gd name="T25" fmla="*/ 1152 h 2355"/>
                <a:gd name="T26" fmla="*/ 838 w 2655"/>
                <a:gd name="T27" fmla="*/ 1526 h 2355"/>
                <a:gd name="T28" fmla="*/ 1130 w 2655"/>
                <a:gd name="T29" fmla="*/ 1838 h 2355"/>
                <a:gd name="T30" fmla="*/ 1586 w 2655"/>
                <a:gd name="T31" fmla="*/ 2054 h 2355"/>
                <a:gd name="T32" fmla="*/ 1798 w 2655"/>
                <a:gd name="T33" fmla="*/ 2160 h 2355"/>
                <a:gd name="T34" fmla="*/ 2069 w 2655"/>
                <a:gd name="T35" fmla="*/ 2272 h 2355"/>
                <a:gd name="T36" fmla="*/ 2302 w 2655"/>
                <a:gd name="T37" fmla="*/ 2355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5" h="2355">
                  <a:moveTo>
                    <a:pt x="2302" y="2355"/>
                  </a:moveTo>
                  <a:cubicBezTo>
                    <a:pt x="2302" y="2355"/>
                    <a:pt x="2397" y="2203"/>
                    <a:pt x="2655" y="2063"/>
                  </a:cubicBezTo>
                  <a:cubicBezTo>
                    <a:pt x="2655" y="2063"/>
                    <a:pt x="2582" y="2018"/>
                    <a:pt x="2448" y="1963"/>
                  </a:cubicBezTo>
                  <a:cubicBezTo>
                    <a:pt x="1600" y="1606"/>
                    <a:pt x="1600" y="1606"/>
                    <a:pt x="1600" y="1606"/>
                  </a:cubicBezTo>
                  <a:cubicBezTo>
                    <a:pt x="1600" y="1606"/>
                    <a:pt x="1320" y="1487"/>
                    <a:pt x="1235" y="1322"/>
                  </a:cubicBezTo>
                  <a:cubicBezTo>
                    <a:pt x="1235" y="1322"/>
                    <a:pt x="1111" y="1159"/>
                    <a:pt x="1085" y="1031"/>
                  </a:cubicBezTo>
                  <a:cubicBezTo>
                    <a:pt x="1085" y="1031"/>
                    <a:pt x="1046" y="887"/>
                    <a:pt x="939" y="759"/>
                  </a:cubicBezTo>
                  <a:cubicBezTo>
                    <a:pt x="939" y="759"/>
                    <a:pt x="930" y="712"/>
                    <a:pt x="888" y="566"/>
                  </a:cubicBezTo>
                  <a:cubicBezTo>
                    <a:pt x="888" y="566"/>
                    <a:pt x="687" y="51"/>
                    <a:pt x="525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210" y="252"/>
                    <a:pt x="338" y="473"/>
                  </a:cubicBezTo>
                  <a:cubicBezTo>
                    <a:pt x="685" y="1108"/>
                    <a:pt x="685" y="1108"/>
                    <a:pt x="685" y="1108"/>
                  </a:cubicBezTo>
                  <a:cubicBezTo>
                    <a:pt x="736" y="1152"/>
                    <a:pt x="736" y="1152"/>
                    <a:pt x="736" y="1152"/>
                  </a:cubicBezTo>
                  <a:cubicBezTo>
                    <a:pt x="838" y="1526"/>
                    <a:pt x="838" y="1526"/>
                    <a:pt x="838" y="1526"/>
                  </a:cubicBezTo>
                  <a:cubicBezTo>
                    <a:pt x="838" y="1526"/>
                    <a:pt x="914" y="1734"/>
                    <a:pt x="1130" y="1838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776" y="2149"/>
                    <a:pt x="1798" y="2160"/>
                  </a:cubicBezTo>
                  <a:cubicBezTo>
                    <a:pt x="2069" y="2272"/>
                    <a:pt x="2069" y="2272"/>
                    <a:pt x="2069" y="2272"/>
                  </a:cubicBezTo>
                  <a:cubicBezTo>
                    <a:pt x="2069" y="2272"/>
                    <a:pt x="2231" y="2279"/>
                    <a:pt x="2302" y="23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3FEBEFC-3B51-4163-A11F-3CB38BEFC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845" y="2890778"/>
              <a:ext cx="3011355" cy="3065925"/>
            </a:xfrm>
            <a:custGeom>
              <a:avLst/>
              <a:gdLst>
                <a:gd name="T0" fmla="*/ 2138 w 2138"/>
                <a:gd name="T1" fmla="*/ 2112 h 2179"/>
                <a:gd name="T2" fmla="*/ 1824 w 2138"/>
                <a:gd name="T3" fmla="*/ 1984 h 2179"/>
                <a:gd name="T4" fmla="*/ 1096 w 2138"/>
                <a:gd name="T5" fmla="*/ 1654 h 2179"/>
                <a:gd name="T6" fmla="*/ 674 w 2138"/>
                <a:gd name="T7" fmla="*/ 1260 h 2179"/>
                <a:gd name="T8" fmla="*/ 504 w 2138"/>
                <a:gd name="T9" fmla="*/ 877 h 2179"/>
                <a:gd name="T10" fmla="*/ 202 w 2138"/>
                <a:gd name="T11" fmla="*/ 242 h 2179"/>
                <a:gd name="T12" fmla="*/ 52 w 2138"/>
                <a:gd name="T13" fmla="*/ 0 h 2179"/>
                <a:gd name="T14" fmla="*/ 0 w 2138"/>
                <a:gd name="T15" fmla="*/ 26 h 2179"/>
                <a:gd name="T16" fmla="*/ 479 w 2138"/>
                <a:gd name="T17" fmla="*/ 923 h 2179"/>
                <a:gd name="T18" fmla="*/ 536 w 2138"/>
                <a:gd name="T19" fmla="*/ 1067 h 2179"/>
                <a:gd name="T20" fmla="*/ 649 w 2138"/>
                <a:gd name="T21" fmla="*/ 1393 h 2179"/>
                <a:gd name="T22" fmla="*/ 924 w 2138"/>
                <a:gd name="T23" fmla="*/ 1653 h 2179"/>
                <a:gd name="T24" fmla="*/ 1575 w 2138"/>
                <a:gd name="T25" fmla="*/ 1972 h 2179"/>
                <a:gd name="T26" fmla="*/ 1857 w 2138"/>
                <a:gd name="T27" fmla="*/ 2090 h 2179"/>
                <a:gd name="T28" fmla="*/ 2077 w 2138"/>
                <a:gd name="T29" fmla="*/ 2179 h 2179"/>
                <a:gd name="T30" fmla="*/ 2138 w 2138"/>
                <a:gd name="T31" fmla="*/ 2112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8" h="2179">
                  <a:moveTo>
                    <a:pt x="2138" y="2112"/>
                  </a:moveTo>
                  <a:cubicBezTo>
                    <a:pt x="2138" y="2112"/>
                    <a:pt x="2044" y="2060"/>
                    <a:pt x="1824" y="1984"/>
                  </a:cubicBezTo>
                  <a:cubicBezTo>
                    <a:pt x="1096" y="1654"/>
                    <a:pt x="1096" y="1654"/>
                    <a:pt x="1096" y="1654"/>
                  </a:cubicBezTo>
                  <a:cubicBezTo>
                    <a:pt x="1096" y="1654"/>
                    <a:pt x="776" y="1538"/>
                    <a:pt x="674" y="1260"/>
                  </a:cubicBezTo>
                  <a:cubicBezTo>
                    <a:pt x="674" y="1260"/>
                    <a:pt x="564" y="894"/>
                    <a:pt x="504" y="877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120" y="36"/>
                    <a:pt x="52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79" y="923"/>
                    <a:pt x="479" y="923"/>
                    <a:pt x="479" y="923"/>
                  </a:cubicBezTo>
                  <a:cubicBezTo>
                    <a:pt x="479" y="923"/>
                    <a:pt x="507" y="942"/>
                    <a:pt x="536" y="1067"/>
                  </a:cubicBezTo>
                  <a:cubicBezTo>
                    <a:pt x="536" y="1067"/>
                    <a:pt x="615" y="1341"/>
                    <a:pt x="649" y="1393"/>
                  </a:cubicBezTo>
                  <a:cubicBezTo>
                    <a:pt x="649" y="1393"/>
                    <a:pt x="741" y="1566"/>
                    <a:pt x="924" y="1653"/>
                  </a:cubicBezTo>
                  <a:cubicBezTo>
                    <a:pt x="924" y="1653"/>
                    <a:pt x="1463" y="1914"/>
                    <a:pt x="1575" y="1972"/>
                  </a:cubicBezTo>
                  <a:cubicBezTo>
                    <a:pt x="1857" y="2090"/>
                    <a:pt x="1857" y="2090"/>
                    <a:pt x="1857" y="2090"/>
                  </a:cubicBezTo>
                  <a:cubicBezTo>
                    <a:pt x="1857" y="2090"/>
                    <a:pt x="1984" y="2133"/>
                    <a:pt x="2077" y="2179"/>
                  </a:cubicBezTo>
                  <a:lnTo>
                    <a:pt x="2138" y="2112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D162D53A-FF57-405B-B010-A4A986E34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240" y="2605679"/>
              <a:ext cx="3130518" cy="2989082"/>
            </a:xfrm>
            <a:custGeom>
              <a:avLst/>
              <a:gdLst>
                <a:gd name="T0" fmla="*/ 2151 w 2223"/>
                <a:gd name="T1" fmla="*/ 2125 h 2125"/>
                <a:gd name="T2" fmla="*/ 1621 w 2223"/>
                <a:gd name="T3" fmla="*/ 1894 h 2125"/>
                <a:gd name="T4" fmla="*/ 947 w 2223"/>
                <a:gd name="T5" fmla="*/ 1594 h 2125"/>
                <a:gd name="T6" fmla="*/ 610 w 2223"/>
                <a:gd name="T7" fmla="*/ 1126 h 2125"/>
                <a:gd name="T8" fmla="*/ 423 w 2223"/>
                <a:gd name="T9" fmla="*/ 713 h 2125"/>
                <a:gd name="T10" fmla="*/ 165 w 2223"/>
                <a:gd name="T11" fmla="*/ 124 h 2125"/>
                <a:gd name="T12" fmla="*/ 0 w 2223"/>
                <a:gd name="T13" fmla="*/ 34 h 2125"/>
                <a:gd name="T14" fmla="*/ 90 w 2223"/>
                <a:gd name="T15" fmla="*/ 10 h 2125"/>
                <a:gd name="T16" fmla="*/ 252 w 2223"/>
                <a:gd name="T17" fmla="*/ 131 h 2125"/>
                <a:gd name="T18" fmla="*/ 470 w 2223"/>
                <a:gd name="T19" fmla="*/ 605 h 2125"/>
                <a:gd name="T20" fmla="*/ 534 w 2223"/>
                <a:gd name="T21" fmla="*/ 770 h 2125"/>
                <a:gd name="T22" fmla="*/ 704 w 2223"/>
                <a:gd name="T23" fmla="*/ 1121 h 2125"/>
                <a:gd name="T24" fmla="*/ 958 w 2223"/>
                <a:gd name="T25" fmla="*/ 1494 h 2125"/>
                <a:gd name="T26" fmla="*/ 1189 w 2223"/>
                <a:gd name="T27" fmla="*/ 1626 h 2125"/>
                <a:gd name="T28" fmla="*/ 2008 w 2223"/>
                <a:gd name="T29" fmla="*/ 1975 h 2125"/>
                <a:gd name="T30" fmla="*/ 2223 w 2223"/>
                <a:gd name="T31" fmla="*/ 2082 h 2125"/>
                <a:gd name="T32" fmla="*/ 2151 w 2223"/>
                <a:gd name="T33" fmla="*/ 2125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3" h="2125">
                  <a:moveTo>
                    <a:pt x="2151" y="2125"/>
                  </a:moveTo>
                  <a:cubicBezTo>
                    <a:pt x="2151" y="2125"/>
                    <a:pt x="1753" y="1942"/>
                    <a:pt x="1621" y="1894"/>
                  </a:cubicBezTo>
                  <a:cubicBezTo>
                    <a:pt x="947" y="1594"/>
                    <a:pt x="947" y="1594"/>
                    <a:pt x="947" y="1594"/>
                  </a:cubicBezTo>
                  <a:cubicBezTo>
                    <a:pt x="947" y="1594"/>
                    <a:pt x="757" y="1497"/>
                    <a:pt x="610" y="1126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255" y="203"/>
                    <a:pt x="165" y="12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159" y="0"/>
                    <a:pt x="252" y="131"/>
                  </a:cubicBezTo>
                  <a:cubicBezTo>
                    <a:pt x="252" y="131"/>
                    <a:pt x="396" y="332"/>
                    <a:pt x="470" y="605"/>
                  </a:cubicBezTo>
                  <a:cubicBezTo>
                    <a:pt x="470" y="605"/>
                    <a:pt x="505" y="718"/>
                    <a:pt x="534" y="770"/>
                  </a:cubicBezTo>
                  <a:cubicBezTo>
                    <a:pt x="534" y="770"/>
                    <a:pt x="627" y="912"/>
                    <a:pt x="704" y="1121"/>
                  </a:cubicBezTo>
                  <a:cubicBezTo>
                    <a:pt x="704" y="1121"/>
                    <a:pt x="779" y="1378"/>
                    <a:pt x="958" y="1494"/>
                  </a:cubicBezTo>
                  <a:cubicBezTo>
                    <a:pt x="958" y="1494"/>
                    <a:pt x="1093" y="1594"/>
                    <a:pt x="1189" y="1626"/>
                  </a:cubicBezTo>
                  <a:cubicBezTo>
                    <a:pt x="2008" y="1975"/>
                    <a:pt x="2008" y="1975"/>
                    <a:pt x="2008" y="1975"/>
                  </a:cubicBezTo>
                  <a:cubicBezTo>
                    <a:pt x="2008" y="1975"/>
                    <a:pt x="2182" y="2048"/>
                    <a:pt x="2223" y="2082"/>
                  </a:cubicBezTo>
                  <a:lnTo>
                    <a:pt x="2151" y="212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DF05397-3511-4F0B-BC01-9E3CF4B93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45" y="5240615"/>
              <a:ext cx="531219" cy="302917"/>
            </a:xfrm>
            <a:custGeom>
              <a:avLst/>
              <a:gdLst>
                <a:gd name="T0" fmla="*/ 356 w 477"/>
                <a:gd name="T1" fmla="*/ 0 h 272"/>
                <a:gd name="T2" fmla="*/ 0 w 477"/>
                <a:gd name="T3" fmla="*/ 251 h 272"/>
                <a:gd name="T4" fmla="*/ 118 w 477"/>
                <a:gd name="T5" fmla="*/ 272 h 272"/>
                <a:gd name="T6" fmla="*/ 477 w 477"/>
                <a:gd name="T7" fmla="*/ 11 h 272"/>
                <a:gd name="T8" fmla="*/ 356 w 477"/>
                <a:gd name="T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2">
                  <a:moveTo>
                    <a:pt x="356" y="0"/>
                  </a:moveTo>
                  <a:lnTo>
                    <a:pt x="0" y="251"/>
                  </a:lnTo>
                  <a:lnTo>
                    <a:pt x="118" y="272"/>
                  </a:lnTo>
                  <a:lnTo>
                    <a:pt x="477" y="1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56F71FA-564B-4D91-8680-322F4EFEC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992" y="5514577"/>
              <a:ext cx="639245" cy="448808"/>
            </a:xfrm>
            <a:custGeom>
              <a:avLst/>
              <a:gdLst>
                <a:gd name="T0" fmla="*/ 492 w 574"/>
                <a:gd name="T1" fmla="*/ 0 h 403"/>
                <a:gd name="T2" fmla="*/ 0 w 574"/>
                <a:gd name="T3" fmla="*/ 352 h 403"/>
                <a:gd name="T4" fmla="*/ 110 w 574"/>
                <a:gd name="T5" fmla="*/ 403 h 403"/>
                <a:gd name="T6" fmla="*/ 574 w 574"/>
                <a:gd name="T7" fmla="*/ 59 h 403"/>
                <a:gd name="T8" fmla="*/ 492 w 574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03">
                  <a:moveTo>
                    <a:pt x="492" y="0"/>
                  </a:moveTo>
                  <a:lnTo>
                    <a:pt x="0" y="352"/>
                  </a:lnTo>
                  <a:lnTo>
                    <a:pt x="110" y="403"/>
                  </a:lnTo>
                  <a:lnTo>
                    <a:pt x="574" y="5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A250DB1-4059-4A6E-B1B1-BDCDA834B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89" y="4914311"/>
              <a:ext cx="476649" cy="317395"/>
            </a:xfrm>
            <a:custGeom>
              <a:avLst/>
              <a:gdLst>
                <a:gd name="T0" fmla="*/ 428 w 428"/>
                <a:gd name="T1" fmla="*/ 46 h 285"/>
                <a:gd name="T2" fmla="*/ 57 w 428"/>
                <a:gd name="T3" fmla="*/ 285 h 285"/>
                <a:gd name="T4" fmla="*/ 0 w 428"/>
                <a:gd name="T5" fmla="*/ 229 h 285"/>
                <a:gd name="T6" fmla="*/ 389 w 428"/>
                <a:gd name="T7" fmla="*/ 0 h 285"/>
                <a:gd name="T8" fmla="*/ 428 w 428"/>
                <a:gd name="T9" fmla="*/ 4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85">
                  <a:moveTo>
                    <a:pt x="428" y="46"/>
                  </a:moveTo>
                  <a:lnTo>
                    <a:pt x="57" y="285"/>
                  </a:lnTo>
                  <a:lnTo>
                    <a:pt x="0" y="229"/>
                  </a:lnTo>
                  <a:lnTo>
                    <a:pt x="389" y="0"/>
                  </a:lnTo>
                  <a:lnTo>
                    <a:pt x="428" y="46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AA90814-D6FA-4991-8692-A9F5D831A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279" y="4390887"/>
              <a:ext cx="424307" cy="297349"/>
            </a:xfrm>
            <a:custGeom>
              <a:avLst/>
              <a:gdLst>
                <a:gd name="T0" fmla="*/ 381 w 381"/>
                <a:gd name="T1" fmla="*/ 74 h 267"/>
                <a:gd name="T2" fmla="*/ 0 w 381"/>
                <a:gd name="T3" fmla="*/ 267 h 267"/>
                <a:gd name="T4" fmla="*/ 0 w 381"/>
                <a:gd name="T5" fmla="*/ 174 h 267"/>
                <a:gd name="T6" fmla="*/ 354 w 381"/>
                <a:gd name="T7" fmla="*/ 0 h 267"/>
                <a:gd name="T8" fmla="*/ 381 w 381"/>
                <a:gd name="T9" fmla="*/ 7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67">
                  <a:moveTo>
                    <a:pt x="381" y="74"/>
                  </a:moveTo>
                  <a:lnTo>
                    <a:pt x="0" y="267"/>
                  </a:lnTo>
                  <a:lnTo>
                    <a:pt x="0" y="174"/>
                  </a:lnTo>
                  <a:lnTo>
                    <a:pt x="354" y="0"/>
                  </a:lnTo>
                  <a:lnTo>
                    <a:pt x="381" y="74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93475F95-3FC9-4E00-BC01-23B87154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723" y="3636935"/>
              <a:ext cx="456603" cy="291781"/>
            </a:xfrm>
            <a:custGeom>
              <a:avLst/>
              <a:gdLst>
                <a:gd name="T0" fmla="*/ 410 w 410"/>
                <a:gd name="T1" fmla="*/ 75 h 262"/>
                <a:gd name="T2" fmla="*/ 34 w 410"/>
                <a:gd name="T3" fmla="*/ 262 h 262"/>
                <a:gd name="T4" fmla="*/ 0 w 410"/>
                <a:gd name="T5" fmla="*/ 181 h 262"/>
                <a:gd name="T6" fmla="*/ 396 w 410"/>
                <a:gd name="T7" fmla="*/ 0 h 262"/>
                <a:gd name="T8" fmla="*/ 410 w 410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262">
                  <a:moveTo>
                    <a:pt x="410" y="75"/>
                  </a:moveTo>
                  <a:lnTo>
                    <a:pt x="34" y="262"/>
                  </a:lnTo>
                  <a:lnTo>
                    <a:pt x="0" y="181"/>
                  </a:lnTo>
                  <a:lnTo>
                    <a:pt x="396" y="0"/>
                  </a:lnTo>
                  <a:lnTo>
                    <a:pt x="410" y="75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BED99BE-FC97-46D2-A6E9-A22365F0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2758" y="2878527"/>
              <a:ext cx="530105" cy="234984"/>
            </a:xfrm>
            <a:custGeom>
              <a:avLst/>
              <a:gdLst>
                <a:gd name="T0" fmla="*/ 476 w 476"/>
                <a:gd name="T1" fmla="*/ 63 h 211"/>
                <a:gd name="T2" fmla="*/ 29 w 476"/>
                <a:gd name="T3" fmla="*/ 211 h 211"/>
                <a:gd name="T4" fmla="*/ 0 w 476"/>
                <a:gd name="T5" fmla="*/ 136 h 211"/>
                <a:gd name="T6" fmla="*/ 452 w 476"/>
                <a:gd name="T7" fmla="*/ 0 h 211"/>
                <a:gd name="T8" fmla="*/ 476 w 476"/>
                <a:gd name="T9" fmla="*/ 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211">
                  <a:moveTo>
                    <a:pt x="476" y="63"/>
                  </a:moveTo>
                  <a:lnTo>
                    <a:pt x="29" y="211"/>
                  </a:lnTo>
                  <a:lnTo>
                    <a:pt x="0" y="136"/>
                  </a:lnTo>
                  <a:lnTo>
                    <a:pt x="452" y="0"/>
                  </a:lnTo>
                  <a:lnTo>
                    <a:pt x="476" y="63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3672012-A3F8-4058-990E-35C12B2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395" y="5762925"/>
              <a:ext cx="179300" cy="103571"/>
            </a:xfrm>
            <a:custGeom>
              <a:avLst/>
              <a:gdLst>
                <a:gd name="T0" fmla="*/ 113 w 161"/>
                <a:gd name="T1" fmla="*/ 93 h 93"/>
                <a:gd name="T2" fmla="*/ 161 w 161"/>
                <a:gd name="T3" fmla="*/ 47 h 93"/>
                <a:gd name="T4" fmla="*/ 58 w 161"/>
                <a:gd name="T5" fmla="*/ 0 h 93"/>
                <a:gd name="T6" fmla="*/ 0 w 161"/>
                <a:gd name="T7" fmla="*/ 48 h 93"/>
                <a:gd name="T8" fmla="*/ 113 w 16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93">
                  <a:moveTo>
                    <a:pt x="113" y="93"/>
                  </a:moveTo>
                  <a:lnTo>
                    <a:pt x="161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1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2AF00C8-27CC-4FBF-9EC8-F7BE69F26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914" y="5700560"/>
              <a:ext cx="172618" cy="99116"/>
            </a:xfrm>
            <a:custGeom>
              <a:avLst/>
              <a:gdLst>
                <a:gd name="T0" fmla="*/ 155 w 155"/>
                <a:gd name="T1" fmla="*/ 36 h 89"/>
                <a:gd name="T2" fmla="*/ 102 w 155"/>
                <a:gd name="T3" fmla="*/ 89 h 89"/>
                <a:gd name="T4" fmla="*/ 0 w 155"/>
                <a:gd name="T5" fmla="*/ 46 h 89"/>
                <a:gd name="T6" fmla="*/ 54 w 155"/>
                <a:gd name="T7" fmla="*/ 0 h 89"/>
                <a:gd name="T8" fmla="*/ 155 w 155"/>
                <a:gd name="T9" fmla="*/ 3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89">
                  <a:moveTo>
                    <a:pt x="155" y="36"/>
                  </a:moveTo>
                  <a:lnTo>
                    <a:pt x="102" y="89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5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E71C35D-31B2-4685-AE26-BA03E5B8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228" y="5633740"/>
              <a:ext cx="167050" cy="104685"/>
            </a:xfrm>
            <a:custGeom>
              <a:avLst/>
              <a:gdLst>
                <a:gd name="T0" fmla="*/ 95 w 150"/>
                <a:gd name="T1" fmla="*/ 94 h 94"/>
                <a:gd name="T2" fmla="*/ 150 w 150"/>
                <a:gd name="T3" fmla="*/ 42 h 94"/>
                <a:gd name="T4" fmla="*/ 58 w 150"/>
                <a:gd name="T5" fmla="*/ 0 h 94"/>
                <a:gd name="T6" fmla="*/ 0 w 150"/>
                <a:gd name="T7" fmla="*/ 56 h 94"/>
                <a:gd name="T8" fmla="*/ 95 w 150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4">
                  <a:moveTo>
                    <a:pt x="95" y="94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5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0B5B1D3-E8AA-4587-98FB-3B797CA7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973" y="5561351"/>
              <a:ext cx="174846" cy="115821"/>
            </a:xfrm>
            <a:custGeom>
              <a:avLst/>
              <a:gdLst>
                <a:gd name="T0" fmla="*/ 157 w 157"/>
                <a:gd name="T1" fmla="*/ 49 h 104"/>
                <a:gd name="T2" fmla="*/ 95 w 157"/>
                <a:gd name="T3" fmla="*/ 104 h 104"/>
                <a:gd name="T4" fmla="*/ 0 w 157"/>
                <a:gd name="T5" fmla="*/ 54 h 104"/>
                <a:gd name="T6" fmla="*/ 61 w 157"/>
                <a:gd name="T7" fmla="*/ 0 h 104"/>
                <a:gd name="T8" fmla="*/ 157 w 157"/>
                <a:gd name="T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57" y="49"/>
                  </a:moveTo>
                  <a:lnTo>
                    <a:pt x="95" y="104"/>
                  </a:lnTo>
                  <a:lnTo>
                    <a:pt x="0" y="54"/>
                  </a:lnTo>
                  <a:lnTo>
                    <a:pt x="61" y="0"/>
                  </a:lnTo>
                  <a:lnTo>
                    <a:pt x="15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6128372-FB00-4620-868A-4CADDEA2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8" y="5488963"/>
              <a:ext cx="182641" cy="111367"/>
            </a:xfrm>
            <a:custGeom>
              <a:avLst/>
              <a:gdLst>
                <a:gd name="T0" fmla="*/ 164 w 164"/>
                <a:gd name="T1" fmla="*/ 47 h 100"/>
                <a:gd name="T2" fmla="*/ 100 w 164"/>
                <a:gd name="T3" fmla="*/ 100 h 100"/>
                <a:gd name="T4" fmla="*/ 0 w 164"/>
                <a:gd name="T5" fmla="*/ 49 h 100"/>
                <a:gd name="T6" fmla="*/ 61 w 164"/>
                <a:gd name="T7" fmla="*/ 0 h 100"/>
                <a:gd name="T8" fmla="*/ 164 w 164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00">
                  <a:moveTo>
                    <a:pt x="164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4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B85E84A1-6E55-4D78-8718-08549A12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169" y="5424370"/>
              <a:ext cx="170391" cy="98003"/>
            </a:xfrm>
            <a:custGeom>
              <a:avLst/>
              <a:gdLst>
                <a:gd name="T0" fmla="*/ 153 w 153"/>
                <a:gd name="T1" fmla="*/ 42 h 88"/>
                <a:gd name="T2" fmla="*/ 88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2"/>
                  </a:moveTo>
                  <a:lnTo>
                    <a:pt x="88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26D57FE6-A7C8-4AA9-9C7D-8E771022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961" y="5358664"/>
              <a:ext cx="170391" cy="99116"/>
            </a:xfrm>
            <a:custGeom>
              <a:avLst/>
              <a:gdLst>
                <a:gd name="T0" fmla="*/ 153 w 153"/>
                <a:gd name="T1" fmla="*/ 44 h 89"/>
                <a:gd name="T2" fmla="*/ 94 w 153"/>
                <a:gd name="T3" fmla="*/ 89 h 89"/>
                <a:gd name="T4" fmla="*/ 0 w 153"/>
                <a:gd name="T5" fmla="*/ 46 h 89"/>
                <a:gd name="T6" fmla="*/ 62 w 153"/>
                <a:gd name="T7" fmla="*/ 0 h 89"/>
                <a:gd name="T8" fmla="*/ 153 w 153"/>
                <a:gd name="T9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9">
                  <a:moveTo>
                    <a:pt x="153" y="44"/>
                  </a:moveTo>
                  <a:lnTo>
                    <a:pt x="94" y="89"/>
                  </a:lnTo>
                  <a:lnTo>
                    <a:pt x="0" y="46"/>
                  </a:lnTo>
                  <a:lnTo>
                    <a:pt x="62" y="0"/>
                  </a:lnTo>
                  <a:lnTo>
                    <a:pt x="15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FC40EFE4-668F-43F2-B6CF-1827A00EA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184" y="5289617"/>
              <a:ext cx="169277" cy="99116"/>
            </a:xfrm>
            <a:custGeom>
              <a:avLst/>
              <a:gdLst>
                <a:gd name="T0" fmla="*/ 152 w 152"/>
                <a:gd name="T1" fmla="*/ 43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3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24AAEA3-606B-4DB2-B6A4-FD6C49512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090" y="5230592"/>
              <a:ext cx="157027" cy="91321"/>
            </a:xfrm>
            <a:custGeom>
              <a:avLst/>
              <a:gdLst>
                <a:gd name="T0" fmla="*/ 141 w 141"/>
                <a:gd name="T1" fmla="*/ 36 h 82"/>
                <a:gd name="T2" fmla="*/ 87 w 141"/>
                <a:gd name="T3" fmla="*/ 82 h 82"/>
                <a:gd name="T4" fmla="*/ 0 w 141"/>
                <a:gd name="T5" fmla="*/ 40 h 82"/>
                <a:gd name="T6" fmla="*/ 59 w 141"/>
                <a:gd name="T7" fmla="*/ 0 h 82"/>
                <a:gd name="T8" fmla="*/ 141 w 141"/>
                <a:gd name="T9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2">
                  <a:moveTo>
                    <a:pt x="141" y="36"/>
                  </a:moveTo>
                  <a:lnTo>
                    <a:pt x="87" y="82"/>
                  </a:lnTo>
                  <a:lnTo>
                    <a:pt x="0" y="40"/>
                  </a:lnTo>
                  <a:lnTo>
                    <a:pt x="59" y="0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5478156-84D0-41CC-87E6-72027C12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450" y="5165999"/>
              <a:ext cx="154800" cy="89093"/>
            </a:xfrm>
            <a:custGeom>
              <a:avLst/>
              <a:gdLst>
                <a:gd name="T0" fmla="*/ 139 w 139"/>
                <a:gd name="T1" fmla="*/ 41 h 80"/>
                <a:gd name="T2" fmla="*/ 83 w 139"/>
                <a:gd name="T3" fmla="*/ 80 h 80"/>
                <a:gd name="T4" fmla="*/ 0 w 139"/>
                <a:gd name="T5" fmla="*/ 39 h 80"/>
                <a:gd name="T6" fmla="*/ 57 w 139"/>
                <a:gd name="T7" fmla="*/ 0 h 80"/>
                <a:gd name="T8" fmla="*/ 139 w 139"/>
                <a:gd name="T9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80">
                  <a:moveTo>
                    <a:pt x="139" y="41"/>
                  </a:moveTo>
                  <a:lnTo>
                    <a:pt x="83" y="80"/>
                  </a:lnTo>
                  <a:lnTo>
                    <a:pt x="0" y="39"/>
                  </a:lnTo>
                  <a:lnTo>
                    <a:pt x="57" y="0"/>
                  </a:lnTo>
                  <a:lnTo>
                    <a:pt x="13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2DB8964-8F93-4BCA-857C-93A848EB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23" y="5081361"/>
              <a:ext cx="161482" cy="106912"/>
            </a:xfrm>
            <a:custGeom>
              <a:avLst/>
              <a:gdLst>
                <a:gd name="T0" fmla="*/ 145 w 145"/>
                <a:gd name="T1" fmla="*/ 58 h 96"/>
                <a:gd name="T2" fmla="*/ 88 w 145"/>
                <a:gd name="T3" fmla="*/ 96 h 96"/>
                <a:gd name="T4" fmla="*/ 0 w 145"/>
                <a:gd name="T5" fmla="*/ 42 h 96"/>
                <a:gd name="T6" fmla="*/ 58 w 145"/>
                <a:gd name="T7" fmla="*/ 0 h 96"/>
                <a:gd name="T8" fmla="*/ 145 w 145"/>
                <a:gd name="T9" fmla="*/ 5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96">
                  <a:moveTo>
                    <a:pt x="145" y="58"/>
                  </a:moveTo>
                  <a:lnTo>
                    <a:pt x="88" y="96"/>
                  </a:lnTo>
                  <a:lnTo>
                    <a:pt x="0" y="42"/>
                  </a:lnTo>
                  <a:lnTo>
                    <a:pt x="58" y="0"/>
                  </a:lnTo>
                  <a:lnTo>
                    <a:pt x="145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E06DCDB6-EB79-4190-8A1D-EFF7B68A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624" y="4973335"/>
              <a:ext cx="153686" cy="119162"/>
            </a:xfrm>
            <a:custGeom>
              <a:avLst/>
              <a:gdLst>
                <a:gd name="T0" fmla="*/ 138 w 138"/>
                <a:gd name="T1" fmla="*/ 67 h 107"/>
                <a:gd name="T2" fmla="*/ 78 w 138"/>
                <a:gd name="T3" fmla="*/ 107 h 107"/>
                <a:gd name="T4" fmla="*/ 0 w 138"/>
                <a:gd name="T5" fmla="*/ 34 h 107"/>
                <a:gd name="T6" fmla="*/ 57 w 138"/>
                <a:gd name="T7" fmla="*/ 0 h 107"/>
                <a:gd name="T8" fmla="*/ 138 w 138"/>
                <a:gd name="T9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7">
                  <a:moveTo>
                    <a:pt x="138" y="67"/>
                  </a:moveTo>
                  <a:lnTo>
                    <a:pt x="78" y="107"/>
                  </a:lnTo>
                  <a:lnTo>
                    <a:pt x="0" y="34"/>
                  </a:lnTo>
                  <a:lnTo>
                    <a:pt x="57" y="0"/>
                  </a:lnTo>
                  <a:lnTo>
                    <a:pt x="138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AFAE8B9F-F931-4E33-9A9C-9A17F2BB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940" y="4846377"/>
              <a:ext cx="135867" cy="126958"/>
            </a:xfrm>
            <a:custGeom>
              <a:avLst/>
              <a:gdLst>
                <a:gd name="T0" fmla="*/ 122 w 122"/>
                <a:gd name="T1" fmla="*/ 79 h 114"/>
                <a:gd name="T2" fmla="*/ 62 w 122"/>
                <a:gd name="T3" fmla="*/ 114 h 114"/>
                <a:gd name="T4" fmla="*/ 0 w 122"/>
                <a:gd name="T5" fmla="*/ 31 h 114"/>
                <a:gd name="T6" fmla="*/ 55 w 122"/>
                <a:gd name="T7" fmla="*/ 0 h 114"/>
                <a:gd name="T8" fmla="*/ 122 w 12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14">
                  <a:moveTo>
                    <a:pt x="122" y="79"/>
                  </a:moveTo>
                  <a:lnTo>
                    <a:pt x="62" y="114"/>
                  </a:lnTo>
                  <a:lnTo>
                    <a:pt x="0" y="31"/>
                  </a:lnTo>
                  <a:lnTo>
                    <a:pt x="55" y="0"/>
                  </a:lnTo>
                  <a:lnTo>
                    <a:pt x="122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F73FD439-C71F-4B7D-BAC4-C462BB65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528" y="4686009"/>
              <a:ext cx="112480" cy="141436"/>
            </a:xfrm>
            <a:custGeom>
              <a:avLst/>
              <a:gdLst>
                <a:gd name="T0" fmla="*/ 101 w 101"/>
                <a:gd name="T1" fmla="*/ 96 h 127"/>
                <a:gd name="T2" fmla="*/ 44 w 101"/>
                <a:gd name="T3" fmla="*/ 127 h 127"/>
                <a:gd name="T4" fmla="*/ 0 w 101"/>
                <a:gd name="T5" fmla="*/ 26 h 127"/>
                <a:gd name="T6" fmla="*/ 53 w 101"/>
                <a:gd name="T7" fmla="*/ 0 h 127"/>
                <a:gd name="T8" fmla="*/ 101 w 101"/>
                <a:gd name="T9" fmla="*/ 9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7">
                  <a:moveTo>
                    <a:pt x="101" y="96"/>
                  </a:moveTo>
                  <a:lnTo>
                    <a:pt x="44" y="127"/>
                  </a:lnTo>
                  <a:lnTo>
                    <a:pt x="0" y="26"/>
                  </a:lnTo>
                  <a:lnTo>
                    <a:pt x="53" y="0"/>
                  </a:lnTo>
                  <a:lnTo>
                    <a:pt x="101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CA954D8-0DE0-4223-9448-7B65BCBDF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504" y="4516732"/>
              <a:ext cx="102457" cy="136981"/>
            </a:xfrm>
            <a:custGeom>
              <a:avLst/>
              <a:gdLst>
                <a:gd name="T0" fmla="*/ 92 w 92"/>
                <a:gd name="T1" fmla="*/ 100 h 123"/>
                <a:gd name="T2" fmla="*/ 34 w 92"/>
                <a:gd name="T3" fmla="*/ 123 h 123"/>
                <a:gd name="T4" fmla="*/ 0 w 92"/>
                <a:gd name="T5" fmla="*/ 19 h 123"/>
                <a:gd name="T6" fmla="*/ 58 w 92"/>
                <a:gd name="T7" fmla="*/ 0 h 123"/>
                <a:gd name="T8" fmla="*/ 92 w 92"/>
                <a:gd name="T9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3">
                  <a:moveTo>
                    <a:pt x="92" y="100"/>
                  </a:moveTo>
                  <a:lnTo>
                    <a:pt x="34" y="123"/>
                  </a:lnTo>
                  <a:lnTo>
                    <a:pt x="0" y="19"/>
                  </a:lnTo>
                  <a:lnTo>
                    <a:pt x="58" y="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5CFDBD5A-2252-4CDC-9540-F75491272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30" y="4356364"/>
              <a:ext cx="93548" cy="131413"/>
            </a:xfrm>
            <a:custGeom>
              <a:avLst/>
              <a:gdLst>
                <a:gd name="T0" fmla="*/ 84 w 84"/>
                <a:gd name="T1" fmla="*/ 99 h 118"/>
                <a:gd name="T2" fmla="*/ 29 w 84"/>
                <a:gd name="T3" fmla="*/ 118 h 118"/>
                <a:gd name="T4" fmla="*/ 0 w 84"/>
                <a:gd name="T5" fmla="*/ 17 h 118"/>
                <a:gd name="T6" fmla="*/ 45 w 84"/>
                <a:gd name="T7" fmla="*/ 0 h 118"/>
                <a:gd name="T8" fmla="*/ 84 w 84"/>
                <a:gd name="T9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8">
                  <a:moveTo>
                    <a:pt x="84" y="99"/>
                  </a:moveTo>
                  <a:lnTo>
                    <a:pt x="29" y="118"/>
                  </a:lnTo>
                  <a:lnTo>
                    <a:pt x="0" y="17"/>
                  </a:lnTo>
                  <a:lnTo>
                    <a:pt x="45" y="0"/>
                  </a:lnTo>
                  <a:lnTo>
                    <a:pt x="8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EA743D77-B423-42BC-A93D-5B771D5A9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682" y="4198223"/>
              <a:ext cx="99116" cy="123617"/>
            </a:xfrm>
            <a:custGeom>
              <a:avLst/>
              <a:gdLst>
                <a:gd name="T0" fmla="*/ 89 w 89"/>
                <a:gd name="T1" fmla="*/ 94 h 111"/>
                <a:gd name="T2" fmla="*/ 47 w 89"/>
                <a:gd name="T3" fmla="*/ 111 h 111"/>
                <a:gd name="T4" fmla="*/ 0 w 89"/>
                <a:gd name="T5" fmla="*/ 13 h 111"/>
                <a:gd name="T6" fmla="*/ 45 w 89"/>
                <a:gd name="T7" fmla="*/ 0 h 111"/>
                <a:gd name="T8" fmla="*/ 89 w 89"/>
                <a:gd name="T9" fmla="*/ 9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1">
                  <a:moveTo>
                    <a:pt x="89" y="94"/>
                  </a:moveTo>
                  <a:lnTo>
                    <a:pt x="47" y="111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89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C1367122-3703-456E-B513-F6FBCA40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422143"/>
              <a:ext cx="167050" cy="94662"/>
            </a:xfrm>
            <a:custGeom>
              <a:avLst/>
              <a:gdLst>
                <a:gd name="T0" fmla="*/ 56 w 150"/>
                <a:gd name="T1" fmla="*/ 0 h 85"/>
                <a:gd name="T2" fmla="*/ 150 w 150"/>
                <a:gd name="T3" fmla="*/ 44 h 85"/>
                <a:gd name="T4" fmla="*/ 99 w 150"/>
                <a:gd name="T5" fmla="*/ 85 h 85"/>
                <a:gd name="T6" fmla="*/ 0 w 150"/>
                <a:gd name="T7" fmla="*/ 42 h 85"/>
                <a:gd name="T8" fmla="*/ 56 w 150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5">
                  <a:moveTo>
                    <a:pt x="56" y="0"/>
                  </a:moveTo>
                  <a:lnTo>
                    <a:pt x="150" y="44"/>
                  </a:lnTo>
                  <a:lnTo>
                    <a:pt x="99" y="85"/>
                  </a:lnTo>
                  <a:lnTo>
                    <a:pt x="0" y="4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695E2740-E7F2-4741-8346-CD9E578B3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995" y="5360891"/>
              <a:ext cx="169277" cy="89093"/>
            </a:xfrm>
            <a:custGeom>
              <a:avLst/>
              <a:gdLst>
                <a:gd name="T0" fmla="*/ 56 w 152"/>
                <a:gd name="T1" fmla="*/ 0 h 80"/>
                <a:gd name="T2" fmla="*/ 152 w 152"/>
                <a:gd name="T3" fmla="*/ 38 h 80"/>
                <a:gd name="T4" fmla="*/ 93 w 152"/>
                <a:gd name="T5" fmla="*/ 80 h 80"/>
                <a:gd name="T6" fmla="*/ 0 w 152"/>
                <a:gd name="T7" fmla="*/ 38 h 80"/>
                <a:gd name="T8" fmla="*/ 56 w 15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0">
                  <a:moveTo>
                    <a:pt x="56" y="0"/>
                  </a:moveTo>
                  <a:lnTo>
                    <a:pt x="152" y="38"/>
                  </a:lnTo>
                  <a:lnTo>
                    <a:pt x="93" y="80"/>
                  </a:lnTo>
                  <a:lnTo>
                    <a:pt x="0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088308B-E3D8-4B67-91BA-0AD7B1FF2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422" y="5290730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6 h 83"/>
                <a:gd name="T4" fmla="*/ 99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6"/>
                  </a:lnTo>
                  <a:lnTo>
                    <a:pt x="99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7632C13-05B3-4AA4-A86F-1811F7C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09" y="5231706"/>
              <a:ext cx="162595" cy="84639"/>
            </a:xfrm>
            <a:custGeom>
              <a:avLst/>
              <a:gdLst>
                <a:gd name="T0" fmla="*/ 146 w 146"/>
                <a:gd name="T1" fmla="*/ 40 h 76"/>
                <a:gd name="T2" fmla="*/ 105 w 146"/>
                <a:gd name="T3" fmla="*/ 76 h 76"/>
                <a:gd name="T4" fmla="*/ 0 w 146"/>
                <a:gd name="T5" fmla="*/ 35 h 76"/>
                <a:gd name="T6" fmla="*/ 54 w 146"/>
                <a:gd name="T7" fmla="*/ 0 h 76"/>
                <a:gd name="T8" fmla="*/ 146 w 146"/>
                <a:gd name="T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6">
                  <a:moveTo>
                    <a:pt x="146" y="40"/>
                  </a:moveTo>
                  <a:lnTo>
                    <a:pt x="105" y="76"/>
                  </a:lnTo>
                  <a:lnTo>
                    <a:pt x="0" y="35"/>
                  </a:lnTo>
                  <a:lnTo>
                    <a:pt x="54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0A89A453-64EA-40B3-82A3-11D4F8A7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619" y="5162658"/>
              <a:ext cx="164823" cy="89093"/>
            </a:xfrm>
            <a:custGeom>
              <a:avLst/>
              <a:gdLst>
                <a:gd name="T0" fmla="*/ 148 w 148"/>
                <a:gd name="T1" fmla="*/ 44 h 80"/>
                <a:gd name="T2" fmla="*/ 93 w 148"/>
                <a:gd name="T3" fmla="*/ 80 h 80"/>
                <a:gd name="T4" fmla="*/ 0 w 148"/>
                <a:gd name="T5" fmla="*/ 39 h 80"/>
                <a:gd name="T6" fmla="*/ 44 w 148"/>
                <a:gd name="T7" fmla="*/ 0 h 80"/>
                <a:gd name="T8" fmla="*/ 148 w 148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0">
                  <a:moveTo>
                    <a:pt x="148" y="44"/>
                  </a:moveTo>
                  <a:lnTo>
                    <a:pt x="93" y="80"/>
                  </a:lnTo>
                  <a:lnTo>
                    <a:pt x="0" y="39"/>
                  </a:lnTo>
                  <a:lnTo>
                    <a:pt x="44" y="0"/>
                  </a:lnTo>
                  <a:lnTo>
                    <a:pt x="14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2CCC9AE9-B757-419D-91CE-E047BB001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410" y="5106975"/>
              <a:ext cx="150345" cy="80184"/>
            </a:xfrm>
            <a:custGeom>
              <a:avLst/>
              <a:gdLst>
                <a:gd name="T0" fmla="*/ 135 w 135"/>
                <a:gd name="T1" fmla="*/ 34 h 72"/>
                <a:gd name="T2" fmla="*/ 87 w 135"/>
                <a:gd name="T3" fmla="*/ 72 h 72"/>
                <a:gd name="T4" fmla="*/ 0 w 135"/>
                <a:gd name="T5" fmla="*/ 32 h 72"/>
                <a:gd name="T6" fmla="*/ 50 w 135"/>
                <a:gd name="T7" fmla="*/ 0 h 72"/>
                <a:gd name="T8" fmla="*/ 135 w 135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2">
                  <a:moveTo>
                    <a:pt x="135" y="34"/>
                  </a:moveTo>
                  <a:lnTo>
                    <a:pt x="87" y="72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BA741AF5-A43E-4E06-A3DD-04B62223F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84" y="5044610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5 h 72"/>
                <a:gd name="T6" fmla="*/ 45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5"/>
                  </a:lnTo>
                  <a:lnTo>
                    <a:pt x="45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AE4A8C7D-B49C-4615-9A0D-EEB1CF1DD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676" y="4986699"/>
              <a:ext cx="151459" cy="81298"/>
            </a:xfrm>
            <a:custGeom>
              <a:avLst/>
              <a:gdLst>
                <a:gd name="T0" fmla="*/ 136 w 136"/>
                <a:gd name="T1" fmla="*/ 37 h 73"/>
                <a:gd name="T2" fmla="*/ 91 w 136"/>
                <a:gd name="T3" fmla="*/ 73 h 73"/>
                <a:gd name="T4" fmla="*/ 0 w 136"/>
                <a:gd name="T5" fmla="*/ 32 h 73"/>
                <a:gd name="T6" fmla="*/ 50 w 136"/>
                <a:gd name="T7" fmla="*/ 0 h 73"/>
                <a:gd name="T8" fmla="*/ 136 w 136"/>
                <a:gd name="T9" fmla="*/ 3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3">
                  <a:moveTo>
                    <a:pt x="136" y="37"/>
                  </a:moveTo>
                  <a:lnTo>
                    <a:pt x="91" y="73"/>
                  </a:lnTo>
                  <a:lnTo>
                    <a:pt x="0" y="32"/>
                  </a:lnTo>
                  <a:lnTo>
                    <a:pt x="50" y="0"/>
                  </a:lnTo>
                  <a:lnTo>
                    <a:pt x="13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E18AEB03-1218-477F-B5A1-399C6A18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240" y="4927675"/>
              <a:ext cx="155913" cy="77957"/>
            </a:xfrm>
            <a:custGeom>
              <a:avLst/>
              <a:gdLst>
                <a:gd name="T0" fmla="*/ 140 w 140"/>
                <a:gd name="T1" fmla="*/ 41 h 70"/>
                <a:gd name="T2" fmla="*/ 90 w 140"/>
                <a:gd name="T3" fmla="*/ 70 h 70"/>
                <a:gd name="T4" fmla="*/ 0 w 140"/>
                <a:gd name="T5" fmla="*/ 33 h 70"/>
                <a:gd name="T6" fmla="*/ 48 w 140"/>
                <a:gd name="T7" fmla="*/ 0 h 70"/>
                <a:gd name="T8" fmla="*/ 140 w 140"/>
                <a:gd name="T9" fmla="*/ 4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70">
                  <a:moveTo>
                    <a:pt x="140" y="41"/>
                  </a:moveTo>
                  <a:lnTo>
                    <a:pt x="90" y="70"/>
                  </a:lnTo>
                  <a:lnTo>
                    <a:pt x="0" y="33"/>
                  </a:lnTo>
                  <a:lnTo>
                    <a:pt x="48" y="0"/>
                  </a:lnTo>
                  <a:lnTo>
                    <a:pt x="14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89E9CCC4-4181-46CE-B58A-753A27C3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36" y="4875332"/>
              <a:ext cx="138095" cy="71275"/>
            </a:xfrm>
            <a:custGeom>
              <a:avLst/>
              <a:gdLst>
                <a:gd name="T0" fmla="*/ 124 w 124"/>
                <a:gd name="T1" fmla="*/ 33 h 64"/>
                <a:gd name="T2" fmla="*/ 77 w 124"/>
                <a:gd name="T3" fmla="*/ 64 h 64"/>
                <a:gd name="T4" fmla="*/ 0 w 124"/>
                <a:gd name="T5" fmla="*/ 28 h 64"/>
                <a:gd name="T6" fmla="*/ 48 w 124"/>
                <a:gd name="T7" fmla="*/ 0 h 64"/>
                <a:gd name="T8" fmla="*/ 124 w 124"/>
                <a:gd name="T9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4">
                  <a:moveTo>
                    <a:pt x="124" y="33"/>
                  </a:moveTo>
                  <a:lnTo>
                    <a:pt x="77" y="64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2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C5736882-F85D-4F61-813C-9F316BAB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937" y="4795148"/>
              <a:ext cx="160368" cy="90207"/>
            </a:xfrm>
            <a:custGeom>
              <a:avLst/>
              <a:gdLst>
                <a:gd name="T0" fmla="*/ 144 w 144"/>
                <a:gd name="T1" fmla="*/ 53 h 81"/>
                <a:gd name="T2" fmla="*/ 96 w 144"/>
                <a:gd name="T3" fmla="*/ 81 h 81"/>
                <a:gd name="T4" fmla="*/ 0 w 144"/>
                <a:gd name="T5" fmla="*/ 37 h 81"/>
                <a:gd name="T6" fmla="*/ 49 w 144"/>
                <a:gd name="T7" fmla="*/ 0 h 81"/>
                <a:gd name="T8" fmla="*/ 144 w 144"/>
                <a:gd name="T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1">
                  <a:moveTo>
                    <a:pt x="144" y="53"/>
                  </a:moveTo>
                  <a:lnTo>
                    <a:pt x="96" y="81"/>
                  </a:lnTo>
                  <a:lnTo>
                    <a:pt x="0" y="37"/>
                  </a:lnTo>
                  <a:lnTo>
                    <a:pt x="49" y="0"/>
                  </a:lnTo>
                  <a:lnTo>
                    <a:pt x="14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DD1D1CA4-2F0F-48F2-BB8C-F841D7A7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865" y="4708282"/>
              <a:ext cx="140322" cy="99116"/>
            </a:xfrm>
            <a:custGeom>
              <a:avLst/>
              <a:gdLst>
                <a:gd name="T0" fmla="*/ 126 w 126"/>
                <a:gd name="T1" fmla="*/ 53 h 89"/>
                <a:gd name="T2" fmla="*/ 73 w 126"/>
                <a:gd name="T3" fmla="*/ 89 h 89"/>
                <a:gd name="T4" fmla="*/ 0 w 126"/>
                <a:gd name="T5" fmla="*/ 28 h 89"/>
                <a:gd name="T6" fmla="*/ 55 w 126"/>
                <a:gd name="T7" fmla="*/ 0 h 89"/>
                <a:gd name="T8" fmla="*/ 126 w 126"/>
                <a:gd name="T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9">
                  <a:moveTo>
                    <a:pt x="126" y="53"/>
                  </a:moveTo>
                  <a:lnTo>
                    <a:pt x="73" y="89"/>
                  </a:lnTo>
                  <a:lnTo>
                    <a:pt x="0" y="28"/>
                  </a:lnTo>
                  <a:lnTo>
                    <a:pt x="55" y="0"/>
                  </a:lnTo>
                  <a:lnTo>
                    <a:pt x="126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BC677D0-72D7-4A3A-948F-FCD5F530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067" y="4595802"/>
              <a:ext cx="132526" cy="112480"/>
            </a:xfrm>
            <a:custGeom>
              <a:avLst/>
              <a:gdLst>
                <a:gd name="T0" fmla="*/ 119 w 119"/>
                <a:gd name="T1" fmla="*/ 70 h 101"/>
                <a:gd name="T2" fmla="*/ 59 w 119"/>
                <a:gd name="T3" fmla="*/ 101 h 101"/>
                <a:gd name="T4" fmla="*/ 0 w 119"/>
                <a:gd name="T5" fmla="*/ 24 h 101"/>
                <a:gd name="T6" fmla="*/ 44 w 119"/>
                <a:gd name="T7" fmla="*/ 0 h 101"/>
                <a:gd name="T8" fmla="*/ 119 w 119"/>
                <a:gd name="T9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01">
                  <a:moveTo>
                    <a:pt x="119" y="70"/>
                  </a:moveTo>
                  <a:lnTo>
                    <a:pt x="59" y="101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119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770FF6C2-7C8A-4AF1-A342-39F59F1C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860" y="4466617"/>
              <a:ext cx="110253" cy="112480"/>
            </a:xfrm>
            <a:custGeom>
              <a:avLst/>
              <a:gdLst>
                <a:gd name="T0" fmla="*/ 99 w 99"/>
                <a:gd name="T1" fmla="*/ 81 h 101"/>
                <a:gd name="T2" fmla="*/ 53 w 99"/>
                <a:gd name="T3" fmla="*/ 101 h 101"/>
                <a:gd name="T4" fmla="*/ 0 w 99"/>
                <a:gd name="T5" fmla="*/ 21 h 101"/>
                <a:gd name="T6" fmla="*/ 42 w 99"/>
                <a:gd name="T7" fmla="*/ 0 h 101"/>
                <a:gd name="T8" fmla="*/ 99 w 99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1">
                  <a:moveTo>
                    <a:pt x="99" y="81"/>
                  </a:moveTo>
                  <a:lnTo>
                    <a:pt x="53" y="101"/>
                  </a:lnTo>
                  <a:lnTo>
                    <a:pt x="0" y="21"/>
                  </a:lnTo>
                  <a:lnTo>
                    <a:pt x="42" y="0"/>
                  </a:lnTo>
                  <a:lnTo>
                    <a:pt x="9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373EB77-8F15-428C-95E2-831EA856E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994" y="4308476"/>
              <a:ext cx="104685" cy="124731"/>
            </a:xfrm>
            <a:custGeom>
              <a:avLst/>
              <a:gdLst>
                <a:gd name="T0" fmla="*/ 94 w 94"/>
                <a:gd name="T1" fmla="*/ 93 h 112"/>
                <a:gd name="T2" fmla="*/ 49 w 94"/>
                <a:gd name="T3" fmla="*/ 112 h 112"/>
                <a:gd name="T4" fmla="*/ 0 w 94"/>
                <a:gd name="T5" fmla="*/ 17 h 112"/>
                <a:gd name="T6" fmla="*/ 49 w 94"/>
                <a:gd name="T7" fmla="*/ 0 h 112"/>
                <a:gd name="T8" fmla="*/ 94 w 94"/>
                <a:gd name="T9" fmla="*/ 9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93"/>
                  </a:moveTo>
                  <a:lnTo>
                    <a:pt x="49" y="112"/>
                  </a:lnTo>
                  <a:lnTo>
                    <a:pt x="0" y="17"/>
                  </a:lnTo>
                  <a:lnTo>
                    <a:pt x="49" y="0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9803F9DE-6967-44D0-9922-6BB2E64FD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42" y="4168154"/>
              <a:ext cx="95775" cy="113594"/>
            </a:xfrm>
            <a:custGeom>
              <a:avLst/>
              <a:gdLst>
                <a:gd name="T0" fmla="*/ 86 w 86"/>
                <a:gd name="T1" fmla="*/ 87 h 102"/>
                <a:gd name="T2" fmla="*/ 37 w 86"/>
                <a:gd name="T3" fmla="*/ 102 h 102"/>
                <a:gd name="T4" fmla="*/ 0 w 86"/>
                <a:gd name="T5" fmla="*/ 14 h 102"/>
                <a:gd name="T6" fmla="*/ 52 w 86"/>
                <a:gd name="T7" fmla="*/ 0 h 102"/>
                <a:gd name="T8" fmla="*/ 86 w 86"/>
                <a:gd name="T9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2">
                  <a:moveTo>
                    <a:pt x="86" y="87"/>
                  </a:moveTo>
                  <a:lnTo>
                    <a:pt x="37" y="102"/>
                  </a:lnTo>
                  <a:lnTo>
                    <a:pt x="0" y="14"/>
                  </a:lnTo>
                  <a:lnTo>
                    <a:pt x="52" y="0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B78E2E1D-6F7F-4D00-943B-E5227B68A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63" y="4016695"/>
              <a:ext cx="106912" cy="118049"/>
            </a:xfrm>
            <a:custGeom>
              <a:avLst/>
              <a:gdLst>
                <a:gd name="T0" fmla="*/ 96 w 96"/>
                <a:gd name="T1" fmla="*/ 89 h 106"/>
                <a:gd name="T2" fmla="*/ 37 w 96"/>
                <a:gd name="T3" fmla="*/ 106 h 106"/>
                <a:gd name="T4" fmla="*/ 0 w 96"/>
                <a:gd name="T5" fmla="*/ 12 h 106"/>
                <a:gd name="T6" fmla="*/ 55 w 96"/>
                <a:gd name="T7" fmla="*/ 0 h 106"/>
                <a:gd name="T8" fmla="*/ 96 w 96"/>
                <a:gd name="T9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6">
                  <a:moveTo>
                    <a:pt x="96" y="89"/>
                  </a:moveTo>
                  <a:lnTo>
                    <a:pt x="37" y="106"/>
                  </a:lnTo>
                  <a:lnTo>
                    <a:pt x="0" y="12"/>
                  </a:lnTo>
                  <a:lnTo>
                    <a:pt x="55" y="0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6B054AE7-EF40-45FF-9B1C-63A7A371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216" y="3867464"/>
              <a:ext cx="114708" cy="123617"/>
            </a:xfrm>
            <a:custGeom>
              <a:avLst/>
              <a:gdLst>
                <a:gd name="T0" fmla="*/ 103 w 103"/>
                <a:gd name="T1" fmla="*/ 92 h 111"/>
                <a:gd name="T2" fmla="*/ 45 w 103"/>
                <a:gd name="T3" fmla="*/ 111 h 111"/>
                <a:gd name="T4" fmla="*/ 0 w 103"/>
                <a:gd name="T5" fmla="*/ 17 h 111"/>
                <a:gd name="T6" fmla="*/ 57 w 103"/>
                <a:gd name="T7" fmla="*/ 0 h 111"/>
                <a:gd name="T8" fmla="*/ 103 w 103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1">
                  <a:moveTo>
                    <a:pt x="103" y="92"/>
                  </a:moveTo>
                  <a:lnTo>
                    <a:pt x="45" y="111"/>
                  </a:lnTo>
                  <a:lnTo>
                    <a:pt x="0" y="17"/>
                  </a:lnTo>
                  <a:lnTo>
                    <a:pt x="57" y="0"/>
                  </a:lnTo>
                  <a:lnTo>
                    <a:pt x="103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5992F871-B16A-4C14-B8CF-E648B898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055" y="3729369"/>
              <a:ext cx="108026" cy="115821"/>
            </a:xfrm>
            <a:custGeom>
              <a:avLst/>
              <a:gdLst>
                <a:gd name="T0" fmla="*/ 97 w 97"/>
                <a:gd name="T1" fmla="*/ 87 h 104"/>
                <a:gd name="T2" fmla="*/ 46 w 97"/>
                <a:gd name="T3" fmla="*/ 104 h 104"/>
                <a:gd name="T4" fmla="*/ 0 w 97"/>
                <a:gd name="T5" fmla="*/ 16 h 104"/>
                <a:gd name="T6" fmla="*/ 46 w 97"/>
                <a:gd name="T7" fmla="*/ 0 h 104"/>
                <a:gd name="T8" fmla="*/ 97 w 97"/>
                <a:gd name="T9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04">
                  <a:moveTo>
                    <a:pt x="97" y="87"/>
                  </a:moveTo>
                  <a:lnTo>
                    <a:pt x="46" y="104"/>
                  </a:lnTo>
                  <a:lnTo>
                    <a:pt x="0" y="16"/>
                  </a:lnTo>
                  <a:lnTo>
                    <a:pt x="46" y="0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A0D2CA52-FB40-4BA6-945C-0120388C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780" y="3575683"/>
              <a:ext cx="102457" cy="123617"/>
            </a:xfrm>
            <a:custGeom>
              <a:avLst/>
              <a:gdLst>
                <a:gd name="T0" fmla="*/ 92 w 92"/>
                <a:gd name="T1" fmla="*/ 92 h 111"/>
                <a:gd name="T2" fmla="*/ 41 w 92"/>
                <a:gd name="T3" fmla="*/ 111 h 111"/>
                <a:gd name="T4" fmla="*/ 0 w 92"/>
                <a:gd name="T5" fmla="*/ 22 h 111"/>
                <a:gd name="T6" fmla="*/ 50 w 92"/>
                <a:gd name="T7" fmla="*/ 0 h 111"/>
                <a:gd name="T8" fmla="*/ 92 w 92"/>
                <a:gd name="T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1">
                  <a:moveTo>
                    <a:pt x="92" y="92"/>
                  </a:moveTo>
                  <a:lnTo>
                    <a:pt x="41" y="111"/>
                  </a:lnTo>
                  <a:lnTo>
                    <a:pt x="0" y="22"/>
                  </a:lnTo>
                  <a:lnTo>
                    <a:pt x="50" y="0"/>
                  </a:lnTo>
                  <a:lnTo>
                    <a:pt x="92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BBB36768-B6DA-430E-9ED6-DC0206F4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983" y="3417542"/>
              <a:ext cx="95775" cy="125844"/>
            </a:xfrm>
            <a:custGeom>
              <a:avLst/>
              <a:gdLst>
                <a:gd name="T0" fmla="*/ 86 w 86"/>
                <a:gd name="T1" fmla="*/ 94 h 113"/>
                <a:gd name="T2" fmla="*/ 33 w 86"/>
                <a:gd name="T3" fmla="*/ 113 h 113"/>
                <a:gd name="T4" fmla="*/ 0 w 86"/>
                <a:gd name="T5" fmla="*/ 15 h 113"/>
                <a:gd name="T6" fmla="*/ 51 w 86"/>
                <a:gd name="T7" fmla="*/ 0 h 113"/>
                <a:gd name="T8" fmla="*/ 86 w 86"/>
                <a:gd name="T9" fmla="*/ 9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3">
                  <a:moveTo>
                    <a:pt x="86" y="94"/>
                  </a:moveTo>
                  <a:lnTo>
                    <a:pt x="33" y="113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8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5B9D02E0-748C-4415-BD5E-11F9E051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186" y="3258288"/>
              <a:ext cx="99116" cy="122503"/>
            </a:xfrm>
            <a:custGeom>
              <a:avLst/>
              <a:gdLst>
                <a:gd name="T0" fmla="*/ 89 w 89"/>
                <a:gd name="T1" fmla="*/ 92 h 110"/>
                <a:gd name="T2" fmla="*/ 35 w 89"/>
                <a:gd name="T3" fmla="*/ 110 h 110"/>
                <a:gd name="T4" fmla="*/ 0 w 89"/>
                <a:gd name="T5" fmla="*/ 19 h 110"/>
                <a:gd name="T6" fmla="*/ 53 w 89"/>
                <a:gd name="T7" fmla="*/ 0 h 110"/>
                <a:gd name="T8" fmla="*/ 89 w 89"/>
                <a:gd name="T9" fmla="*/ 9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10">
                  <a:moveTo>
                    <a:pt x="89" y="92"/>
                  </a:moveTo>
                  <a:lnTo>
                    <a:pt x="35" y="110"/>
                  </a:lnTo>
                  <a:lnTo>
                    <a:pt x="0" y="19"/>
                  </a:lnTo>
                  <a:lnTo>
                    <a:pt x="53" y="0"/>
                  </a:lnTo>
                  <a:lnTo>
                    <a:pt x="8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CBB403C-0B33-4D4F-9847-D402B571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48" y="3102374"/>
              <a:ext cx="106912" cy="131413"/>
            </a:xfrm>
            <a:custGeom>
              <a:avLst/>
              <a:gdLst>
                <a:gd name="T0" fmla="*/ 96 w 96"/>
                <a:gd name="T1" fmla="*/ 96 h 118"/>
                <a:gd name="T2" fmla="*/ 39 w 96"/>
                <a:gd name="T3" fmla="*/ 118 h 118"/>
                <a:gd name="T4" fmla="*/ 0 w 96"/>
                <a:gd name="T5" fmla="*/ 24 h 118"/>
                <a:gd name="T6" fmla="*/ 54 w 96"/>
                <a:gd name="T7" fmla="*/ 0 h 118"/>
                <a:gd name="T8" fmla="*/ 96 w 96"/>
                <a:gd name="T9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8">
                  <a:moveTo>
                    <a:pt x="96" y="96"/>
                  </a:moveTo>
                  <a:lnTo>
                    <a:pt x="39" y="118"/>
                  </a:lnTo>
                  <a:lnTo>
                    <a:pt x="0" y="24"/>
                  </a:lnTo>
                  <a:lnTo>
                    <a:pt x="54" y="0"/>
                  </a:lnTo>
                  <a:lnTo>
                    <a:pt x="96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49C9DBA3-B250-4B58-B32D-76E846E9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69" y="2964280"/>
              <a:ext cx="104685" cy="124731"/>
            </a:xfrm>
            <a:custGeom>
              <a:avLst/>
              <a:gdLst>
                <a:gd name="T0" fmla="*/ 94 w 94"/>
                <a:gd name="T1" fmla="*/ 86 h 112"/>
                <a:gd name="T2" fmla="*/ 43 w 94"/>
                <a:gd name="T3" fmla="*/ 112 h 112"/>
                <a:gd name="T4" fmla="*/ 0 w 94"/>
                <a:gd name="T5" fmla="*/ 19 h 112"/>
                <a:gd name="T6" fmla="*/ 49 w 94"/>
                <a:gd name="T7" fmla="*/ 0 h 112"/>
                <a:gd name="T8" fmla="*/ 94 w 94"/>
                <a:gd name="T9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12">
                  <a:moveTo>
                    <a:pt x="94" y="86"/>
                  </a:moveTo>
                  <a:lnTo>
                    <a:pt x="43" y="112"/>
                  </a:lnTo>
                  <a:lnTo>
                    <a:pt x="0" y="19"/>
                  </a:lnTo>
                  <a:lnTo>
                    <a:pt x="49" y="0"/>
                  </a:lnTo>
                  <a:lnTo>
                    <a:pt x="94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5159A26-A308-4B26-80BA-E3E63396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4953" y="2831753"/>
              <a:ext cx="106912" cy="113594"/>
            </a:xfrm>
            <a:custGeom>
              <a:avLst/>
              <a:gdLst>
                <a:gd name="T0" fmla="*/ 96 w 96"/>
                <a:gd name="T1" fmla="*/ 83 h 102"/>
                <a:gd name="T2" fmla="*/ 51 w 96"/>
                <a:gd name="T3" fmla="*/ 102 h 102"/>
                <a:gd name="T4" fmla="*/ 0 w 96"/>
                <a:gd name="T5" fmla="*/ 18 h 102"/>
                <a:gd name="T6" fmla="*/ 44 w 96"/>
                <a:gd name="T7" fmla="*/ 0 h 102"/>
                <a:gd name="T8" fmla="*/ 96 w 96"/>
                <a:gd name="T9" fmla="*/ 8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2">
                  <a:moveTo>
                    <a:pt x="96" y="83"/>
                  </a:moveTo>
                  <a:lnTo>
                    <a:pt x="51" y="102"/>
                  </a:lnTo>
                  <a:lnTo>
                    <a:pt x="0" y="18"/>
                  </a:lnTo>
                  <a:lnTo>
                    <a:pt x="44" y="0"/>
                  </a:lnTo>
                  <a:lnTo>
                    <a:pt x="96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73E69811-0790-4330-A72C-E8D3C9E76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632" y="2710364"/>
              <a:ext cx="111367" cy="94662"/>
            </a:xfrm>
            <a:custGeom>
              <a:avLst/>
              <a:gdLst>
                <a:gd name="T0" fmla="*/ 100 w 100"/>
                <a:gd name="T1" fmla="*/ 70 h 85"/>
                <a:gd name="T2" fmla="*/ 57 w 100"/>
                <a:gd name="T3" fmla="*/ 85 h 85"/>
                <a:gd name="T4" fmla="*/ 0 w 100"/>
                <a:gd name="T5" fmla="*/ 21 h 85"/>
                <a:gd name="T6" fmla="*/ 38 w 100"/>
                <a:gd name="T7" fmla="*/ 0 h 85"/>
                <a:gd name="T8" fmla="*/ 100 w 100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5">
                  <a:moveTo>
                    <a:pt x="100" y="70"/>
                  </a:moveTo>
                  <a:lnTo>
                    <a:pt x="57" y="85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CEE2B16-5CB8-418D-ABAF-E036BC397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676" y="2644657"/>
              <a:ext cx="94662" cy="60138"/>
            </a:xfrm>
            <a:custGeom>
              <a:avLst/>
              <a:gdLst>
                <a:gd name="T0" fmla="*/ 85 w 85"/>
                <a:gd name="T1" fmla="*/ 33 h 54"/>
                <a:gd name="T2" fmla="*/ 48 w 85"/>
                <a:gd name="T3" fmla="*/ 54 h 54"/>
                <a:gd name="T4" fmla="*/ 29 w 85"/>
                <a:gd name="T5" fmla="*/ 39 h 54"/>
                <a:gd name="T6" fmla="*/ 0 w 85"/>
                <a:gd name="T7" fmla="*/ 15 h 54"/>
                <a:gd name="T8" fmla="*/ 28 w 85"/>
                <a:gd name="T9" fmla="*/ 0 h 54"/>
                <a:gd name="T10" fmla="*/ 85 w 85"/>
                <a:gd name="T11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4">
                  <a:moveTo>
                    <a:pt x="85" y="33"/>
                  </a:moveTo>
                  <a:lnTo>
                    <a:pt x="48" y="54"/>
                  </a:lnTo>
                  <a:lnTo>
                    <a:pt x="29" y="39"/>
                  </a:lnTo>
                  <a:lnTo>
                    <a:pt x="0" y="15"/>
                  </a:lnTo>
                  <a:lnTo>
                    <a:pt x="28" y="0"/>
                  </a:lnTo>
                  <a:lnTo>
                    <a:pt x="8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A3AA5E77-9C74-4A92-9848-0ECDBB61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485" y="3125761"/>
              <a:ext cx="131413" cy="154800"/>
            </a:xfrm>
            <a:custGeom>
              <a:avLst/>
              <a:gdLst>
                <a:gd name="T0" fmla="*/ 51 w 93"/>
                <a:gd name="T1" fmla="*/ 0 h 110"/>
                <a:gd name="T2" fmla="*/ 0 w 93"/>
                <a:gd name="T3" fmla="*/ 17 h 110"/>
                <a:gd name="T4" fmla="*/ 17 w 93"/>
                <a:gd name="T5" fmla="*/ 41 h 110"/>
                <a:gd name="T6" fmla="*/ 3 w 93"/>
                <a:gd name="T7" fmla="*/ 110 h 110"/>
                <a:gd name="T8" fmla="*/ 55 w 93"/>
                <a:gd name="T9" fmla="*/ 101 h 110"/>
                <a:gd name="T10" fmla="*/ 93 w 93"/>
                <a:gd name="T11" fmla="*/ 90 h 110"/>
                <a:gd name="T12" fmla="*/ 51 w 93"/>
                <a:gd name="T1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0">
                  <a:moveTo>
                    <a:pt x="51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6"/>
                    <a:pt x="12" y="34"/>
                    <a:pt x="17" y="4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93" y="90"/>
                    <a:pt x="93" y="90"/>
                    <a:pt x="93" y="9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197E63A9-1B0E-429F-A6F8-DF6244F9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397" y="3291698"/>
              <a:ext cx="94662" cy="80184"/>
            </a:xfrm>
            <a:custGeom>
              <a:avLst/>
              <a:gdLst>
                <a:gd name="T0" fmla="*/ 39 w 85"/>
                <a:gd name="T1" fmla="*/ 0 h 72"/>
                <a:gd name="T2" fmla="*/ 0 w 85"/>
                <a:gd name="T3" fmla="*/ 10 h 72"/>
                <a:gd name="T4" fmla="*/ 44 w 85"/>
                <a:gd name="T5" fmla="*/ 72 h 72"/>
                <a:gd name="T6" fmla="*/ 85 w 85"/>
                <a:gd name="T7" fmla="*/ 72 h 72"/>
                <a:gd name="T8" fmla="*/ 39 w 85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2">
                  <a:moveTo>
                    <a:pt x="39" y="0"/>
                  </a:moveTo>
                  <a:lnTo>
                    <a:pt x="0" y="10"/>
                  </a:lnTo>
                  <a:lnTo>
                    <a:pt x="44" y="72"/>
                  </a:lnTo>
                  <a:lnTo>
                    <a:pt x="85" y="7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46F287A-3B4B-48B0-BD0C-40579990A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1530" y="2975416"/>
              <a:ext cx="82411" cy="129185"/>
            </a:xfrm>
            <a:custGeom>
              <a:avLst/>
              <a:gdLst>
                <a:gd name="T0" fmla="*/ 74 w 74"/>
                <a:gd name="T1" fmla="*/ 98 h 116"/>
                <a:gd name="T2" fmla="*/ 19 w 74"/>
                <a:gd name="T3" fmla="*/ 116 h 116"/>
                <a:gd name="T4" fmla="*/ 0 w 74"/>
                <a:gd name="T5" fmla="*/ 25 h 116"/>
                <a:gd name="T6" fmla="*/ 2 w 74"/>
                <a:gd name="T7" fmla="*/ 0 h 116"/>
                <a:gd name="T8" fmla="*/ 36 w 74"/>
                <a:gd name="T9" fmla="*/ 24 h 116"/>
                <a:gd name="T10" fmla="*/ 74 w 74"/>
                <a:gd name="T11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16">
                  <a:moveTo>
                    <a:pt x="74" y="98"/>
                  </a:moveTo>
                  <a:lnTo>
                    <a:pt x="19" y="116"/>
                  </a:lnTo>
                  <a:lnTo>
                    <a:pt x="0" y="25"/>
                  </a:lnTo>
                  <a:lnTo>
                    <a:pt x="2" y="0"/>
                  </a:lnTo>
                  <a:lnTo>
                    <a:pt x="36" y="24"/>
                  </a:lnTo>
                  <a:lnTo>
                    <a:pt x="74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2B410F23-6857-47F4-B3A1-F13AAACA3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224" y="1890705"/>
              <a:ext cx="2009055" cy="2944536"/>
            </a:xfrm>
            <a:custGeom>
              <a:avLst/>
              <a:gdLst>
                <a:gd name="T0" fmla="*/ 1243 w 1426"/>
                <a:gd name="T1" fmla="*/ 860 h 2093"/>
                <a:gd name="T2" fmla="*/ 381 w 1426"/>
                <a:gd name="T3" fmla="*/ 103 h 2093"/>
                <a:gd name="T4" fmla="*/ 184 w 1426"/>
                <a:gd name="T5" fmla="*/ 1233 h 2093"/>
                <a:gd name="T6" fmla="*/ 1046 w 1426"/>
                <a:gd name="T7" fmla="*/ 1990 h 2093"/>
                <a:gd name="T8" fmla="*/ 1243 w 1426"/>
                <a:gd name="T9" fmla="*/ 860 h 2093"/>
                <a:gd name="T10" fmla="*/ 332 w 1426"/>
                <a:gd name="T11" fmla="*/ 1045 h 2093"/>
                <a:gd name="T12" fmla="*/ 210 w 1426"/>
                <a:gd name="T13" fmla="*/ 928 h 2093"/>
                <a:gd name="T14" fmla="*/ 249 w 1426"/>
                <a:gd name="T15" fmla="*/ 764 h 2093"/>
                <a:gd name="T16" fmla="*/ 371 w 1426"/>
                <a:gd name="T17" fmla="*/ 880 h 2093"/>
                <a:gd name="T18" fmla="*/ 332 w 1426"/>
                <a:gd name="T19" fmla="*/ 1045 h 2093"/>
                <a:gd name="T20" fmla="*/ 414 w 1426"/>
                <a:gd name="T21" fmla="*/ 490 h 2093"/>
                <a:gd name="T22" fmla="*/ 457 w 1426"/>
                <a:gd name="T23" fmla="*/ 312 h 2093"/>
                <a:gd name="T24" fmla="*/ 590 w 1426"/>
                <a:gd name="T25" fmla="*/ 438 h 2093"/>
                <a:gd name="T26" fmla="*/ 547 w 1426"/>
                <a:gd name="T27" fmla="*/ 616 h 2093"/>
                <a:gd name="T28" fmla="*/ 414 w 1426"/>
                <a:gd name="T29" fmla="*/ 490 h 2093"/>
                <a:gd name="T30" fmla="*/ 619 w 1426"/>
                <a:gd name="T31" fmla="*/ 1678 h 2093"/>
                <a:gd name="T32" fmla="*/ 493 w 1426"/>
                <a:gd name="T33" fmla="*/ 1569 h 2093"/>
                <a:gd name="T34" fmla="*/ 523 w 1426"/>
                <a:gd name="T35" fmla="*/ 1406 h 2093"/>
                <a:gd name="T36" fmla="*/ 649 w 1426"/>
                <a:gd name="T37" fmla="*/ 1514 h 2093"/>
                <a:gd name="T38" fmla="*/ 619 w 1426"/>
                <a:gd name="T39" fmla="*/ 1678 h 2093"/>
                <a:gd name="T40" fmla="*/ 928 w 1426"/>
                <a:gd name="T41" fmla="*/ 727 h 2093"/>
                <a:gd name="T42" fmla="*/ 1075 w 1426"/>
                <a:gd name="T43" fmla="*/ 844 h 2093"/>
                <a:gd name="T44" fmla="*/ 1035 w 1426"/>
                <a:gd name="T45" fmla="*/ 1027 h 2093"/>
                <a:gd name="T46" fmla="*/ 888 w 1426"/>
                <a:gd name="T47" fmla="*/ 910 h 2093"/>
                <a:gd name="T48" fmla="*/ 928 w 1426"/>
                <a:gd name="T49" fmla="*/ 727 h 2093"/>
                <a:gd name="T50" fmla="*/ 1040 w 1426"/>
                <a:gd name="T51" fmla="*/ 1723 h 2093"/>
                <a:gd name="T52" fmla="*/ 903 w 1426"/>
                <a:gd name="T53" fmla="*/ 1616 h 2093"/>
                <a:gd name="T54" fmla="*/ 943 w 1426"/>
                <a:gd name="T55" fmla="*/ 1447 h 2093"/>
                <a:gd name="T56" fmla="*/ 1080 w 1426"/>
                <a:gd name="T57" fmla="*/ 1554 h 2093"/>
                <a:gd name="T58" fmla="*/ 1040 w 1426"/>
                <a:gd name="T59" fmla="*/ 172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6" h="2093">
                  <a:moveTo>
                    <a:pt x="1243" y="860"/>
                  </a:moveTo>
                  <a:cubicBezTo>
                    <a:pt x="1059" y="339"/>
                    <a:pt x="673" y="0"/>
                    <a:pt x="381" y="103"/>
                  </a:cubicBezTo>
                  <a:cubicBezTo>
                    <a:pt x="89" y="206"/>
                    <a:pt x="0" y="712"/>
                    <a:pt x="184" y="1233"/>
                  </a:cubicBezTo>
                  <a:cubicBezTo>
                    <a:pt x="368" y="1754"/>
                    <a:pt x="754" y="2093"/>
                    <a:pt x="1046" y="1990"/>
                  </a:cubicBezTo>
                  <a:cubicBezTo>
                    <a:pt x="1338" y="1887"/>
                    <a:pt x="1426" y="1381"/>
                    <a:pt x="1243" y="860"/>
                  </a:cubicBezTo>
                  <a:close/>
                  <a:moveTo>
                    <a:pt x="332" y="1045"/>
                  </a:moveTo>
                  <a:cubicBezTo>
                    <a:pt x="287" y="1058"/>
                    <a:pt x="233" y="1006"/>
                    <a:pt x="210" y="928"/>
                  </a:cubicBezTo>
                  <a:cubicBezTo>
                    <a:pt x="187" y="850"/>
                    <a:pt x="204" y="777"/>
                    <a:pt x="249" y="764"/>
                  </a:cubicBezTo>
                  <a:cubicBezTo>
                    <a:pt x="294" y="751"/>
                    <a:pt x="348" y="803"/>
                    <a:pt x="371" y="880"/>
                  </a:cubicBezTo>
                  <a:cubicBezTo>
                    <a:pt x="394" y="958"/>
                    <a:pt x="377" y="1031"/>
                    <a:pt x="332" y="1045"/>
                  </a:cubicBezTo>
                  <a:close/>
                  <a:moveTo>
                    <a:pt x="414" y="490"/>
                  </a:moveTo>
                  <a:cubicBezTo>
                    <a:pt x="389" y="406"/>
                    <a:pt x="409" y="326"/>
                    <a:pt x="457" y="312"/>
                  </a:cubicBezTo>
                  <a:cubicBezTo>
                    <a:pt x="506" y="297"/>
                    <a:pt x="565" y="354"/>
                    <a:pt x="590" y="438"/>
                  </a:cubicBezTo>
                  <a:cubicBezTo>
                    <a:pt x="615" y="522"/>
                    <a:pt x="596" y="602"/>
                    <a:pt x="547" y="616"/>
                  </a:cubicBezTo>
                  <a:cubicBezTo>
                    <a:pt x="498" y="631"/>
                    <a:pt x="439" y="574"/>
                    <a:pt x="414" y="490"/>
                  </a:cubicBezTo>
                  <a:close/>
                  <a:moveTo>
                    <a:pt x="619" y="1678"/>
                  </a:moveTo>
                  <a:cubicBezTo>
                    <a:pt x="576" y="1693"/>
                    <a:pt x="519" y="1644"/>
                    <a:pt x="493" y="1569"/>
                  </a:cubicBezTo>
                  <a:cubicBezTo>
                    <a:pt x="467" y="1494"/>
                    <a:pt x="480" y="1421"/>
                    <a:pt x="523" y="1406"/>
                  </a:cubicBezTo>
                  <a:cubicBezTo>
                    <a:pt x="567" y="1391"/>
                    <a:pt x="623" y="1439"/>
                    <a:pt x="649" y="1514"/>
                  </a:cubicBezTo>
                  <a:cubicBezTo>
                    <a:pt x="676" y="1589"/>
                    <a:pt x="662" y="1663"/>
                    <a:pt x="619" y="1678"/>
                  </a:cubicBezTo>
                  <a:close/>
                  <a:moveTo>
                    <a:pt x="928" y="727"/>
                  </a:moveTo>
                  <a:cubicBezTo>
                    <a:pt x="980" y="708"/>
                    <a:pt x="1045" y="761"/>
                    <a:pt x="1075" y="844"/>
                  </a:cubicBezTo>
                  <a:cubicBezTo>
                    <a:pt x="1104" y="927"/>
                    <a:pt x="1086" y="1009"/>
                    <a:pt x="1035" y="1027"/>
                  </a:cubicBezTo>
                  <a:cubicBezTo>
                    <a:pt x="983" y="1046"/>
                    <a:pt x="918" y="993"/>
                    <a:pt x="888" y="910"/>
                  </a:cubicBezTo>
                  <a:cubicBezTo>
                    <a:pt x="859" y="827"/>
                    <a:pt x="877" y="745"/>
                    <a:pt x="928" y="727"/>
                  </a:cubicBezTo>
                  <a:close/>
                  <a:moveTo>
                    <a:pt x="1040" y="1723"/>
                  </a:moveTo>
                  <a:cubicBezTo>
                    <a:pt x="991" y="1740"/>
                    <a:pt x="930" y="1692"/>
                    <a:pt x="903" y="1616"/>
                  </a:cubicBezTo>
                  <a:cubicBezTo>
                    <a:pt x="876" y="1540"/>
                    <a:pt x="894" y="1464"/>
                    <a:pt x="943" y="1447"/>
                  </a:cubicBezTo>
                  <a:cubicBezTo>
                    <a:pt x="992" y="1430"/>
                    <a:pt x="1053" y="1478"/>
                    <a:pt x="1080" y="1554"/>
                  </a:cubicBezTo>
                  <a:cubicBezTo>
                    <a:pt x="1107" y="1630"/>
                    <a:pt x="1089" y="1706"/>
                    <a:pt x="1040" y="1723"/>
                  </a:cubicBezTo>
                  <a:close/>
                </a:path>
              </a:pathLst>
            </a:custGeom>
            <a:solidFill>
              <a:srgbClr val="2F3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4F6D3927-D41E-48F3-BD70-B251ED994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105" y="2944234"/>
              <a:ext cx="669314" cy="965549"/>
            </a:xfrm>
            <a:custGeom>
              <a:avLst/>
              <a:gdLst>
                <a:gd name="T0" fmla="*/ 415 w 475"/>
                <a:gd name="T1" fmla="*/ 280 h 686"/>
                <a:gd name="T2" fmla="*/ 347 w 475"/>
                <a:gd name="T3" fmla="*/ 651 h 686"/>
                <a:gd name="T4" fmla="*/ 60 w 475"/>
                <a:gd name="T5" fmla="*/ 405 h 686"/>
                <a:gd name="T6" fmla="*/ 129 w 475"/>
                <a:gd name="T7" fmla="*/ 34 h 686"/>
                <a:gd name="T8" fmla="*/ 415 w 475"/>
                <a:gd name="T9" fmla="*/ 2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686">
                  <a:moveTo>
                    <a:pt x="415" y="280"/>
                  </a:moveTo>
                  <a:cubicBezTo>
                    <a:pt x="475" y="450"/>
                    <a:pt x="445" y="617"/>
                    <a:pt x="347" y="651"/>
                  </a:cubicBezTo>
                  <a:cubicBezTo>
                    <a:pt x="248" y="686"/>
                    <a:pt x="120" y="576"/>
                    <a:pt x="60" y="405"/>
                  </a:cubicBezTo>
                  <a:cubicBezTo>
                    <a:pt x="0" y="235"/>
                    <a:pt x="31" y="69"/>
                    <a:pt x="129" y="34"/>
                  </a:cubicBezTo>
                  <a:cubicBezTo>
                    <a:pt x="227" y="0"/>
                    <a:pt x="355" y="110"/>
                    <a:pt x="415" y="2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8EAD422-40AF-42AE-A835-3FBA9B95A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968" y="5503441"/>
              <a:ext cx="2151605" cy="1151532"/>
            </a:xfrm>
            <a:custGeom>
              <a:avLst/>
              <a:gdLst>
                <a:gd name="T0" fmla="*/ 1324 w 1528"/>
                <a:gd name="T1" fmla="*/ 395 h 819"/>
                <a:gd name="T2" fmla="*/ 477 w 1528"/>
                <a:gd name="T3" fmla="*/ 34 h 819"/>
                <a:gd name="T4" fmla="*/ 413 w 1528"/>
                <a:gd name="T5" fmla="*/ 0 h 819"/>
                <a:gd name="T6" fmla="*/ 0 w 1528"/>
                <a:gd name="T7" fmla="*/ 266 h 819"/>
                <a:gd name="T8" fmla="*/ 7 w 1528"/>
                <a:gd name="T9" fmla="*/ 270 h 819"/>
                <a:gd name="T10" fmla="*/ 463 w 1528"/>
                <a:gd name="T11" fmla="*/ 486 h 819"/>
                <a:gd name="T12" fmla="*/ 674 w 1528"/>
                <a:gd name="T13" fmla="*/ 593 h 819"/>
                <a:gd name="T14" fmla="*/ 945 w 1528"/>
                <a:gd name="T15" fmla="*/ 704 h 819"/>
                <a:gd name="T16" fmla="*/ 1151 w 1528"/>
                <a:gd name="T17" fmla="*/ 819 h 819"/>
                <a:gd name="T18" fmla="*/ 1528 w 1528"/>
                <a:gd name="T19" fmla="*/ 497 h 819"/>
                <a:gd name="T20" fmla="*/ 1324 w 1528"/>
                <a:gd name="T21" fmla="*/ 3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8" h="819">
                  <a:moveTo>
                    <a:pt x="1324" y="395"/>
                  </a:moveTo>
                  <a:cubicBezTo>
                    <a:pt x="477" y="34"/>
                    <a:pt x="477" y="34"/>
                    <a:pt x="477" y="34"/>
                  </a:cubicBezTo>
                  <a:cubicBezTo>
                    <a:pt x="477" y="34"/>
                    <a:pt x="452" y="21"/>
                    <a:pt x="413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7"/>
                    <a:pt x="4" y="269"/>
                    <a:pt x="7" y="270"/>
                  </a:cubicBezTo>
                  <a:cubicBezTo>
                    <a:pt x="463" y="486"/>
                    <a:pt x="463" y="486"/>
                    <a:pt x="463" y="486"/>
                  </a:cubicBezTo>
                  <a:cubicBezTo>
                    <a:pt x="463" y="486"/>
                    <a:pt x="652" y="582"/>
                    <a:pt x="674" y="593"/>
                  </a:cubicBezTo>
                  <a:cubicBezTo>
                    <a:pt x="945" y="704"/>
                    <a:pt x="945" y="704"/>
                    <a:pt x="945" y="704"/>
                  </a:cubicBezTo>
                  <a:cubicBezTo>
                    <a:pt x="945" y="704"/>
                    <a:pt x="1080" y="742"/>
                    <a:pt x="1151" y="819"/>
                  </a:cubicBezTo>
                  <a:cubicBezTo>
                    <a:pt x="1151" y="819"/>
                    <a:pt x="1269" y="637"/>
                    <a:pt x="1528" y="497"/>
                  </a:cubicBezTo>
                  <a:cubicBezTo>
                    <a:pt x="1528" y="497"/>
                    <a:pt x="1460" y="445"/>
                    <a:pt x="1324" y="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F93F052-B0B6-45BC-9FC8-F13E7EFA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035" y="5805244"/>
              <a:ext cx="1717274" cy="849728"/>
            </a:xfrm>
            <a:custGeom>
              <a:avLst/>
              <a:gdLst>
                <a:gd name="T0" fmla="*/ 920 w 1219"/>
                <a:gd name="T1" fmla="*/ 386 h 604"/>
                <a:gd name="T2" fmla="*/ 192 w 1219"/>
                <a:gd name="T3" fmla="*/ 56 h 604"/>
                <a:gd name="T4" fmla="*/ 69 w 1219"/>
                <a:gd name="T5" fmla="*/ 0 h 604"/>
                <a:gd name="T6" fmla="*/ 0 w 1219"/>
                <a:gd name="T7" fmla="*/ 61 h 604"/>
                <a:gd name="T8" fmla="*/ 16 w 1219"/>
                <a:gd name="T9" fmla="*/ 73 h 604"/>
                <a:gd name="T10" fmla="*/ 670 w 1219"/>
                <a:gd name="T11" fmla="*/ 374 h 604"/>
                <a:gd name="T12" fmla="*/ 952 w 1219"/>
                <a:gd name="T13" fmla="*/ 492 h 604"/>
                <a:gd name="T14" fmla="*/ 1164 w 1219"/>
                <a:gd name="T15" fmla="*/ 604 h 604"/>
                <a:gd name="T16" fmla="*/ 1219 w 1219"/>
                <a:gd name="T17" fmla="*/ 535 h 604"/>
                <a:gd name="T18" fmla="*/ 920 w 1219"/>
                <a:gd name="T19" fmla="*/ 38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9" h="604">
                  <a:moveTo>
                    <a:pt x="920" y="386"/>
                  </a:moveTo>
                  <a:cubicBezTo>
                    <a:pt x="192" y="56"/>
                    <a:pt x="192" y="56"/>
                    <a:pt x="192" y="56"/>
                  </a:cubicBezTo>
                  <a:cubicBezTo>
                    <a:pt x="192" y="56"/>
                    <a:pt x="143" y="31"/>
                    <a:pt x="69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4" y="63"/>
                    <a:pt x="12" y="71"/>
                    <a:pt x="16" y="73"/>
                  </a:cubicBezTo>
                  <a:cubicBezTo>
                    <a:pt x="16" y="73"/>
                    <a:pt x="559" y="316"/>
                    <a:pt x="670" y="374"/>
                  </a:cubicBezTo>
                  <a:cubicBezTo>
                    <a:pt x="952" y="492"/>
                    <a:pt x="952" y="492"/>
                    <a:pt x="952" y="492"/>
                  </a:cubicBezTo>
                  <a:cubicBezTo>
                    <a:pt x="952" y="492"/>
                    <a:pt x="1098" y="538"/>
                    <a:pt x="1164" y="604"/>
                  </a:cubicBezTo>
                  <a:cubicBezTo>
                    <a:pt x="1219" y="535"/>
                    <a:pt x="1219" y="535"/>
                    <a:pt x="1219" y="535"/>
                  </a:cubicBezTo>
                  <a:cubicBezTo>
                    <a:pt x="1219" y="535"/>
                    <a:pt x="1140" y="462"/>
                    <a:pt x="920" y="386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955A9DEA-FBE0-471E-B797-947DC20E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0" y="5906588"/>
              <a:ext cx="531219" cy="304031"/>
            </a:xfrm>
            <a:custGeom>
              <a:avLst/>
              <a:gdLst>
                <a:gd name="T0" fmla="*/ 357 w 477"/>
                <a:gd name="T1" fmla="*/ 0 h 273"/>
                <a:gd name="T2" fmla="*/ 0 w 477"/>
                <a:gd name="T3" fmla="*/ 252 h 273"/>
                <a:gd name="T4" fmla="*/ 118 w 477"/>
                <a:gd name="T5" fmla="*/ 273 h 273"/>
                <a:gd name="T6" fmla="*/ 477 w 477"/>
                <a:gd name="T7" fmla="*/ 12 h 273"/>
                <a:gd name="T8" fmla="*/ 357 w 47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273">
                  <a:moveTo>
                    <a:pt x="357" y="0"/>
                  </a:moveTo>
                  <a:lnTo>
                    <a:pt x="0" y="252"/>
                  </a:lnTo>
                  <a:lnTo>
                    <a:pt x="118" y="273"/>
                  </a:lnTo>
                  <a:lnTo>
                    <a:pt x="477" y="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DB1B4816-6767-4052-98CA-B5987395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760" y="6179436"/>
              <a:ext cx="663746" cy="496696"/>
            </a:xfrm>
            <a:custGeom>
              <a:avLst/>
              <a:gdLst>
                <a:gd name="T0" fmla="*/ 513 w 596"/>
                <a:gd name="T1" fmla="*/ 0 h 446"/>
                <a:gd name="T2" fmla="*/ 0 w 596"/>
                <a:gd name="T3" fmla="*/ 382 h 446"/>
                <a:gd name="T4" fmla="*/ 74 w 596"/>
                <a:gd name="T5" fmla="*/ 446 h 446"/>
                <a:gd name="T6" fmla="*/ 596 w 596"/>
                <a:gd name="T7" fmla="*/ 61 h 446"/>
                <a:gd name="T8" fmla="*/ 513 w 596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446">
                  <a:moveTo>
                    <a:pt x="513" y="0"/>
                  </a:moveTo>
                  <a:lnTo>
                    <a:pt x="0" y="382"/>
                  </a:lnTo>
                  <a:lnTo>
                    <a:pt x="74" y="446"/>
                  </a:lnTo>
                  <a:lnTo>
                    <a:pt x="596" y="6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229D5271-44BF-477F-B305-718BD060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744" y="5578056"/>
              <a:ext cx="475536" cy="320736"/>
            </a:xfrm>
            <a:custGeom>
              <a:avLst/>
              <a:gdLst>
                <a:gd name="T0" fmla="*/ 427 w 427"/>
                <a:gd name="T1" fmla="*/ 49 h 288"/>
                <a:gd name="T2" fmla="*/ 57 w 427"/>
                <a:gd name="T3" fmla="*/ 288 h 288"/>
                <a:gd name="T4" fmla="*/ 0 w 427"/>
                <a:gd name="T5" fmla="*/ 231 h 288"/>
                <a:gd name="T6" fmla="*/ 371 w 427"/>
                <a:gd name="T7" fmla="*/ 0 h 288"/>
                <a:gd name="T8" fmla="*/ 427 w 427"/>
                <a:gd name="T9" fmla="*/ 4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88">
                  <a:moveTo>
                    <a:pt x="427" y="49"/>
                  </a:moveTo>
                  <a:lnTo>
                    <a:pt x="57" y="288"/>
                  </a:lnTo>
                  <a:lnTo>
                    <a:pt x="0" y="231"/>
                  </a:lnTo>
                  <a:lnTo>
                    <a:pt x="371" y="0"/>
                  </a:lnTo>
                  <a:lnTo>
                    <a:pt x="427" y="49"/>
                  </a:ln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A80F167C-1890-4638-BDF8-172AE21BD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7551" y="6430012"/>
              <a:ext cx="180414" cy="106912"/>
            </a:xfrm>
            <a:custGeom>
              <a:avLst/>
              <a:gdLst>
                <a:gd name="T0" fmla="*/ 109 w 162"/>
                <a:gd name="T1" fmla="*/ 96 h 96"/>
                <a:gd name="T2" fmla="*/ 162 w 162"/>
                <a:gd name="T3" fmla="*/ 47 h 96"/>
                <a:gd name="T4" fmla="*/ 58 w 162"/>
                <a:gd name="T5" fmla="*/ 0 h 96"/>
                <a:gd name="T6" fmla="*/ 0 w 162"/>
                <a:gd name="T7" fmla="*/ 48 h 96"/>
                <a:gd name="T8" fmla="*/ 109 w 16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96">
                  <a:moveTo>
                    <a:pt x="109" y="96"/>
                  </a:moveTo>
                  <a:lnTo>
                    <a:pt x="162" y="47"/>
                  </a:lnTo>
                  <a:lnTo>
                    <a:pt x="58" y="0"/>
                  </a:lnTo>
                  <a:lnTo>
                    <a:pt x="0" y="48"/>
                  </a:lnTo>
                  <a:lnTo>
                    <a:pt x="109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9B02C405-8420-4D21-9687-72884ACA1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5" y="6366533"/>
              <a:ext cx="173732" cy="99116"/>
            </a:xfrm>
            <a:custGeom>
              <a:avLst/>
              <a:gdLst>
                <a:gd name="T0" fmla="*/ 156 w 156"/>
                <a:gd name="T1" fmla="*/ 37 h 89"/>
                <a:gd name="T2" fmla="*/ 103 w 156"/>
                <a:gd name="T3" fmla="*/ 89 h 89"/>
                <a:gd name="T4" fmla="*/ 0 w 156"/>
                <a:gd name="T5" fmla="*/ 47 h 89"/>
                <a:gd name="T6" fmla="*/ 55 w 156"/>
                <a:gd name="T7" fmla="*/ 0 h 89"/>
                <a:gd name="T8" fmla="*/ 156 w 156"/>
                <a:gd name="T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89">
                  <a:moveTo>
                    <a:pt x="156" y="37"/>
                  </a:moveTo>
                  <a:lnTo>
                    <a:pt x="103" y="89"/>
                  </a:lnTo>
                  <a:lnTo>
                    <a:pt x="0" y="47"/>
                  </a:lnTo>
                  <a:lnTo>
                    <a:pt x="55" y="0"/>
                  </a:lnTo>
                  <a:lnTo>
                    <a:pt x="15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00941B20-4AEF-4256-9D09-595EBFFB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2383" y="6300826"/>
              <a:ext cx="167050" cy="103571"/>
            </a:xfrm>
            <a:custGeom>
              <a:avLst/>
              <a:gdLst>
                <a:gd name="T0" fmla="*/ 94 w 150"/>
                <a:gd name="T1" fmla="*/ 93 h 93"/>
                <a:gd name="T2" fmla="*/ 150 w 150"/>
                <a:gd name="T3" fmla="*/ 42 h 93"/>
                <a:gd name="T4" fmla="*/ 58 w 150"/>
                <a:gd name="T5" fmla="*/ 0 h 93"/>
                <a:gd name="T6" fmla="*/ 0 w 150"/>
                <a:gd name="T7" fmla="*/ 56 h 93"/>
                <a:gd name="T8" fmla="*/ 94 w 1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93">
                  <a:moveTo>
                    <a:pt x="94" y="93"/>
                  </a:moveTo>
                  <a:lnTo>
                    <a:pt x="150" y="42"/>
                  </a:lnTo>
                  <a:lnTo>
                    <a:pt x="58" y="0"/>
                  </a:lnTo>
                  <a:lnTo>
                    <a:pt x="0" y="56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4F5727C5-499A-4B02-B44D-2AD4987F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9" y="6227324"/>
              <a:ext cx="173732" cy="116935"/>
            </a:xfrm>
            <a:custGeom>
              <a:avLst/>
              <a:gdLst>
                <a:gd name="T0" fmla="*/ 156 w 156"/>
                <a:gd name="T1" fmla="*/ 50 h 105"/>
                <a:gd name="T2" fmla="*/ 94 w 156"/>
                <a:gd name="T3" fmla="*/ 105 h 105"/>
                <a:gd name="T4" fmla="*/ 0 w 156"/>
                <a:gd name="T5" fmla="*/ 55 h 105"/>
                <a:gd name="T6" fmla="*/ 60 w 156"/>
                <a:gd name="T7" fmla="*/ 0 h 105"/>
                <a:gd name="T8" fmla="*/ 156 w 156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5">
                  <a:moveTo>
                    <a:pt x="156" y="50"/>
                  </a:moveTo>
                  <a:lnTo>
                    <a:pt x="94" y="105"/>
                  </a:lnTo>
                  <a:lnTo>
                    <a:pt x="0" y="55"/>
                  </a:lnTo>
                  <a:lnTo>
                    <a:pt x="60" y="0"/>
                  </a:lnTo>
                  <a:lnTo>
                    <a:pt x="156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B09F0F18-2E49-423D-BE61-5FC4EF16C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533" y="6156049"/>
              <a:ext cx="181528" cy="111367"/>
            </a:xfrm>
            <a:custGeom>
              <a:avLst/>
              <a:gdLst>
                <a:gd name="T0" fmla="*/ 163 w 163"/>
                <a:gd name="T1" fmla="*/ 47 h 100"/>
                <a:gd name="T2" fmla="*/ 100 w 163"/>
                <a:gd name="T3" fmla="*/ 100 h 100"/>
                <a:gd name="T4" fmla="*/ 0 w 163"/>
                <a:gd name="T5" fmla="*/ 49 h 100"/>
                <a:gd name="T6" fmla="*/ 61 w 163"/>
                <a:gd name="T7" fmla="*/ 0 h 100"/>
                <a:gd name="T8" fmla="*/ 163 w 163"/>
                <a:gd name="T9" fmla="*/ 4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0">
                  <a:moveTo>
                    <a:pt x="163" y="47"/>
                  </a:moveTo>
                  <a:lnTo>
                    <a:pt x="100" y="100"/>
                  </a:lnTo>
                  <a:lnTo>
                    <a:pt x="0" y="49"/>
                  </a:lnTo>
                  <a:lnTo>
                    <a:pt x="61" y="0"/>
                  </a:lnTo>
                  <a:lnTo>
                    <a:pt x="163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7836487A-4B10-4175-8488-2A1D7E6A4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325" y="6091457"/>
              <a:ext cx="170391" cy="98003"/>
            </a:xfrm>
            <a:custGeom>
              <a:avLst/>
              <a:gdLst>
                <a:gd name="T0" fmla="*/ 153 w 153"/>
                <a:gd name="T1" fmla="*/ 41 h 88"/>
                <a:gd name="T2" fmla="*/ 87 w 153"/>
                <a:gd name="T3" fmla="*/ 88 h 88"/>
                <a:gd name="T4" fmla="*/ 0 w 153"/>
                <a:gd name="T5" fmla="*/ 48 h 88"/>
                <a:gd name="T6" fmla="*/ 62 w 153"/>
                <a:gd name="T7" fmla="*/ 0 h 88"/>
                <a:gd name="T8" fmla="*/ 153 w 153"/>
                <a:gd name="T9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8">
                  <a:moveTo>
                    <a:pt x="153" y="41"/>
                  </a:moveTo>
                  <a:lnTo>
                    <a:pt x="87" y="88"/>
                  </a:lnTo>
                  <a:lnTo>
                    <a:pt x="0" y="48"/>
                  </a:lnTo>
                  <a:lnTo>
                    <a:pt x="62" y="0"/>
                  </a:lnTo>
                  <a:lnTo>
                    <a:pt x="15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7034870D-CB29-4716-B45B-B77A1DFB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276" y="5500100"/>
              <a:ext cx="1681637" cy="761748"/>
            </a:xfrm>
            <a:custGeom>
              <a:avLst/>
              <a:gdLst>
                <a:gd name="T0" fmla="*/ 979 w 1194"/>
                <a:gd name="T1" fmla="*/ 391 h 541"/>
                <a:gd name="T2" fmla="*/ 160 w 1194"/>
                <a:gd name="T3" fmla="*/ 42 h 541"/>
                <a:gd name="T4" fmla="*/ 77 w 1194"/>
                <a:gd name="T5" fmla="*/ 0 h 541"/>
                <a:gd name="T6" fmla="*/ 0 w 1194"/>
                <a:gd name="T7" fmla="*/ 47 h 541"/>
                <a:gd name="T8" fmla="*/ 592 w 1194"/>
                <a:gd name="T9" fmla="*/ 310 h 541"/>
                <a:gd name="T10" fmla="*/ 1122 w 1194"/>
                <a:gd name="T11" fmla="*/ 541 h 541"/>
                <a:gd name="T12" fmla="*/ 1194 w 1194"/>
                <a:gd name="T13" fmla="*/ 498 h 541"/>
                <a:gd name="T14" fmla="*/ 979 w 1194"/>
                <a:gd name="T15" fmla="*/ 39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4" h="541">
                  <a:moveTo>
                    <a:pt x="979" y="391"/>
                  </a:moveTo>
                  <a:cubicBezTo>
                    <a:pt x="160" y="42"/>
                    <a:pt x="160" y="42"/>
                    <a:pt x="160" y="42"/>
                  </a:cubicBezTo>
                  <a:cubicBezTo>
                    <a:pt x="136" y="34"/>
                    <a:pt x="104" y="14"/>
                    <a:pt x="77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2" y="310"/>
                    <a:pt x="592" y="310"/>
                    <a:pt x="592" y="310"/>
                  </a:cubicBezTo>
                  <a:cubicBezTo>
                    <a:pt x="724" y="358"/>
                    <a:pt x="1122" y="541"/>
                    <a:pt x="1122" y="541"/>
                  </a:cubicBezTo>
                  <a:cubicBezTo>
                    <a:pt x="1194" y="498"/>
                    <a:pt x="1194" y="498"/>
                    <a:pt x="1194" y="498"/>
                  </a:cubicBezTo>
                  <a:cubicBezTo>
                    <a:pt x="1121" y="441"/>
                    <a:pt x="979" y="391"/>
                    <a:pt x="979" y="391"/>
                  </a:cubicBezTo>
                  <a:close/>
                </a:path>
              </a:pathLst>
            </a:custGeom>
            <a:solidFill>
              <a:srgbClr val="2E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E0E90FF7-960E-4364-82C9-41F7DD8EF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117" y="6024637"/>
              <a:ext cx="170391" cy="100230"/>
            </a:xfrm>
            <a:custGeom>
              <a:avLst/>
              <a:gdLst>
                <a:gd name="T0" fmla="*/ 153 w 153"/>
                <a:gd name="T1" fmla="*/ 45 h 90"/>
                <a:gd name="T2" fmla="*/ 93 w 153"/>
                <a:gd name="T3" fmla="*/ 90 h 90"/>
                <a:gd name="T4" fmla="*/ 0 w 153"/>
                <a:gd name="T5" fmla="*/ 47 h 90"/>
                <a:gd name="T6" fmla="*/ 62 w 153"/>
                <a:gd name="T7" fmla="*/ 0 h 90"/>
                <a:gd name="T8" fmla="*/ 153 w 153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90">
                  <a:moveTo>
                    <a:pt x="153" y="45"/>
                  </a:moveTo>
                  <a:lnTo>
                    <a:pt x="93" y="90"/>
                  </a:lnTo>
                  <a:lnTo>
                    <a:pt x="0" y="47"/>
                  </a:lnTo>
                  <a:lnTo>
                    <a:pt x="62" y="0"/>
                  </a:lnTo>
                  <a:lnTo>
                    <a:pt x="15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0AFF4D66-4036-4D27-853C-005CAFBB9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226" y="5956703"/>
              <a:ext cx="169277" cy="99116"/>
            </a:xfrm>
            <a:custGeom>
              <a:avLst/>
              <a:gdLst>
                <a:gd name="T0" fmla="*/ 152 w 152"/>
                <a:gd name="T1" fmla="*/ 42 h 89"/>
                <a:gd name="T2" fmla="*/ 90 w 152"/>
                <a:gd name="T3" fmla="*/ 89 h 89"/>
                <a:gd name="T4" fmla="*/ 0 w 152"/>
                <a:gd name="T5" fmla="*/ 45 h 89"/>
                <a:gd name="T6" fmla="*/ 52 w 152"/>
                <a:gd name="T7" fmla="*/ 0 h 89"/>
                <a:gd name="T8" fmla="*/ 152 w 152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89">
                  <a:moveTo>
                    <a:pt x="152" y="42"/>
                  </a:moveTo>
                  <a:lnTo>
                    <a:pt x="90" y="89"/>
                  </a:lnTo>
                  <a:lnTo>
                    <a:pt x="0" y="45"/>
                  </a:lnTo>
                  <a:lnTo>
                    <a:pt x="52" y="0"/>
                  </a:lnTo>
                  <a:lnTo>
                    <a:pt x="15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207DEF23-B130-4206-99BE-AC12F74E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790" y="5899906"/>
              <a:ext cx="161482" cy="89093"/>
            </a:xfrm>
            <a:custGeom>
              <a:avLst/>
              <a:gdLst>
                <a:gd name="T0" fmla="*/ 145 w 145"/>
                <a:gd name="T1" fmla="*/ 34 h 80"/>
                <a:gd name="T2" fmla="*/ 91 w 145"/>
                <a:gd name="T3" fmla="*/ 80 h 80"/>
                <a:gd name="T4" fmla="*/ 0 w 145"/>
                <a:gd name="T5" fmla="*/ 40 h 80"/>
                <a:gd name="T6" fmla="*/ 54 w 145"/>
                <a:gd name="T7" fmla="*/ 0 h 80"/>
                <a:gd name="T8" fmla="*/ 145 w 145"/>
                <a:gd name="T9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0">
                  <a:moveTo>
                    <a:pt x="145" y="34"/>
                  </a:moveTo>
                  <a:lnTo>
                    <a:pt x="91" y="80"/>
                  </a:lnTo>
                  <a:lnTo>
                    <a:pt x="0" y="40"/>
                  </a:lnTo>
                  <a:lnTo>
                    <a:pt x="54" y="0"/>
                  </a:lnTo>
                  <a:lnTo>
                    <a:pt x="145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9720771D-808C-4C0E-B156-1182BED8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332" y="5834200"/>
              <a:ext cx="155913" cy="92434"/>
            </a:xfrm>
            <a:custGeom>
              <a:avLst/>
              <a:gdLst>
                <a:gd name="T0" fmla="*/ 140 w 140"/>
                <a:gd name="T1" fmla="*/ 39 h 83"/>
                <a:gd name="T2" fmla="*/ 89 w 140"/>
                <a:gd name="T3" fmla="*/ 83 h 83"/>
                <a:gd name="T4" fmla="*/ 0 w 140"/>
                <a:gd name="T5" fmla="*/ 46 h 83"/>
                <a:gd name="T6" fmla="*/ 53 w 140"/>
                <a:gd name="T7" fmla="*/ 0 h 83"/>
                <a:gd name="T8" fmla="*/ 140 w 140"/>
                <a:gd name="T9" fmla="*/ 3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3">
                  <a:moveTo>
                    <a:pt x="140" y="39"/>
                  </a:moveTo>
                  <a:lnTo>
                    <a:pt x="89" y="83"/>
                  </a:lnTo>
                  <a:lnTo>
                    <a:pt x="0" y="46"/>
                  </a:lnTo>
                  <a:lnTo>
                    <a:pt x="53" y="0"/>
                  </a:lnTo>
                  <a:lnTo>
                    <a:pt x="140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42802ED0-F83E-4004-8594-DC4447FE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315" y="6110389"/>
              <a:ext cx="184869" cy="113594"/>
            </a:xfrm>
            <a:custGeom>
              <a:avLst/>
              <a:gdLst>
                <a:gd name="T0" fmla="*/ 166 w 166"/>
                <a:gd name="T1" fmla="*/ 59 h 102"/>
                <a:gd name="T2" fmla="*/ 57 w 166"/>
                <a:gd name="T3" fmla="*/ 0 h 102"/>
                <a:gd name="T4" fmla="*/ 0 w 166"/>
                <a:gd name="T5" fmla="*/ 45 h 102"/>
                <a:gd name="T6" fmla="*/ 112 w 166"/>
                <a:gd name="T7" fmla="*/ 102 h 102"/>
                <a:gd name="T8" fmla="*/ 166 w 166"/>
                <a:gd name="T9" fmla="*/ 5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66" y="59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112" y="102"/>
                  </a:lnTo>
                  <a:lnTo>
                    <a:pt x="16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B6CEA700-B0E5-4F74-BBD7-C89CDA7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60" y="6195028"/>
              <a:ext cx="147004" cy="90207"/>
            </a:xfrm>
            <a:custGeom>
              <a:avLst/>
              <a:gdLst>
                <a:gd name="T0" fmla="*/ 132 w 132"/>
                <a:gd name="T1" fmla="*/ 39 h 81"/>
                <a:gd name="T2" fmla="*/ 57 w 132"/>
                <a:gd name="T3" fmla="*/ 0 h 81"/>
                <a:gd name="T4" fmla="*/ 0 w 132"/>
                <a:gd name="T5" fmla="*/ 44 h 81"/>
                <a:gd name="T6" fmla="*/ 72 w 132"/>
                <a:gd name="T7" fmla="*/ 81 h 81"/>
                <a:gd name="T8" fmla="*/ 132 w 132"/>
                <a:gd name="T9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1">
                  <a:moveTo>
                    <a:pt x="132" y="39"/>
                  </a:moveTo>
                  <a:lnTo>
                    <a:pt x="57" y="0"/>
                  </a:lnTo>
                  <a:lnTo>
                    <a:pt x="0" y="44"/>
                  </a:lnTo>
                  <a:lnTo>
                    <a:pt x="72" y="81"/>
                  </a:lnTo>
                  <a:lnTo>
                    <a:pt x="132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84BFA7BD-EA86-4DC7-A194-7DD685242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288" y="6050251"/>
              <a:ext cx="174846" cy="99116"/>
            </a:xfrm>
            <a:custGeom>
              <a:avLst/>
              <a:gdLst>
                <a:gd name="T0" fmla="*/ 59 w 157"/>
                <a:gd name="T1" fmla="*/ 0 h 89"/>
                <a:gd name="T2" fmla="*/ 157 w 157"/>
                <a:gd name="T3" fmla="*/ 41 h 89"/>
                <a:gd name="T4" fmla="*/ 99 w 157"/>
                <a:gd name="T5" fmla="*/ 89 h 89"/>
                <a:gd name="T6" fmla="*/ 0 w 157"/>
                <a:gd name="T7" fmla="*/ 46 h 89"/>
                <a:gd name="T8" fmla="*/ 59 w 15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89">
                  <a:moveTo>
                    <a:pt x="59" y="0"/>
                  </a:moveTo>
                  <a:lnTo>
                    <a:pt x="157" y="41"/>
                  </a:lnTo>
                  <a:lnTo>
                    <a:pt x="99" y="89"/>
                  </a:lnTo>
                  <a:lnTo>
                    <a:pt x="0" y="4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9D86F6C9-F216-4735-8DF7-C069A2D5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625" y="5991227"/>
              <a:ext cx="168164" cy="89093"/>
            </a:xfrm>
            <a:custGeom>
              <a:avLst/>
              <a:gdLst>
                <a:gd name="T0" fmla="*/ 55 w 151"/>
                <a:gd name="T1" fmla="*/ 0 h 80"/>
                <a:gd name="T2" fmla="*/ 151 w 151"/>
                <a:gd name="T3" fmla="*/ 38 h 80"/>
                <a:gd name="T4" fmla="*/ 92 w 151"/>
                <a:gd name="T5" fmla="*/ 80 h 80"/>
                <a:gd name="T6" fmla="*/ 0 w 151"/>
                <a:gd name="T7" fmla="*/ 38 h 80"/>
                <a:gd name="T8" fmla="*/ 55 w 15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80">
                  <a:moveTo>
                    <a:pt x="55" y="0"/>
                  </a:moveTo>
                  <a:lnTo>
                    <a:pt x="151" y="38"/>
                  </a:lnTo>
                  <a:lnTo>
                    <a:pt x="92" y="80"/>
                  </a:lnTo>
                  <a:lnTo>
                    <a:pt x="0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F3D3AE45-C7E4-4456-ADEE-C61E4E0F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280" y="5923293"/>
              <a:ext cx="170391" cy="92434"/>
            </a:xfrm>
            <a:custGeom>
              <a:avLst/>
              <a:gdLst>
                <a:gd name="T0" fmla="*/ 44 w 153"/>
                <a:gd name="T1" fmla="*/ 0 h 83"/>
                <a:gd name="T2" fmla="*/ 153 w 153"/>
                <a:gd name="T3" fmla="*/ 45 h 83"/>
                <a:gd name="T4" fmla="*/ 101 w 153"/>
                <a:gd name="T5" fmla="*/ 83 h 83"/>
                <a:gd name="T6" fmla="*/ 0 w 153"/>
                <a:gd name="T7" fmla="*/ 38 h 83"/>
                <a:gd name="T8" fmla="*/ 44 w 15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83">
                  <a:moveTo>
                    <a:pt x="44" y="0"/>
                  </a:moveTo>
                  <a:lnTo>
                    <a:pt x="153" y="45"/>
                  </a:lnTo>
                  <a:lnTo>
                    <a:pt x="101" y="83"/>
                  </a:lnTo>
                  <a:lnTo>
                    <a:pt x="0" y="3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DF707DDD-DD41-4716-AC20-C4AA1AF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367" y="5860928"/>
              <a:ext cx="162595" cy="83525"/>
            </a:xfrm>
            <a:custGeom>
              <a:avLst/>
              <a:gdLst>
                <a:gd name="T0" fmla="*/ 146 w 146"/>
                <a:gd name="T1" fmla="*/ 40 h 75"/>
                <a:gd name="T2" fmla="*/ 105 w 146"/>
                <a:gd name="T3" fmla="*/ 75 h 75"/>
                <a:gd name="T4" fmla="*/ 0 w 146"/>
                <a:gd name="T5" fmla="*/ 35 h 75"/>
                <a:gd name="T6" fmla="*/ 53 w 146"/>
                <a:gd name="T7" fmla="*/ 0 h 75"/>
                <a:gd name="T8" fmla="*/ 146 w 146"/>
                <a:gd name="T9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75">
                  <a:moveTo>
                    <a:pt x="146" y="40"/>
                  </a:moveTo>
                  <a:lnTo>
                    <a:pt x="105" y="75"/>
                  </a:lnTo>
                  <a:lnTo>
                    <a:pt x="0" y="35"/>
                  </a:lnTo>
                  <a:lnTo>
                    <a:pt x="53" y="0"/>
                  </a:lnTo>
                  <a:lnTo>
                    <a:pt x="14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612A36A7-E905-44D7-BE61-7F2B89922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363" y="5791880"/>
              <a:ext cx="163709" cy="87980"/>
            </a:xfrm>
            <a:custGeom>
              <a:avLst/>
              <a:gdLst>
                <a:gd name="T0" fmla="*/ 147 w 147"/>
                <a:gd name="T1" fmla="*/ 44 h 79"/>
                <a:gd name="T2" fmla="*/ 93 w 147"/>
                <a:gd name="T3" fmla="*/ 79 h 79"/>
                <a:gd name="T4" fmla="*/ 0 w 147"/>
                <a:gd name="T5" fmla="*/ 38 h 79"/>
                <a:gd name="T6" fmla="*/ 44 w 147"/>
                <a:gd name="T7" fmla="*/ 0 h 79"/>
                <a:gd name="T8" fmla="*/ 147 w 147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9">
                  <a:moveTo>
                    <a:pt x="147" y="44"/>
                  </a:moveTo>
                  <a:lnTo>
                    <a:pt x="93" y="79"/>
                  </a:lnTo>
                  <a:lnTo>
                    <a:pt x="0" y="38"/>
                  </a:lnTo>
                  <a:lnTo>
                    <a:pt x="44" y="0"/>
                  </a:lnTo>
                  <a:lnTo>
                    <a:pt x="14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A3CA662-74AD-4D5A-BF33-F2CD054D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700" y="5736197"/>
              <a:ext cx="151459" cy="80184"/>
            </a:xfrm>
            <a:custGeom>
              <a:avLst/>
              <a:gdLst>
                <a:gd name="T0" fmla="*/ 136 w 136"/>
                <a:gd name="T1" fmla="*/ 35 h 72"/>
                <a:gd name="T2" fmla="*/ 89 w 136"/>
                <a:gd name="T3" fmla="*/ 72 h 72"/>
                <a:gd name="T4" fmla="*/ 0 w 136"/>
                <a:gd name="T5" fmla="*/ 33 h 72"/>
                <a:gd name="T6" fmla="*/ 51 w 136"/>
                <a:gd name="T7" fmla="*/ 0 h 72"/>
                <a:gd name="T8" fmla="*/ 136 w 136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72">
                  <a:moveTo>
                    <a:pt x="136" y="35"/>
                  </a:moveTo>
                  <a:lnTo>
                    <a:pt x="89" y="72"/>
                  </a:lnTo>
                  <a:lnTo>
                    <a:pt x="0" y="33"/>
                  </a:lnTo>
                  <a:lnTo>
                    <a:pt x="51" y="0"/>
                  </a:lnTo>
                  <a:lnTo>
                    <a:pt x="13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1CBFE44B-AFC8-4F22-AAA8-AD03C23A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3060" y="5674945"/>
              <a:ext cx="148118" cy="80184"/>
            </a:xfrm>
            <a:custGeom>
              <a:avLst/>
              <a:gdLst>
                <a:gd name="T0" fmla="*/ 133 w 133"/>
                <a:gd name="T1" fmla="*/ 39 h 72"/>
                <a:gd name="T2" fmla="*/ 86 w 133"/>
                <a:gd name="T3" fmla="*/ 72 h 72"/>
                <a:gd name="T4" fmla="*/ 0 w 133"/>
                <a:gd name="T5" fmla="*/ 37 h 72"/>
                <a:gd name="T6" fmla="*/ 46 w 133"/>
                <a:gd name="T7" fmla="*/ 0 h 72"/>
                <a:gd name="T8" fmla="*/ 133 w 133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2">
                  <a:moveTo>
                    <a:pt x="133" y="39"/>
                  </a:moveTo>
                  <a:lnTo>
                    <a:pt x="86" y="72"/>
                  </a:lnTo>
                  <a:lnTo>
                    <a:pt x="0" y="37"/>
                  </a:lnTo>
                  <a:lnTo>
                    <a:pt x="46" y="0"/>
                  </a:lnTo>
                  <a:lnTo>
                    <a:pt x="13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38AC6147-BDBC-4721-9EB9-322B2E6C6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397" y="5617035"/>
              <a:ext cx="152572" cy="80184"/>
            </a:xfrm>
            <a:custGeom>
              <a:avLst/>
              <a:gdLst>
                <a:gd name="T0" fmla="*/ 137 w 137"/>
                <a:gd name="T1" fmla="*/ 35 h 72"/>
                <a:gd name="T2" fmla="*/ 91 w 137"/>
                <a:gd name="T3" fmla="*/ 72 h 72"/>
                <a:gd name="T4" fmla="*/ 0 w 137"/>
                <a:gd name="T5" fmla="*/ 30 h 72"/>
                <a:gd name="T6" fmla="*/ 51 w 137"/>
                <a:gd name="T7" fmla="*/ 0 h 72"/>
                <a:gd name="T8" fmla="*/ 137 w 137"/>
                <a:gd name="T9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2">
                  <a:moveTo>
                    <a:pt x="137" y="35"/>
                  </a:moveTo>
                  <a:lnTo>
                    <a:pt x="91" y="72"/>
                  </a:lnTo>
                  <a:lnTo>
                    <a:pt x="0" y="30"/>
                  </a:lnTo>
                  <a:lnTo>
                    <a:pt x="51" y="0"/>
                  </a:lnTo>
                  <a:lnTo>
                    <a:pt x="137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47E1298F-599A-4955-91CF-9216CC7E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302" y="5555783"/>
              <a:ext cx="155913" cy="76843"/>
            </a:xfrm>
            <a:custGeom>
              <a:avLst/>
              <a:gdLst>
                <a:gd name="T0" fmla="*/ 140 w 140"/>
                <a:gd name="T1" fmla="*/ 40 h 69"/>
                <a:gd name="T2" fmla="*/ 90 w 140"/>
                <a:gd name="T3" fmla="*/ 69 h 69"/>
                <a:gd name="T4" fmla="*/ 0 w 140"/>
                <a:gd name="T5" fmla="*/ 34 h 69"/>
                <a:gd name="T6" fmla="*/ 48 w 140"/>
                <a:gd name="T7" fmla="*/ 0 h 69"/>
                <a:gd name="T8" fmla="*/ 140 w 14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9">
                  <a:moveTo>
                    <a:pt x="140" y="40"/>
                  </a:moveTo>
                  <a:lnTo>
                    <a:pt x="90" y="69"/>
                  </a:lnTo>
                  <a:lnTo>
                    <a:pt x="0" y="34"/>
                  </a:lnTo>
                  <a:lnTo>
                    <a:pt x="48" y="0"/>
                  </a:lnTo>
                  <a:lnTo>
                    <a:pt x="14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36AA91B1-DED3-4018-B47D-425C4D1C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799" y="5490077"/>
              <a:ext cx="141436" cy="84639"/>
            </a:xfrm>
            <a:custGeom>
              <a:avLst/>
              <a:gdLst>
                <a:gd name="T0" fmla="*/ 127 w 127"/>
                <a:gd name="T1" fmla="*/ 41 h 76"/>
                <a:gd name="T2" fmla="*/ 81 w 127"/>
                <a:gd name="T3" fmla="*/ 76 h 76"/>
                <a:gd name="T4" fmla="*/ 0 w 127"/>
                <a:gd name="T5" fmla="*/ 41 h 76"/>
                <a:gd name="T6" fmla="*/ 46 w 127"/>
                <a:gd name="T7" fmla="*/ 0 h 76"/>
                <a:gd name="T8" fmla="*/ 127 w 127"/>
                <a:gd name="T9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6">
                  <a:moveTo>
                    <a:pt x="127" y="41"/>
                  </a:moveTo>
                  <a:lnTo>
                    <a:pt x="81" y="76"/>
                  </a:lnTo>
                  <a:lnTo>
                    <a:pt x="0" y="41"/>
                  </a:lnTo>
                  <a:lnTo>
                    <a:pt x="46" y="0"/>
                  </a:lnTo>
                  <a:lnTo>
                    <a:pt x="12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55E22D0A-528C-44EA-B321-5E2575C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19" y="6510196"/>
              <a:ext cx="182641" cy="134754"/>
            </a:xfrm>
            <a:custGeom>
              <a:avLst/>
              <a:gdLst>
                <a:gd name="T0" fmla="*/ 45 w 130"/>
                <a:gd name="T1" fmla="*/ 0 h 96"/>
                <a:gd name="T2" fmla="*/ 0 w 130"/>
                <a:gd name="T3" fmla="*/ 37 h 96"/>
                <a:gd name="T4" fmla="*/ 78 w 130"/>
                <a:gd name="T5" fmla="*/ 96 h 96"/>
                <a:gd name="T6" fmla="*/ 130 w 130"/>
                <a:gd name="T7" fmla="*/ 54 h 96"/>
                <a:gd name="T8" fmla="*/ 45 w 130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6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61" y="70"/>
                    <a:pt x="78" y="96"/>
                  </a:cubicBezTo>
                  <a:cubicBezTo>
                    <a:pt x="130" y="54"/>
                    <a:pt x="130" y="54"/>
                    <a:pt x="130" y="54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98359-7E83-470E-8DDB-F23F3360B7CC}"/>
              </a:ext>
            </a:extLst>
          </p:cNvPr>
          <p:cNvCxnSpPr>
            <a:cxnSpLocks/>
          </p:cNvCxnSpPr>
          <p:nvPr/>
        </p:nvCxnSpPr>
        <p:spPr>
          <a:xfrm>
            <a:off x="3200613" y="2231599"/>
            <a:ext cx="0" cy="22796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23AF57-9FC2-46B1-AE7F-0A4D1774E5D2}"/>
              </a:ext>
            </a:extLst>
          </p:cNvPr>
          <p:cNvCxnSpPr>
            <a:cxnSpLocks/>
          </p:cNvCxnSpPr>
          <p:nvPr/>
        </p:nvCxnSpPr>
        <p:spPr>
          <a:xfrm>
            <a:off x="3900304" y="2940352"/>
            <a:ext cx="0" cy="19199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7898CB-74F6-4F65-8223-B5B135B17514}"/>
              </a:ext>
            </a:extLst>
          </p:cNvPr>
          <p:cNvCxnSpPr>
            <a:cxnSpLocks/>
          </p:cNvCxnSpPr>
          <p:nvPr/>
        </p:nvCxnSpPr>
        <p:spPr>
          <a:xfrm>
            <a:off x="4702194" y="3618114"/>
            <a:ext cx="0" cy="15858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C4FCD9-70E8-4CB7-AE1A-0552F21EE003}"/>
              </a:ext>
            </a:extLst>
          </p:cNvPr>
          <p:cNvCxnSpPr>
            <a:cxnSpLocks/>
          </p:cNvCxnSpPr>
          <p:nvPr/>
        </p:nvCxnSpPr>
        <p:spPr>
          <a:xfrm>
            <a:off x="5427179" y="4148123"/>
            <a:ext cx="0" cy="13781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945C53-B30C-45CA-AA72-D1B3D75D0A83}"/>
              </a:ext>
            </a:extLst>
          </p:cNvPr>
          <p:cNvCxnSpPr>
            <a:cxnSpLocks/>
          </p:cNvCxnSpPr>
          <p:nvPr/>
        </p:nvCxnSpPr>
        <p:spPr>
          <a:xfrm>
            <a:off x="6217613" y="4834814"/>
            <a:ext cx="0" cy="1037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3AAAD-018F-428C-9597-6B774472FC2C}"/>
              </a:ext>
            </a:extLst>
          </p:cNvPr>
          <p:cNvCxnSpPr>
            <a:cxnSpLocks/>
          </p:cNvCxnSpPr>
          <p:nvPr/>
        </p:nvCxnSpPr>
        <p:spPr>
          <a:xfrm>
            <a:off x="6217613" y="4842375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D9301-9818-4906-B275-223DCB11A77B}"/>
              </a:ext>
            </a:extLst>
          </p:cNvPr>
          <p:cNvCxnSpPr>
            <a:cxnSpLocks/>
          </p:cNvCxnSpPr>
          <p:nvPr/>
        </p:nvCxnSpPr>
        <p:spPr>
          <a:xfrm>
            <a:off x="5415697" y="4148123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41F96-70B0-4473-A936-72D24894E395}"/>
              </a:ext>
            </a:extLst>
          </p:cNvPr>
          <p:cNvCxnSpPr>
            <a:cxnSpLocks/>
          </p:cNvCxnSpPr>
          <p:nvPr/>
        </p:nvCxnSpPr>
        <p:spPr>
          <a:xfrm>
            <a:off x="4713200" y="3615678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8B0810-713E-461E-91DD-2D3050FB0A32}"/>
              </a:ext>
            </a:extLst>
          </p:cNvPr>
          <p:cNvCxnSpPr>
            <a:cxnSpLocks/>
          </p:cNvCxnSpPr>
          <p:nvPr/>
        </p:nvCxnSpPr>
        <p:spPr>
          <a:xfrm>
            <a:off x="3884644" y="294035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CBE62-EB6C-43A1-A6A5-2759E85214BA}"/>
              </a:ext>
            </a:extLst>
          </p:cNvPr>
          <p:cNvCxnSpPr>
            <a:cxnSpLocks/>
          </p:cNvCxnSpPr>
          <p:nvPr/>
        </p:nvCxnSpPr>
        <p:spPr>
          <a:xfrm>
            <a:off x="3169431" y="2230432"/>
            <a:ext cx="12602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B922CE-F34B-4DE0-9EBD-75FC3FBEA7A8}"/>
              </a:ext>
            </a:extLst>
          </p:cNvPr>
          <p:cNvSpPr txBox="1"/>
          <p:nvPr/>
        </p:nvSpPr>
        <p:spPr>
          <a:xfrm>
            <a:off x="4431557" y="2075146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1957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05D04-6372-4EE3-BEC4-F5425C277415}"/>
              </a:ext>
            </a:extLst>
          </p:cNvPr>
          <p:cNvSpPr txBox="1"/>
          <p:nvPr/>
        </p:nvSpPr>
        <p:spPr>
          <a:xfrm>
            <a:off x="5139121" y="2768660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1990s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279D1-E1F6-40E8-8608-42EEC78B1674}"/>
              </a:ext>
            </a:extLst>
          </p:cNvPr>
          <p:cNvSpPr txBox="1"/>
          <p:nvPr/>
        </p:nvSpPr>
        <p:spPr>
          <a:xfrm>
            <a:off x="5985830" y="3447451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2000s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BD895-AA77-4982-8590-C4C1A435E248}"/>
              </a:ext>
            </a:extLst>
          </p:cNvPr>
          <p:cNvSpPr txBox="1"/>
          <p:nvPr/>
        </p:nvSpPr>
        <p:spPr>
          <a:xfrm>
            <a:off x="6675914" y="398844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B6B56-74D3-41EE-B2D3-9A7DAA0AE748}"/>
              </a:ext>
            </a:extLst>
          </p:cNvPr>
          <p:cNvSpPr txBox="1"/>
          <p:nvPr/>
        </p:nvSpPr>
        <p:spPr>
          <a:xfrm>
            <a:off x="7477830" y="4680377"/>
            <a:ext cx="8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>
                <a:solidFill>
                  <a:srgbClr val="2F3B4B"/>
                </a:solidFill>
                <a:latin typeface="Aldrich" panose="02000000000000000000" pitchFamily="2" charset="0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C9FBAB-C0DB-4983-AD81-37602ABBDD42}"/>
              </a:ext>
            </a:extLst>
          </p:cNvPr>
          <p:cNvSpPr txBox="1"/>
          <p:nvPr/>
        </p:nvSpPr>
        <p:spPr>
          <a:xfrm>
            <a:off x="5271710" y="201062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Frank Rosenblatt invented ‘Mark 1 Perceptron’ aimed at image recognition. (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  <a:hlinkClick r:id="rId3"/>
              </a:rPr>
              <a:t>http://bit.ly/33X9GjF</a:t>
            </a:r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355F36-E374-4843-A4F6-EDA7C8BB596C}"/>
              </a:ext>
            </a:extLst>
          </p:cNvPr>
          <p:cNvSpPr txBox="1"/>
          <p:nvPr/>
        </p:nvSpPr>
        <p:spPr>
          <a:xfrm>
            <a:off x="5998275" y="2703686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With a focus on solving practical problems using neural networks, Machine Learning gained traction.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6DB27-6B66-4873-AB93-7948680CE143}"/>
              </a:ext>
            </a:extLst>
          </p:cNvPr>
          <p:cNvSpPr txBox="1"/>
          <p:nvPr/>
        </p:nvSpPr>
        <p:spPr>
          <a:xfrm>
            <a:off x="6817603" y="3376190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Democratization of Vision and Speech challenges and solutions – DARPA, LSTM,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75EB-BC92-4E51-B00D-F8FA17657247}"/>
              </a:ext>
            </a:extLst>
          </p:cNvPr>
          <p:cNvSpPr txBox="1"/>
          <p:nvPr/>
        </p:nvSpPr>
        <p:spPr>
          <a:xfrm>
            <a:off x="7508672" y="3918657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Mass-reach via Enterprise and Consumer channels – Cognitive Services, Watson, AlphaGo, Siri, Cortana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FD779-92A9-4266-868D-EA686791ACCB}"/>
              </a:ext>
            </a:extLst>
          </p:cNvPr>
          <p:cNvSpPr txBox="1"/>
          <p:nvPr/>
        </p:nvSpPr>
        <p:spPr>
          <a:xfrm>
            <a:off x="8310698" y="4611085"/>
            <a:ext cx="350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solidFill>
                  <a:schemeClr val="bg1">
                    <a:lumMod val="50000"/>
                  </a:schemeClr>
                </a:solidFill>
              </a:rPr>
              <a:t>A focus on higher levels of abstraction via Auto-ML; focus on Ethics; bringing AI to the Edge.</a:t>
            </a:r>
          </a:p>
        </p:txBody>
      </p:sp>
    </p:spTree>
    <p:extLst>
      <p:ext uri="{BB962C8B-B14F-4D97-AF65-F5344CB8AC3E}">
        <p14:creationId xmlns:p14="http://schemas.microsoft.com/office/powerpoint/2010/main" val="26954806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2FC7FD8BD81B4693DBB4F5F90FA36C" ma:contentTypeVersion="2" ma:contentTypeDescription="Create a new document." ma:contentTypeScope="" ma:versionID="446eeb1132d3112674f4fc04ce77e4da">
  <xsd:schema xmlns:xsd="http://www.w3.org/2001/XMLSchema" xmlns:xs="http://www.w3.org/2001/XMLSchema" xmlns:p="http://schemas.microsoft.com/office/2006/metadata/properties" xmlns:ns2="8d083ea4-6122-4f40-9653-54f933208aab" targetNamespace="http://schemas.microsoft.com/office/2006/metadata/properties" ma:root="true" ma:fieldsID="163b8a7cb22da1810eaa68e42791d0c8" ns2:_="">
    <xsd:import namespace="8d083ea4-6122-4f40-9653-54f933208a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083ea4-6122-4f40-9653-54f933208a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30BA35-0DFC-4073-9E18-9B5702A644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A9C050-02AD-46DD-9C67-F9A80A5B1C9F}">
  <ds:schemaRefs>
    <ds:schemaRef ds:uri="8d083ea4-6122-4f40-9653-54f933208aab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60C3CCD-6C1B-44B6-9B9F-57E47DF9A9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083ea4-6122-4f40-9653-54f933208a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2861</Words>
  <Application>Microsoft Office PowerPoint</Application>
  <PresentationFormat>Widescreen</PresentationFormat>
  <Paragraphs>598</Paragraphs>
  <Slides>39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Aldrich</vt:lpstr>
      <vt:lpstr>Arial</vt:lpstr>
      <vt:lpstr>Arial Rounded MT Bold</vt:lpstr>
      <vt:lpstr>Calibri</vt:lpstr>
      <vt:lpstr>Calibri Light</vt:lpstr>
      <vt:lpstr>Montserrat</vt:lpstr>
      <vt:lpstr>Segoe UI</vt:lpstr>
      <vt:lpstr>Segoe UI Semibold</vt:lpstr>
      <vt:lpstr>Segoe UI Semilight</vt:lpstr>
      <vt:lpstr>Wingdings</vt:lpstr>
      <vt:lpstr>Office Theme</vt:lpstr>
      <vt:lpstr>PowerPoint Presentation</vt:lpstr>
      <vt:lpstr>Neuron Excitement and Communication</vt:lpstr>
      <vt:lpstr>Timeline</vt:lpstr>
      <vt:lpstr>PowerPoint Presentation</vt:lpstr>
      <vt:lpstr>Timeline</vt:lpstr>
      <vt:lpstr>PowerPoint Presentation</vt:lpstr>
      <vt:lpstr>Timeline</vt:lpstr>
      <vt:lpstr>PowerPoint Presentation</vt:lpstr>
      <vt:lpstr>Timeline</vt:lpstr>
      <vt:lpstr>PowerPoint Presentation</vt:lpstr>
      <vt:lpstr>Timeline</vt:lpstr>
      <vt:lpstr>Data... Data… Everywhere</vt:lpstr>
      <vt:lpstr>AI In Mainstream</vt:lpstr>
      <vt:lpstr>PowerPoint Presentation</vt:lpstr>
      <vt:lpstr>Modern Data Estate</vt:lpstr>
      <vt:lpstr>Modern Data Estate</vt:lpstr>
      <vt:lpstr>Modern Data Estate</vt:lpstr>
      <vt:lpstr>MILL5 and Machine Learning</vt:lpstr>
      <vt:lpstr>Azure for AI</vt:lpstr>
      <vt:lpstr>Azure Landscape</vt:lpstr>
      <vt:lpstr>Azure AI</vt:lpstr>
      <vt:lpstr>Azure AI</vt:lpstr>
      <vt:lpstr>Azure AI Apps &amp; Agents</vt:lpstr>
      <vt:lpstr>Azure AI</vt:lpstr>
      <vt:lpstr>Azure Knowledge Mining</vt:lpstr>
      <vt:lpstr>Azure Knowledge Mining</vt:lpstr>
      <vt:lpstr>Azure AI</vt:lpstr>
      <vt:lpstr>Machine Learning</vt:lpstr>
      <vt:lpstr>Popular Frameworks</vt:lpstr>
      <vt:lpstr>Productive Services</vt:lpstr>
      <vt:lpstr>Productive Services</vt:lpstr>
      <vt:lpstr>Powerful Infrastructure</vt:lpstr>
      <vt:lpstr>Flexible Deployment</vt:lpstr>
      <vt:lpstr>Azure     Machine Learning</vt:lpstr>
      <vt:lpstr>Future of Machine Learning and AI</vt:lpstr>
      <vt:lpstr>Schedule for today</vt:lpstr>
      <vt:lpstr>Azure Synapse</vt:lpstr>
      <vt:lpstr>Looking Ahead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 Bhupathi</dc:creator>
  <cp:lastModifiedBy>Shri Bhupathi</cp:lastModifiedBy>
  <cp:revision>1</cp:revision>
  <dcterms:created xsi:type="dcterms:W3CDTF">2019-12-08T05:32:50Z</dcterms:created>
  <dcterms:modified xsi:type="dcterms:W3CDTF">2019-12-13T00:58:35Z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0x010100AA2FC7FD8BD81B4693DBB4F5F90FA36C</vt:lpwstr>
  </property>
</Properties>
</file>